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8D3A"/>
    <a:srgbClr val="888888"/>
    <a:srgbClr val="367FC1"/>
    <a:srgbClr val="C35911"/>
    <a:srgbClr val="595959"/>
    <a:srgbClr val="5B9BD5"/>
    <a:srgbClr val="ED7D31"/>
    <a:srgbClr val="5A99D2"/>
    <a:srgbClr val="3A3A3A"/>
    <a:srgbClr val="F5C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945706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bwMode="auto">
          <a:xfrm>
            <a:off x="0" y="1303020"/>
            <a:ext cx="12192000" cy="5097780"/>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8" name="Group 17"/>
          <p:cNvGrpSpPr/>
          <p:nvPr/>
        </p:nvGrpSpPr>
        <p:grpSpPr>
          <a:xfrm>
            <a:off x="7198390" y="1880299"/>
            <a:ext cx="980016" cy="980016"/>
            <a:chOff x="7198390" y="1880299"/>
            <a:chExt cx="980016" cy="980016"/>
          </a:xfrm>
          <a:effectLst>
            <a:outerShdw blurRad="50800" dist="38100" dir="2700000" algn="tl" rotWithShape="0">
              <a:prstClr val="black">
                <a:alpha val="40000"/>
              </a:prstClr>
            </a:outerShdw>
          </a:effectLst>
        </p:grpSpPr>
        <p:sp>
          <p:nvSpPr>
            <p:cNvPr id="16" name="Oval 15"/>
            <p:cNvSpPr/>
            <p:nvPr/>
          </p:nvSpPr>
          <p:spPr>
            <a:xfrm>
              <a:off x="7198390" y="1880299"/>
              <a:ext cx="980016" cy="980016"/>
            </a:xfrm>
            <a:prstGeom prst="ellipse">
              <a:avLst/>
            </a:prstGeom>
            <a:solidFill>
              <a:srgbClr val="F49D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solidFill>
                  <a:schemeClr val="bg1"/>
                </a:solidFill>
                <a:latin typeface="Lato" panose="020F0502020204030203" pitchFamily="34" charset="0"/>
              </a:endParaRPr>
            </a:p>
          </p:txBody>
        </p:sp>
        <p:sp>
          <p:nvSpPr>
            <p:cNvPr id="68" name="Rectangle 67"/>
            <p:cNvSpPr/>
            <p:nvPr/>
          </p:nvSpPr>
          <p:spPr>
            <a:xfrm>
              <a:off x="7214794" y="2032924"/>
              <a:ext cx="914401" cy="589072"/>
            </a:xfrm>
            <a:prstGeom prst="rect">
              <a:avLst/>
            </a:prstGeom>
          </p:spPr>
          <p:txBody>
            <a:bodyPr wrap="square">
              <a:spAutoFit/>
            </a:bodyPr>
            <a:lstStyle/>
            <a:p>
              <a:pPr algn="ctr">
                <a:lnSpc>
                  <a:spcPct val="150000"/>
                </a:lnSpc>
              </a:pPr>
              <a:r>
                <a:rPr lang="en-US" sz="2400" b="1" dirty="0">
                  <a:solidFill>
                    <a:schemeClr val="bg1"/>
                  </a:solidFill>
                  <a:latin typeface="Lato" panose="020F0502020204030203" pitchFamily="34" charset="0"/>
                  <a:ea typeface="Open Sans" pitchFamily="34" charset="0"/>
                  <a:cs typeface="Open Sans" pitchFamily="34" charset="0"/>
                </a:rPr>
                <a:t>55%</a:t>
              </a:r>
              <a:endParaRPr lang="en-US" sz="1333" b="1" dirty="0">
                <a:solidFill>
                  <a:schemeClr val="bg1"/>
                </a:solidFill>
                <a:latin typeface="Lato" panose="020F0502020204030203" pitchFamily="34" charset="0"/>
                <a:ea typeface="Open Sans" pitchFamily="34" charset="0"/>
                <a:cs typeface="Open Sans" pitchFamily="34" charset="0"/>
              </a:endParaRPr>
            </a:p>
          </p:txBody>
        </p:sp>
      </p:grpSp>
      <p:grpSp>
        <p:nvGrpSpPr>
          <p:cNvPr id="17" name="Group 16"/>
          <p:cNvGrpSpPr/>
          <p:nvPr/>
        </p:nvGrpSpPr>
        <p:grpSpPr>
          <a:xfrm>
            <a:off x="1041007" y="2030581"/>
            <a:ext cx="5873749" cy="679451"/>
            <a:chOff x="1041007" y="2030581"/>
            <a:chExt cx="5873749" cy="679451"/>
          </a:xfrm>
          <a:effectLst>
            <a:outerShdw blurRad="50800" dist="38100" dir="2700000" algn="tl" rotWithShape="0">
              <a:prstClr val="black">
                <a:alpha val="40000"/>
              </a:prstClr>
            </a:outerShdw>
          </a:effectLst>
        </p:grpSpPr>
        <p:sp>
          <p:nvSpPr>
            <p:cNvPr id="2"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D9D9D9"/>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2"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3"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6"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8"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19" name="Group 18"/>
          <p:cNvGrpSpPr/>
          <p:nvPr/>
        </p:nvGrpSpPr>
        <p:grpSpPr>
          <a:xfrm>
            <a:off x="7198390" y="3123480"/>
            <a:ext cx="980016" cy="980016"/>
            <a:chOff x="7198390" y="3123480"/>
            <a:chExt cx="980016" cy="980016"/>
          </a:xfrm>
          <a:effectLst>
            <a:outerShdw blurRad="50800" dist="38100" dir="2700000" algn="tl" rotWithShape="0">
              <a:prstClr val="black">
                <a:alpha val="40000"/>
              </a:prstClr>
            </a:outerShdw>
          </a:effectLst>
        </p:grpSpPr>
        <p:sp>
          <p:nvSpPr>
            <p:cNvPr id="94" name="Oval 93"/>
            <p:cNvSpPr/>
            <p:nvPr/>
          </p:nvSpPr>
          <p:spPr>
            <a:xfrm>
              <a:off x="7198390" y="3123480"/>
              <a:ext cx="980016" cy="980016"/>
            </a:xfrm>
            <a:prstGeom prst="ellipse">
              <a:avLst/>
            </a:prstGeom>
            <a:solidFill>
              <a:srgbClr val="96B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solidFill>
                  <a:schemeClr val="bg1"/>
                </a:solidFill>
                <a:latin typeface="Lato" panose="020F0502020204030203" pitchFamily="34" charset="0"/>
              </a:endParaRPr>
            </a:p>
          </p:txBody>
        </p:sp>
        <p:sp>
          <p:nvSpPr>
            <p:cNvPr id="96" name="Rectangle 95"/>
            <p:cNvSpPr/>
            <p:nvPr/>
          </p:nvSpPr>
          <p:spPr>
            <a:xfrm>
              <a:off x="7214794" y="3276105"/>
              <a:ext cx="914401" cy="589072"/>
            </a:xfrm>
            <a:prstGeom prst="rect">
              <a:avLst/>
            </a:prstGeom>
          </p:spPr>
          <p:txBody>
            <a:bodyPr wrap="square">
              <a:spAutoFit/>
            </a:bodyPr>
            <a:lstStyle/>
            <a:p>
              <a:pPr algn="ctr">
                <a:lnSpc>
                  <a:spcPct val="150000"/>
                </a:lnSpc>
              </a:pPr>
              <a:r>
                <a:rPr lang="en-US" sz="2400" b="1" dirty="0">
                  <a:solidFill>
                    <a:schemeClr val="bg1"/>
                  </a:solidFill>
                  <a:latin typeface="Lato" panose="020F0502020204030203" pitchFamily="34" charset="0"/>
                  <a:ea typeface="Open Sans" pitchFamily="34" charset="0"/>
                  <a:cs typeface="Open Sans" pitchFamily="34" charset="0"/>
                </a:rPr>
                <a:t>90%</a:t>
              </a:r>
              <a:endParaRPr lang="en-US" sz="1333" b="1" dirty="0">
                <a:solidFill>
                  <a:schemeClr val="bg1"/>
                </a:solidFill>
                <a:latin typeface="Lato" panose="020F0502020204030203" pitchFamily="34" charset="0"/>
                <a:ea typeface="Open Sans" pitchFamily="34" charset="0"/>
                <a:cs typeface="Open Sans" pitchFamily="34" charset="0"/>
              </a:endParaRPr>
            </a:p>
          </p:txBody>
        </p:sp>
      </p:grpSp>
      <p:grpSp>
        <p:nvGrpSpPr>
          <p:cNvPr id="24" name="Group 23"/>
          <p:cNvGrpSpPr/>
          <p:nvPr/>
        </p:nvGrpSpPr>
        <p:grpSpPr>
          <a:xfrm>
            <a:off x="1041007" y="3273763"/>
            <a:ext cx="5873749" cy="679451"/>
            <a:chOff x="1041007" y="3273763"/>
            <a:chExt cx="5873749" cy="679451"/>
          </a:xfrm>
          <a:effectLst>
            <a:outerShdw blurRad="50800" dist="38100" dir="2700000" algn="tl" rotWithShape="0">
              <a:prstClr val="black">
                <a:alpha val="40000"/>
              </a:prstClr>
            </a:outerShdw>
          </a:effectLst>
        </p:grpSpPr>
        <p:sp>
          <p:nvSpPr>
            <p:cNvPr id="80" name="Freeform 5"/>
            <p:cNvSpPr>
              <a:spLocks noEditPoints="1"/>
            </p:cNvSpPr>
            <p:nvPr/>
          </p:nvSpPr>
          <p:spPr bwMode="auto">
            <a:xfrm>
              <a:off x="1041007" y="3273763"/>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1" name="Freeform 6"/>
            <p:cNvSpPr>
              <a:spLocks noEditPoints="1"/>
            </p:cNvSpPr>
            <p:nvPr/>
          </p:nvSpPr>
          <p:spPr bwMode="auto">
            <a:xfrm>
              <a:off x="3972590" y="3273763"/>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2" name="Freeform 7"/>
            <p:cNvSpPr>
              <a:spLocks noEditPoints="1"/>
            </p:cNvSpPr>
            <p:nvPr/>
          </p:nvSpPr>
          <p:spPr bwMode="auto">
            <a:xfrm>
              <a:off x="2211523" y="3273763"/>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3" name="Freeform 9"/>
            <p:cNvSpPr>
              <a:spLocks noEditPoints="1"/>
            </p:cNvSpPr>
            <p:nvPr/>
          </p:nvSpPr>
          <p:spPr bwMode="auto">
            <a:xfrm>
              <a:off x="1629440" y="3273763"/>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4" name="Freeform 10"/>
            <p:cNvSpPr>
              <a:spLocks noEditPoints="1"/>
            </p:cNvSpPr>
            <p:nvPr/>
          </p:nvSpPr>
          <p:spPr bwMode="auto">
            <a:xfrm>
              <a:off x="4558907" y="3273763"/>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Freeform 11"/>
            <p:cNvSpPr>
              <a:spLocks noEditPoints="1"/>
            </p:cNvSpPr>
            <p:nvPr/>
          </p:nvSpPr>
          <p:spPr bwMode="auto">
            <a:xfrm>
              <a:off x="2797840" y="3273763"/>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6" name="Freeform 13"/>
            <p:cNvSpPr>
              <a:spLocks noEditPoints="1"/>
            </p:cNvSpPr>
            <p:nvPr/>
          </p:nvSpPr>
          <p:spPr bwMode="auto">
            <a:xfrm>
              <a:off x="3384156" y="3273763"/>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7" name="Freeform 15"/>
            <p:cNvSpPr>
              <a:spLocks noEditPoints="1"/>
            </p:cNvSpPr>
            <p:nvPr/>
          </p:nvSpPr>
          <p:spPr bwMode="auto">
            <a:xfrm>
              <a:off x="1337340" y="3273763"/>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8" name="Freeform 16"/>
            <p:cNvSpPr>
              <a:spLocks noEditPoints="1"/>
            </p:cNvSpPr>
            <p:nvPr/>
          </p:nvSpPr>
          <p:spPr bwMode="auto">
            <a:xfrm>
              <a:off x="4268923" y="3273763"/>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9" name="Freeform 17"/>
            <p:cNvSpPr>
              <a:spLocks noEditPoints="1"/>
            </p:cNvSpPr>
            <p:nvPr/>
          </p:nvSpPr>
          <p:spPr bwMode="auto">
            <a:xfrm>
              <a:off x="2509974" y="3273763"/>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0" name="Freeform 19"/>
            <p:cNvSpPr>
              <a:spLocks noEditPoints="1"/>
            </p:cNvSpPr>
            <p:nvPr/>
          </p:nvSpPr>
          <p:spPr bwMode="auto">
            <a:xfrm>
              <a:off x="1925774" y="3273763"/>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1" name="Freeform 20"/>
            <p:cNvSpPr>
              <a:spLocks noEditPoints="1"/>
            </p:cNvSpPr>
            <p:nvPr/>
          </p:nvSpPr>
          <p:spPr bwMode="auto">
            <a:xfrm>
              <a:off x="4855240" y="3273763"/>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2" name="Freeform 21"/>
            <p:cNvSpPr>
              <a:spLocks noEditPoints="1"/>
            </p:cNvSpPr>
            <p:nvPr/>
          </p:nvSpPr>
          <p:spPr bwMode="auto">
            <a:xfrm>
              <a:off x="3096290" y="3273763"/>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3" name="Freeform 23"/>
            <p:cNvSpPr>
              <a:spLocks noEditPoints="1"/>
            </p:cNvSpPr>
            <p:nvPr/>
          </p:nvSpPr>
          <p:spPr bwMode="auto">
            <a:xfrm>
              <a:off x="3682607" y="3273763"/>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7" name="Freeform 5"/>
            <p:cNvSpPr>
              <a:spLocks noEditPoints="1"/>
            </p:cNvSpPr>
            <p:nvPr/>
          </p:nvSpPr>
          <p:spPr bwMode="auto">
            <a:xfrm>
              <a:off x="5170623" y="3273763"/>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8" name="Freeform 7"/>
            <p:cNvSpPr>
              <a:spLocks noEditPoints="1"/>
            </p:cNvSpPr>
            <p:nvPr/>
          </p:nvSpPr>
          <p:spPr bwMode="auto">
            <a:xfrm>
              <a:off x="6341139" y="3273763"/>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9" name="Freeform 9"/>
            <p:cNvSpPr>
              <a:spLocks noEditPoints="1"/>
            </p:cNvSpPr>
            <p:nvPr/>
          </p:nvSpPr>
          <p:spPr bwMode="auto">
            <a:xfrm>
              <a:off x="5759056" y="3273763"/>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2" name="Freeform 15"/>
            <p:cNvSpPr>
              <a:spLocks noEditPoints="1"/>
            </p:cNvSpPr>
            <p:nvPr/>
          </p:nvSpPr>
          <p:spPr bwMode="auto">
            <a:xfrm>
              <a:off x="5466956" y="3273763"/>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3" name="Freeform 17"/>
            <p:cNvSpPr>
              <a:spLocks noEditPoints="1"/>
            </p:cNvSpPr>
            <p:nvPr/>
          </p:nvSpPr>
          <p:spPr bwMode="auto">
            <a:xfrm>
              <a:off x="6639589" y="3273763"/>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4" name="Freeform 19"/>
            <p:cNvSpPr>
              <a:spLocks noEditPoints="1"/>
            </p:cNvSpPr>
            <p:nvPr/>
          </p:nvSpPr>
          <p:spPr bwMode="auto">
            <a:xfrm>
              <a:off x="6055389" y="3273763"/>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20" name="Group 19"/>
          <p:cNvGrpSpPr/>
          <p:nvPr/>
        </p:nvGrpSpPr>
        <p:grpSpPr>
          <a:xfrm>
            <a:off x="7198390" y="4367673"/>
            <a:ext cx="980016" cy="980016"/>
            <a:chOff x="7198390" y="4367673"/>
            <a:chExt cx="980016" cy="980016"/>
          </a:xfrm>
          <a:effectLst>
            <a:outerShdw blurRad="50800" dist="38100" dir="2700000" algn="tl" rotWithShape="0">
              <a:prstClr val="black">
                <a:alpha val="40000"/>
              </a:prstClr>
            </a:outerShdw>
          </a:effectLst>
        </p:grpSpPr>
        <p:sp>
          <p:nvSpPr>
            <p:cNvPr id="120" name="Oval 119"/>
            <p:cNvSpPr/>
            <p:nvPr/>
          </p:nvSpPr>
          <p:spPr>
            <a:xfrm>
              <a:off x="7198390" y="4367673"/>
              <a:ext cx="980016" cy="980016"/>
            </a:xfrm>
            <a:prstGeom prst="ellipse">
              <a:avLst/>
            </a:prstGeom>
            <a:solidFill>
              <a:srgbClr val="2B8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solidFill>
                  <a:schemeClr val="bg1"/>
                </a:solidFill>
                <a:latin typeface="Lato" panose="020F0502020204030203" pitchFamily="34" charset="0"/>
              </a:endParaRPr>
            </a:p>
          </p:txBody>
        </p:sp>
        <p:sp>
          <p:nvSpPr>
            <p:cNvPr id="122" name="Rectangle 121"/>
            <p:cNvSpPr/>
            <p:nvPr/>
          </p:nvSpPr>
          <p:spPr>
            <a:xfrm>
              <a:off x="7214794" y="4520298"/>
              <a:ext cx="914401" cy="589072"/>
            </a:xfrm>
            <a:prstGeom prst="rect">
              <a:avLst/>
            </a:prstGeom>
          </p:spPr>
          <p:txBody>
            <a:bodyPr wrap="square">
              <a:spAutoFit/>
            </a:bodyPr>
            <a:lstStyle/>
            <a:p>
              <a:pPr algn="ctr">
                <a:lnSpc>
                  <a:spcPct val="150000"/>
                </a:lnSpc>
              </a:pPr>
              <a:r>
                <a:rPr lang="en-US" sz="2400" b="1" dirty="0">
                  <a:solidFill>
                    <a:schemeClr val="bg1"/>
                  </a:solidFill>
                  <a:latin typeface="Lato" panose="020F0502020204030203" pitchFamily="34" charset="0"/>
                  <a:ea typeface="Open Sans" pitchFamily="34" charset="0"/>
                  <a:cs typeface="Open Sans" pitchFamily="34" charset="0"/>
                </a:rPr>
                <a:t>70%</a:t>
              </a:r>
              <a:endParaRPr lang="en-US" sz="1333" b="1" dirty="0">
                <a:solidFill>
                  <a:schemeClr val="bg1"/>
                </a:solidFill>
                <a:latin typeface="Lato" panose="020F0502020204030203" pitchFamily="34" charset="0"/>
                <a:ea typeface="Open Sans" pitchFamily="34" charset="0"/>
                <a:cs typeface="Open Sans" pitchFamily="34" charset="0"/>
              </a:endParaRPr>
            </a:p>
          </p:txBody>
        </p:sp>
      </p:grpSp>
      <p:grpSp>
        <p:nvGrpSpPr>
          <p:cNvPr id="25" name="Group 24"/>
          <p:cNvGrpSpPr/>
          <p:nvPr/>
        </p:nvGrpSpPr>
        <p:grpSpPr>
          <a:xfrm>
            <a:off x="1041007" y="4517956"/>
            <a:ext cx="5873749" cy="679451"/>
            <a:chOff x="1041007" y="4517956"/>
            <a:chExt cx="5873749" cy="679451"/>
          </a:xfrm>
          <a:effectLst>
            <a:outerShdw blurRad="50800" dist="38100" dir="2700000" algn="tl" rotWithShape="0">
              <a:prstClr val="black">
                <a:alpha val="40000"/>
              </a:prstClr>
            </a:outerShdw>
          </a:effectLst>
        </p:grpSpPr>
        <p:sp>
          <p:nvSpPr>
            <p:cNvPr id="106" name="Freeform 5"/>
            <p:cNvSpPr>
              <a:spLocks noEditPoints="1"/>
            </p:cNvSpPr>
            <p:nvPr/>
          </p:nvSpPr>
          <p:spPr bwMode="auto">
            <a:xfrm>
              <a:off x="1041007" y="4517956"/>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7" name="Freeform 6"/>
            <p:cNvSpPr>
              <a:spLocks noEditPoints="1"/>
            </p:cNvSpPr>
            <p:nvPr/>
          </p:nvSpPr>
          <p:spPr bwMode="auto">
            <a:xfrm>
              <a:off x="3972590" y="4517956"/>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8" name="Freeform 7"/>
            <p:cNvSpPr>
              <a:spLocks noEditPoints="1"/>
            </p:cNvSpPr>
            <p:nvPr/>
          </p:nvSpPr>
          <p:spPr bwMode="auto">
            <a:xfrm>
              <a:off x="2211523" y="4517956"/>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9" name="Freeform 9"/>
            <p:cNvSpPr>
              <a:spLocks noEditPoints="1"/>
            </p:cNvSpPr>
            <p:nvPr/>
          </p:nvSpPr>
          <p:spPr bwMode="auto">
            <a:xfrm>
              <a:off x="1629440" y="4517956"/>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0" name="Freeform 10"/>
            <p:cNvSpPr>
              <a:spLocks noEditPoints="1"/>
            </p:cNvSpPr>
            <p:nvPr/>
          </p:nvSpPr>
          <p:spPr bwMode="auto">
            <a:xfrm>
              <a:off x="4558907" y="4517956"/>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1" name="Freeform 11"/>
            <p:cNvSpPr>
              <a:spLocks noEditPoints="1"/>
            </p:cNvSpPr>
            <p:nvPr/>
          </p:nvSpPr>
          <p:spPr bwMode="auto">
            <a:xfrm>
              <a:off x="2797840" y="4517956"/>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2" name="Freeform 13"/>
            <p:cNvSpPr>
              <a:spLocks noEditPoints="1"/>
            </p:cNvSpPr>
            <p:nvPr/>
          </p:nvSpPr>
          <p:spPr bwMode="auto">
            <a:xfrm>
              <a:off x="3384156" y="4517956"/>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3" name="Freeform 15"/>
            <p:cNvSpPr>
              <a:spLocks noEditPoints="1"/>
            </p:cNvSpPr>
            <p:nvPr/>
          </p:nvSpPr>
          <p:spPr bwMode="auto">
            <a:xfrm>
              <a:off x="1337340" y="4517956"/>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4" name="Freeform 16"/>
            <p:cNvSpPr>
              <a:spLocks noEditPoints="1"/>
            </p:cNvSpPr>
            <p:nvPr/>
          </p:nvSpPr>
          <p:spPr bwMode="auto">
            <a:xfrm>
              <a:off x="4268923" y="4517956"/>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5" name="Freeform 17"/>
            <p:cNvSpPr>
              <a:spLocks noEditPoints="1"/>
            </p:cNvSpPr>
            <p:nvPr/>
          </p:nvSpPr>
          <p:spPr bwMode="auto">
            <a:xfrm>
              <a:off x="2509974" y="4517956"/>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6" name="Freeform 19"/>
            <p:cNvSpPr>
              <a:spLocks noEditPoints="1"/>
            </p:cNvSpPr>
            <p:nvPr/>
          </p:nvSpPr>
          <p:spPr bwMode="auto">
            <a:xfrm>
              <a:off x="1925774" y="4517956"/>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7" name="Freeform 20"/>
            <p:cNvSpPr>
              <a:spLocks noEditPoints="1"/>
            </p:cNvSpPr>
            <p:nvPr/>
          </p:nvSpPr>
          <p:spPr bwMode="auto">
            <a:xfrm>
              <a:off x="4855240" y="4517956"/>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8" name="Freeform 21"/>
            <p:cNvSpPr>
              <a:spLocks noEditPoints="1"/>
            </p:cNvSpPr>
            <p:nvPr/>
          </p:nvSpPr>
          <p:spPr bwMode="auto">
            <a:xfrm>
              <a:off x="3096290" y="4517956"/>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9" name="Freeform 23"/>
            <p:cNvSpPr>
              <a:spLocks noEditPoints="1"/>
            </p:cNvSpPr>
            <p:nvPr/>
          </p:nvSpPr>
          <p:spPr bwMode="auto">
            <a:xfrm>
              <a:off x="3682607" y="4517956"/>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3" name="Freeform 5"/>
            <p:cNvSpPr>
              <a:spLocks noEditPoints="1"/>
            </p:cNvSpPr>
            <p:nvPr/>
          </p:nvSpPr>
          <p:spPr bwMode="auto">
            <a:xfrm>
              <a:off x="5170623" y="4517956"/>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D9D9D9"/>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4" name="Freeform 7"/>
            <p:cNvSpPr>
              <a:spLocks noEditPoints="1"/>
            </p:cNvSpPr>
            <p:nvPr/>
          </p:nvSpPr>
          <p:spPr bwMode="auto">
            <a:xfrm>
              <a:off x="6341139" y="4517956"/>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5" name="Freeform 9"/>
            <p:cNvSpPr>
              <a:spLocks noEditPoints="1"/>
            </p:cNvSpPr>
            <p:nvPr/>
          </p:nvSpPr>
          <p:spPr bwMode="auto">
            <a:xfrm>
              <a:off x="5759056" y="4517956"/>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8" name="Freeform 15"/>
            <p:cNvSpPr>
              <a:spLocks noEditPoints="1"/>
            </p:cNvSpPr>
            <p:nvPr/>
          </p:nvSpPr>
          <p:spPr bwMode="auto">
            <a:xfrm>
              <a:off x="5466956" y="4517956"/>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9" name="Freeform 17"/>
            <p:cNvSpPr>
              <a:spLocks noEditPoints="1"/>
            </p:cNvSpPr>
            <p:nvPr/>
          </p:nvSpPr>
          <p:spPr bwMode="auto">
            <a:xfrm>
              <a:off x="6639589" y="4517956"/>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0" name="Freeform 19"/>
            <p:cNvSpPr>
              <a:spLocks noEditPoints="1"/>
            </p:cNvSpPr>
            <p:nvPr/>
          </p:nvSpPr>
          <p:spPr bwMode="auto">
            <a:xfrm>
              <a:off x="6055389" y="4517956"/>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21" name="Group 20"/>
          <p:cNvGrpSpPr/>
          <p:nvPr/>
        </p:nvGrpSpPr>
        <p:grpSpPr>
          <a:xfrm>
            <a:off x="8365743" y="1903486"/>
            <a:ext cx="3380970" cy="1049162"/>
            <a:chOff x="8365743" y="1903486"/>
            <a:chExt cx="3380970" cy="1049162"/>
          </a:xfrm>
        </p:grpSpPr>
        <p:sp>
          <p:nvSpPr>
            <p:cNvPr id="147" name="Rectangle 146"/>
            <p:cNvSpPr/>
            <p:nvPr/>
          </p:nvSpPr>
          <p:spPr>
            <a:xfrm>
              <a:off x="8430290" y="1903486"/>
              <a:ext cx="1426481" cy="369332"/>
            </a:xfrm>
            <a:prstGeom prst="rect">
              <a:avLst/>
            </a:prstGeom>
            <a:solidFill>
              <a:srgbClr val="F49D15"/>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148" name="Text Box 10"/>
            <p:cNvSpPr txBox="1">
              <a:spLocks noChangeArrowheads="1"/>
            </p:cNvSpPr>
            <p:nvPr/>
          </p:nvSpPr>
          <p:spPr bwMode="auto">
            <a:xfrm>
              <a:off x="8365743" y="2244762"/>
              <a:ext cx="3380970"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a:t>
              </a:r>
            </a:p>
          </p:txBody>
        </p:sp>
      </p:grpSp>
      <p:grpSp>
        <p:nvGrpSpPr>
          <p:cNvPr id="22" name="Group 21"/>
          <p:cNvGrpSpPr/>
          <p:nvPr/>
        </p:nvGrpSpPr>
        <p:grpSpPr>
          <a:xfrm>
            <a:off x="8373139" y="3154522"/>
            <a:ext cx="3373574" cy="1049162"/>
            <a:chOff x="8373139" y="3154522"/>
            <a:chExt cx="3373574" cy="1049162"/>
          </a:xfrm>
        </p:grpSpPr>
        <p:sp>
          <p:nvSpPr>
            <p:cNvPr id="149" name="Rectangle 148"/>
            <p:cNvSpPr/>
            <p:nvPr/>
          </p:nvSpPr>
          <p:spPr>
            <a:xfrm>
              <a:off x="8437686" y="3154522"/>
              <a:ext cx="1426481" cy="369332"/>
            </a:xfrm>
            <a:prstGeom prst="rect">
              <a:avLst/>
            </a:prstGeom>
            <a:solidFill>
              <a:srgbClr val="96B357"/>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150" name="Text Box 10"/>
            <p:cNvSpPr txBox="1">
              <a:spLocks noChangeArrowheads="1"/>
            </p:cNvSpPr>
            <p:nvPr/>
          </p:nvSpPr>
          <p:spPr bwMode="auto">
            <a:xfrm>
              <a:off x="8373139" y="3495798"/>
              <a:ext cx="3373574"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a:t>
              </a:r>
            </a:p>
          </p:txBody>
        </p:sp>
      </p:grpSp>
      <p:grpSp>
        <p:nvGrpSpPr>
          <p:cNvPr id="23" name="Group 22"/>
          <p:cNvGrpSpPr/>
          <p:nvPr/>
        </p:nvGrpSpPr>
        <p:grpSpPr>
          <a:xfrm>
            <a:off x="8373139" y="4390020"/>
            <a:ext cx="3373574" cy="1049162"/>
            <a:chOff x="8373139" y="4390020"/>
            <a:chExt cx="3373574" cy="1049162"/>
          </a:xfrm>
          <a:effectLst>
            <a:outerShdw blurRad="50800" dist="38100" dir="2700000" algn="tl" rotWithShape="0">
              <a:prstClr val="black">
                <a:alpha val="40000"/>
              </a:prstClr>
            </a:outerShdw>
          </a:effectLst>
        </p:grpSpPr>
        <p:sp>
          <p:nvSpPr>
            <p:cNvPr id="151" name="Rectangle 150"/>
            <p:cNvSpPr/>
            <p:nvPr/>
          </p:nvSpPr>
          <p:spPr>
            <a:xfrm>
              <a:off x="8437686" y="4390020"/>
              <a:ext cx="1426481" cy="369332"/>
            </a:xfrm>
            <a:prstGeom prst="rect">
              <a:avLst/>
            </a:prstGeom>
            <a:solidFill>
              <a:srgbClr val="2B81BB"/>
            </a:solidFill>
            <a:ln w="6350">
              <a:solidFill>
                <a:schemeClr val="bg1"/>
              </a:solidFill>
            </a:ln>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152" name="Text Box 10"/>
            <p:cNvSpPr txBox="1">
              <a:spLocks noChangeArrowheads="1"/>
            </p:cNvSpPr>
            <p:nvPr/>
          </p:nvSpPr>
          <p:spPr bwMode="auto">
            <a:xfrm>
              <a:off x="8373139" y="4731296"/>
              <a:ext cx="3373574"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a:t>
              </a:r>
            </a:p>
          </p:txBody>
        </p:sp>
      </p:grpSp>
      <p:grpSp>
        <p:nvGrpSpPr>
          <p:cNvPr id="95" name="Group 94"/>
          <p:cNvGrpSpPr/>
          <p:nvPr/>
        </p:nvGrpSpPr>
        <p:grpSpPr>
          <a:xfrm>
            <a:off x="127357" y="-11203"/>
            <a:ext cx="2524868" cy="613385"/>
            <a:chOff x="127357" y="-6354"/>
            <a:chExt cx="2524868" cy="613385"/>
          </a:xfrm>
        </p:grpSpPr>
        <p:sp>
          <p:nvSpPr>
            <p:cNvPr id="105" name="Round Same Side Corner Rectangle 104"/>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1" name="TextBox 12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620319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barn(inVertical)">
                                      <p:cBhvr>
                                        <p:cTn id="7" dur="1000"/>
                                        <p:tgtEl>
                                          <p:spTgt spid="101"/>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1500"/>
                                        <p:tgtEl>
                                          <p:spTgt spid="17"/>
                                        </p:tgtEl>
                                      </p:cBhvr>
                                    </p:animEffect>
                                  </p:childTnLst>
                                </p:cTn>
                              </p:par>
                            </p:childTnLst>
                          </p:cTn>
                        </p:par>
                        <p:par>
                          <p:cTn id="12" fill="hold">
                            <p:stCondLst>
                              <p:cond delay="2500"/>
                            </p:stCondLst>
                            <p:childTnLst>
                              <p:par>
                                <p:cTn id="13" presetID="53" presetClass="entr" presetSubtype="16"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Effect transition="in" filter="fade">
                                      <p:cBhvr>
                                        <p:cTn id="17" dur="500"/>
                                        <p:tgtEl>
                                          <p:spTgt spid="18"/>
                                        </p:tgtEl>
                                      </p:cBhvr>
                                    </p:animEffect>
                                  </p:childTnLst>
                                </p:cTn>
                              </p:par>
                            </p:childTnLst>
                          </p:cTn>
                        </p:par>
                        <p:par>
                          <p:cTn id="18" fill="hold">
                            <p:stCondLst>
                              <p:cond delay="3000"/>
                            </p:stCondLst>
                            <p:childTnLst>
                              <p:par>
                                <p:cTn id="19" presetID="22" presetClass="entr" presetSubtype="8"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wipe(left)">
                                      <p:cBhvr>
                                        <p:cTn id="21" dur="500"/>
                                        <p:tgtEl>
                                          <p:spTgt spid="21"/>
                                        </p:tgtEl>
                                      </p:cBhvr>
                                    </p:animEffect>
                                  </p:childTnLst>
                                </p:cTn>
                              </p:par>
                            </p:childTnLst>
                          </p:cTn>
                        </p:par>
                        <p:par>
                          <p:cTn id="22" fill="hold">
                            <p:stCondLst>
                              <p:cond delay="3500"/>
                            </p:stCondLst>
                            <p:childTnLst>
                              <p:par>
                                <p:cTn id="23" presetID="22" presetClass="entr" presetSubtype="8" fill="hold"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left)">
                                      <p:cBhvr>
                                        <p:cTn id="25" dur="1500"/>
                                        <p:tgtEl>
                                          <p:spTgt spid="24"/>
                                        </p:tgtEl>
                                      </p:cBhvr>
                                    </p:animEffect>
                                  </p:childTnLst>
                                </p:cTn>
                              </p:par>
                            </p:childTnLst>
                          </p:cTn>
                        </p:par>
                        <p:par>
                          <p:cTn id="26" fill="hold">
                            <p:stCondLst>
                              <p:cond delay="5000"/>
                            </p:stCondLst>
                            <p:childTnLst>
                              <p:par>
                                <p:cTn id="27" presetID="53" presetClass="entr" presetSubtype="16"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p:cTn id="29" dur="500" fill="hold"/>
                                        <p:tgtEl>
                                          <p:spTgt spid="19"/>
                                        </p:tgtEl>
                                        <p:attrNameLst>
                                          <p:attrName>ppt_w</p:attrName>
                                        </p:attrNameLst>
                                      </p:cBhvr>
                                      <p:tavLst>
                                        <p:tav tm="0">
                                          <p:val>
                                            <p:fltVal val="0"/>
                                          </p:val>
                                        </p:tav>
                                        <p:tav tm="100000">
                                          <p:val>
                                            <p:strVal val="#ppt_w"/>
                                          </p:val>
                                        </p:tav>
                                      </p:tavLst>
                                    </p:anim>
                                    <p:anim calcmode="lin" valueType="num">
                                      <p:cBhvr>
                                        <p:cTn id="30" dur="500" fill="hold"/>
                                        <p:tgtEl>
                                          <p:spTgt spid="19"/>
                                        </p:tgtEl>
                                        <p:attrNameLst>
                                          <p:attrName>ppt_h</p:attrName>
                                        </p:attrNameLst>
                                      </p:cBhvr>
                                      <p:tavLst>
                                        <p:tav tm="0">
                                          <p:val>
                                            <p:fltVal val="0"/>
                                          </p:val>
                                        </p:tav>
                                        <p:tav tm="100000">
                                          <p:val>
                                            <p:strVal val="#ppt_h"/>
                                          </p:val>
                                        </p:tav>
                                      </p:tavLst>
                                    </p:anim>
                                    <p:animEffect transition="in" filter="fade">
                                      <p:cBhvr>
                                        <p:cTn id="31" dur="500"/>
                                        <p:tgtEl>
                                          <p:spTgt spid="19"/>
                                        </p:tgtEl>
                                      </p:cBhvr>
                                    </p:animEffect>
                                  </p:childTnLst>
                                </p:cTn>
                              </p:par>
                            </p:childTnLst>
                          </p:cTn>
                        </p:par>
                        <p:par>
                          <p:cTn id="32" fill="hold">
                            <p:stCondLst>
                              <p:cond delay="5500"/>
                            </p:stCondLst>
                            <p:childTnLst>
                              <p:par>
                                <p:cTn id="33" presetID="22" presetClass="entr" presetSubtype="8"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500"/>
                                        <p:tgtEl>
                                          <p:spTgt spid="22"/>
                                        </p:tgtEl>
                                      </p:cBhvr>
                                    </p:animEffect>
                                  </p:childTnLst>
                                </p:cTn>
                              </p:par>
                            </p:childTnLst>
                          </p:cTn>
                        </p:par>
                        <p:par>
                          <p:cTn id="36" fill="hold">
                            <p:stCondLst>
                              <p:cond delay="6000"/>
                            </p:stCondLst>
                            <p:childTnLst>
                              <p:par>
                                <p:cTn id="37" presetID="22" presetClass="entr" presetSubtype="8"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1500"/>
                                        <p:tgtEl>
                                          <p:spTgt spid="25"/>
                                        </p:tgtEl>
                                      </p:cBhvr>
                                    </p:animEffect>
                                  </p:childTnLst>
                                </p:cTn>
                              </p:par>
                            </p:childTnLst>
                          </p:cTn>
                        </p:par>
                        <p:par>
                          <p:cTn id="40" fill="hold">
                            <p:stCondLst>
                              <p:cond delay="7500"/>
                            </p:stCondLst>
                            <p:childTnLst>
                              <p:par>
                                <p:cTn id="41" presetID="53" presetClass="entr" presetSubtype="16" fill="hold"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ppt_w</p:attrName>
                                        </p:attrNameLst>
                                      </p:cBhvr>
                                      <p:tavLst>
                                        <p:tav tm="0">
                                          <p:val>
                                            <p:fltVal val="0"/>
                                          </p:val>
                                        </p:tav>
                                        <p:tav tm="100000">
                                          <p:val>
                                            <p:strVal val="#ppt_w"/>
                                          </p:val>
                                        </p:tav>
                                      </p:tavLst>
                                    </p:anim>
                                    <p:anim calcmode="lin" valueType="num">
                                      <p:cBhvr>
                                        <p:cTn id="44" dur="500" fill="hold"/>
                                        <p:tgtEl>
                                          <p:spTgt spid="20"/>
                                        </p:tgtEl>
                                        <p:attrNameLst>
                                          <p:attrName>ppt_h</p:attrName>
                                        </p:attrNameLst>
                                      </p:cBhvr>
                                      <p:tavLst>
                                        <p:tav tm="0">
                                          <p:val>
                                            <p:fltVal val="0"/>
                                          </p:val>
                                        </p:tav>
                                        <p:tav tm="100000">
                                          <p:val>
                                            <p:strVal val="#ppt_h"/>
                                          </p:val>
                                        </p:tav>
                                      </p:tavLst>
                                    </p:anim>
                                    <p:animEffect transition="in" filter="fade">
                                      <p:cBhvr>
                                        <p:cTn id="45" dur="500"/>
                                        <p:tgtEl>
                                          <p:spTgt spid="20"/>
                                        </p:tgtEl>
                                      </p:cBhvr>
                                    </p:animEffect>
                                  </p:childTnLst>
                                </p:cTn>
                              </p:par>
                            </p:childTnLst>
                          </p:cTn>
                        </p:par>
                        <p:par>
                          <p:cTn id="46" fill="hold">
                            <p:stCondLst>
                              <p:cond delay="8000"/>
                            </p:stCondLst>
                            <p:childTnLst>
                              <p:par>
                                <p:cTn id="47" presetID="22" presetClass="entr" presetSubtype="8"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2404</TotalTime>
  <Words>1189</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Lato</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426</cp:revision>
  <dcterms:created xsi:type="dcterms:W3CDTF">2015-12-31T02:20:12Z</dcterms:created>
  <dcterms:modified xsi:type="dcterms:W3CDTF">2016-09-15T17:31:58Z</dcterms:modified>
</cp:coreProperties>
</file>