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4570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0" y="1303020"/>
            <a:ext cx="12192000" cy="509778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8" name="Group 17"/>
          <p:cNvGrpSpPr/>
          <p:nvPr/>
        </p:nvGrpSpPr>
        <p:grpSpPr>
          <a:xfrm>
            <a:off x="7198390" y="1880299"/>
            <a:ext cx="980016" cy="980016"/>
            <a:chOff x="7198390" y="1880299"/>
            <a:chExt cx="980016" cy="980016"/>
          </a:xfrm>
          <a:effectLst>
            <a:outerShdw blurRad="50800" dist="38100" dir="2700000" algn="tl" rotWithShape="0">
              <a:prstClr val="black">
                <a:alpha val="40000"/>
              </a:prstClr>
            </a:outerShdw>
          </a:effectLst>
        </p:grpSpPr>
        <p:sp>
          <p:nvSpPr>
            <p:cNvPr id="16" name="Oval 15"/>
            <p:cNvSpPr/>
            <p:nvPr/>
          </p:nvSpPr>
          <p:spPr>
            <a:xfrm>
              <a:off x="7198390" y="1880299"/>
              <a:ext cx="980016" cy="980016"/>
            </a:xfrm>
            <a:prstGeom prst="ellipse">
              <a:avLst/>
            </a:prstGeom>
            <a:solidFill>
              <a:srgbClr val="F49D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68" name="Rectangle 67"/>
            <p:cNvSpPr/>
            <p:nvPr/>
          </p:nvSpPr>
          <p:spPr>
            <a:xfrm>
              <a:off x="7214794" y="2032924"/>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55%</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17" name="Group 16"/>
          <p:cNvGrpSpPr/>
          <p:nvPr/>
        </p:nvGrpSpPr>
        <p:grpSpPr>
          <a:xfrm>
            <a:off x="1041007" y="2030581"/>
            <a:ext cx="5873749" cy="679451"/>
            <a:chOff x="1041007" y="2030581"/>
            <a:chExt cx="5873749" cy="679451"/>
          </a:xfrm>
          <a:effectLst>
            <a:outerShdw blurRad="50800" dist="38100" dir="2700000" algn="tl" rotWithShape="0">
              <a:prstClr val="black">
                <a:alpha val="40000"/>
              </a:prstClr>
            </a:outerShdw>
          </a:effectLst>
        </p:grpSpPr>
        <p:sp>
          <p:nvSpPr>
            <p:cNvPr id="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9" name="Group 18"/>
          <p:cNvGrpSpPr/>
          <p:nvPr/>
        </p:nvGrpSpPr>
        <p:grpSpPr>
          <a:xfrm>
            <a:off x="7198390" y="3123480"/>
            <a:ext cx="980016" cy="980016"/>
            <a:chOff x="7198390" y="3123480"/>
            <a:chExt cx="980016" cy="980016"/>
          </a:xfrm>
          <a:effectLst>
            <a:outerShdw blurRad="50800" dist="38100" dir="2700000" algn="tl" rotWithShape="0">
              <a:prstClr val="black">
                <a:alpha val="40000"/>
              </a:prstClr>
            </a:outerShdw>
          </a:effectLst>
        </p:grpSpPr>
        <p:sp>
          <p:nvSpPr>
            <p:cNvPr id="94" name="Oval 93"/>
            <p:cNvSpPr/>
            <p:nvPr/>
          </p:nvSpPr>
          <p:spPr>
            <a:xfrm>
              <a:off x="7198390" y="3123480"/>
              <a:ext cx="980016" cy="980016"/>
            </a:xfrm>
            <a:prstGeom prst="ellipse">
              <a:avLst/>
            </a:prstGeom>
            <a:solidFill>
              <a:srgbClr val="96B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96" name="Rectangle 95"/>
            <p:cNvSpPr/>
            <p:nvPr/>
          </p:nvSpPr>
          <p:spPr>
            <a:xfrm>
              <a:off x="7214794" y="3276105"/>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90%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4" name="Group 23"/>
          <p:cNvGrpSpPr/>
          <p:nvPr/>
        </p:nvGrpSpPr>
        <p:grpSpPr>
          <a:xfrm>
            <a:off x="1041007" y="3273763"/>
            <a:ext cx="5873749" cy="679451"/>
            <a:chOff x="1041007" y="3273763"/>
            <a:chExt cx="5873749" cy="679451"/>
          </a:xfrm>
          <a:effectLst>
            <a:outerShdw blurRad="50800" dist="38100" dir="2700000" algn="tl" rotWithShape="0">
              <a:prstClr val="black">
                <a:alpha val="40000"/>
              </a:prstClr>
            </a:outerShdw>
          </a:effectLst>
        </p:grpSpPr>
        <p:sp>
          <p:nvSpPr>
            <p:cNvPr id="80" name="Freeform 5"/>
            <p:cNvSpPr>
              <a:spLocks noEditPoints="1"/>
            </p:cNvSpPr>
            <p:nvPr/>
          </p:nvSpPr>
          <p:spPr bwMode="auto">
            <a:xfrm>
              <a:off x="1041007"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Freeform 6"/>
            <p:cNvSpPr>
              <a:spLocks noEditPoints="1"/>
            </p:cNvSpPr>
            <p:nvPr/>
          </p:nvSpPr>
          <p:spPr bwMode="auto">
            <a:xfrm>
              <a:off x="3972590" y="3273763"/>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Freeform 7"/>
            <p:cNvSpPr>
              <a:spLocks noEditPoints="1"/>
            </p:cNvSpPr>
            <p:nvPr/>
          </p:nvSpPr>
          <p:spPr bwMode="auto">
            <a:xfrm>
              <a:off x="2211523"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Freeform 9"/>
            <p:cNvSpPr>
              <a:spLocks noEditPoints="1"/>
            </p:cNvSpPr>
            <p:nvPr/>
          </p:nvSpPr>
          <p:spPr bwMode="auto">
            <a:xfrm>
              <a:off x="1629440"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Freeform 10"/>
            <p:cNvSpPr>
              <a:spLocks noEditPoints="1"/>
            </p:cNvSpPr>
            <p:nvPr/>
          </p:nvSpPr>
          <p:spPr bwMode="auto">
            <a:xfrm>
              <a:off x="4558907" y="3273763"/>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Freeform 11"/>
            <p:cNvSpPr>
              <a:spLocks noEditPoints="1"/>
            </p:cNvSpPr>
            <p:nvPr/>
          </p:nvSpPr>
          <p:spPr bwMode="auto">
            <a:xfrm>
              <a:off x="2797840" y="3273763"/>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Freeform 13"/>
            <p:cNvSpPr>
              <a:spLocks noEditPoints="1"/>
            </p:cNvSpPr>
            <p:nvPr/>
          </p:nvSpPr>
          <p:spPr bwMode="auto">
            <a:xfrm>
              <a:off x="3384156"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Freeform 15"/>
            <p:cNvSpPr>
              <a:spLocks noEditPoints="1"/>
            </p:cNvSpPr>
            <p:nvPr/>
          </p:nvSpPr>
          <p:spPr bwMode="auto">
            <a:xfrm>
              <a:off x="1337340"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Freeform 16"/>
            <p:cNvSpPr>
              <a:spLocks noEditPoints="1"/>
            </p:cNvSpPr>
            <p:nvPr/>
          </p:nvSpPr>
          <p:spPr bwMode="auto">
            <a:xfrm>
              <a:off x="4268923"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Freeform 17"/>
            <p:cNvSpPr>
              <a:spLocks noEditPoints="1"/>
            </p:cNvSpPr>
            <p:nvPr/>
          </p:nvSpPr>
          <p:spPr bwMode="auto">
            <a:xfrm>
              <a:off x="2509974"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Freeform 19"/>
            <p:cNvSpPr>
              <a:spLocks noEditPoints="1"/>
            </p:cNvSpPr>
            <p:nvPr/>
          </p:nvSpPr>
          <p:spPr bwMode="auto">
            <a:xfrm>
              <a:off x="1925774"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Freeform 20"/>
            <p:cNvSpPr>
              <a:spLocks noEditPoints="1"/>
            </p:cNvSpPr>
            <p:nvPr/>
          </p:nvSpPr>
          <p:spPr bwMode="auto">
            <a:xfrm>
              <a:off x="4855240"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Freeform 21"/>
            <p:cNvSpPr>
              <a:spLocks noEditPoints="1"/>
            </p:cNvSpPr>
            <p:nvPr/>
          </p:nvSpPr>
          <p:spPr bwMode="auto">
            <a:xfrm>
              <a:off x="3096290"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Freeform 23"/>
            <p:cNvSpPr>
              <a:spLocks noEditPoints="1"/>
            </p:cNvSpPr>
            <p:nvPr/>
          </p:nvSpPr>
          <p:spPr bwMode="auto">
            <a:xfrm>
              <a:off x="3682607" y="3273763"/>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Freeform 5"/>
            <p:cNvSpPr>
              <a:spLocks noEditPoints="1"/>
            </p:cNvSpPr>
            <p:nvPr/>
          </p:nvSpPr>
          <p:spPr bwMode="auto">
            <a:xfrm>
              <a:off x="5170623"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Freeform 7"/>
            <p:cNvSpPr>
              <a:spLocks noEditPoints="1"/>
            </p:cNvSpPr>
            <p:nvPr/>
          </p:nvSpPr>
          <p:spPr bwMode="auto">
            <a:xfrm>
              <a:off x="6341139"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Freeform 9"/>
            <p:cNvSpPr>
              <a:spLocks noEditPoints="1"/>
            </p:cNvSpPr>
            <p:nvPr/>
          </p:nvSpPr>
          <p:spPr bwMode="auto">
            <a:xfrm>
              <a:off x="5759056"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Freeform 15"/>
            <p:cNvSpPr>
              <a:spLocks noEditPoints="1"/>
            </p:cNvSpPr>
            <p:nvPr/>
          </p:nvSpPr>
          <p:spPr bwMode="auto">
            <a:xfrm>
              <a:off x="5466956"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Freeform 17"/>
            <p:cNvSpPr>
              <a:spLocks noEditPoints="1"/>
            </p:cNvSpPr>
            <p:nvPr/>
          </p:nvSpPr>
          <p:spPr bwMode="auto">
            <a:xfrm>
              <a:off x="6639589"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Freeform 19"/>
            <p:cNvSpPr>
              <a:spLocks noEditPoints="1"/>
            </p:cNvSpPr>
            <p:nvPr/>
          </p:nvSpPr>
          <p:spPr bwMode="auto">
            <a:xfrm>
              <a:off x="6055389"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0" name="Group 19"/>
          <p:cNvGrpSpPr/>
          <p:nvPr/>
        </p:nvGrpSpPr>
        <p:grpSpPr>
          <a:xfrm>
            <a:off x="7198390" y="4367673"/>
            <a:ext cx="980016" cy="980016"/>
            <a:chOff x="7198390" y="4367673"/>
            <a:chExt cx="980016" cy="980016"/>
          </a:xfrm>
          <a:effectLst>
            <a:outerShdw blurRad="50800" dist="38100" dir="2700000" algn="tl" rotWithShape="0">
              <a:prstClr val="black">
                <a:alpha val="40000"/>
              </a:prstClr>
            </a:outerShdw>
          </a:effectLst>
        </p:grpSpPr>
        <p:sp>
          <p:nvSpPr>
            <p:cNvPr id="120" name="Oval 119"/>
            <p:cNvSpPr/>
            <p:nvPr/>
          </p:nvSpPr>
          <p:spPr>
            <a:xfrm>
              <a:off x="7198390" y="4367673"/>
              <a:ext cx="980016" cy="980016"/>
            </a:xfrm>
            <a:prstGeom prst="ellipse">
              <a:avLst/>
            </a:prstGeom>
            <a:solidFill>
              <a:srgbClr val="2B8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122" name="Rectangle 121"/>
            <p:cNvSpPr/>
            <p:nvPr/>
          </p:nvSpPr>
          <p:spPr>
            <a:xfrm>
              <a:off x="7214794" y="4520298"/>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70%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5" name="Group 24"/>
          <p:cNvGrpSpPr/>
          <p:nvPr/>
        </p:nvGrpSpPr>
        <p:grpSpPr>
          <a:xfrm>
            <a:off x="1041007" y="4517956"/>
            <a:ext cx="5873749" cy="679451"/>
            <a:chOff x="1041007" y="4517956"/>
            <a:chExt cx="5873749" cy="679451"/>
          </a:xfrm>
          <a:effectLst>
            <a:outerShdw blurRad="50800" dist="38100" dir="2700000" algn="tl" rotWithShape="0">
              <a:prstClr val="black">
                <a:alpha val="40000"/>
              </a:prstClr>
            </a:outerShdw>
          </a:effectLst>
        </p:grpSpPr>
        <p:sp>
          <p:nvSpPr>
            <p:cNvPr id="106" name="Freeform 5"/>
            <p:cNvSpPr>
              <a:spLocks noEditPoints="1"/>
            </p:cNvSpPr>
            <p:nvPr/>
          </p:nvSpPr>
          <p:spPr bwMode="auto">
            <a:xfrm>
              <a:off x="1041007"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Freeform 6"/>
            <p:cNvSpPr>
              <a:spLocks noEditPoints="1"/>
            </p:cNvSpPr>
            <p:nvPr/>
          </p:nvSpPr>
          <p:spPr bwMode="auto">
            <a:xfrm>
              <a:off x="3972590" y="4517956"/>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Freeform 7"/>
            <p:cNvSpPr>
              <a:spLocks noEditPoints="1"/>
            </p:cNvSpPr>
            <p:nvPr/>
          </p:nvSpPr>
          <p:spPr bwMode="auto">
            <a:xfrm>
              <a:off x="2211523"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Freeform 9"/>
            <p:cNvSpPr>
              <a:spLocks noEditPoints="1"/>
            </p:cNvSpPr>
            <p:nvPr/>
          </p:nvSpPr>
          <p:spPr bwMode="auto">
            <a:xfrm>
              <a:off x="1629440"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Freeform 10"/>
            <p:cNvSpPr>
              <a:spLocks noEditPoints="1"/>
            </p:cNvSpPr>
            <p:nvPr/>
          </p:nvSpPr>
          <p:spPr bwMode="auto">
            <a:xfrm>
              <a:off x="4558907" y="4517956"/>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Freeform 11"/>
            <p:cNvSpPr>
              <a:spLocks noEditPoints="1"/>
            </p:cNvSpPr>
            <p:nvPr/>
          </p:nvSpPr>
          <p:spPr bwMode="auto">
            <a:xfrm>
              <a:off x="2797840" y="4517956"/>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Freeform 13"/>
            <p:cNvSpPr>
              <a:spLocks noEditPoints="1"/>
            </p:cNvSpPr>
            <p:nvPr/>
          </p:nvSpPr>
          <p:spPr bwMode="auto">
            <a:xfrm>
              <a:off x="3384156"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Freeform 15"/>
            <p:cNvSpPr>
              <a:spLocks noEditPoints="1"/>
            </p:cNvSpPr>
            <p:nvPr/>
          </p:nvSpPr>
          <p:spPr bwMode="auto">
            <a:xfrm>
              <a:off x="1337340"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Freeform 16"/>
            <p:cNvSpPr>
              <a:spLocks noEditPoints="1"/>
            </p:cNvSpPr>
            <p:nvPr/>
          </p:nvSpPr>
          <p:spPr bwMode="auto">
            <a:xfrm>
              <a:off x="4268923"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Freeform 17"/>
            <p:cNvSpPr>
              <a:spLocks noEditPoints="1"/>
            </p:cNvSpPr>
            <p:nvPr/>
          </p:nvSpPr>
          <p:spPr bwMode="auto">
            <a:xfrm>
              <a:off x="2509974"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Freeform 19"/>
            <p:cNvSpPr>
              <a:spLocks noEditPoints="1"/>
            </p:cNvSpPr>
            <p:nvPr/>
          </p:nvSpPr>
          <p:spPr bwMode="auto">
            <a:xfrm>
              <a:off x="1925774"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Freeform 20"/>
            <p:cNvSpPr>
              <a:spLocks noEditPoints="1"/>
            </p:cNvSpPr>
            <p:nvPr/>
          </p:nvSpPr>
          <p:spPr bwMode="auto">
            <a:xfrm>
              <a:off x="4855240"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Freeform 21"/>
            <p:cNvSpPr>
              <a:spLocks noEditPoints="1"/>
            </p:cNvSpPr>
            <p:nvPr/>
          </p:nvSpPr>
          <p:spPr bwMode="auto">
            <a:xfrm>
              <a:off x="3096290"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Freeform 23"/>
            <p:cNvSpPr>
              <a:spLocks noEditPoints="1"/>
            </p:cNvSpPr>
            <p:nvPr/>
          </p:nvSpPr>
          <p:spPr bwMode="auto">
            <a:xfrm>
              <a:off x="3682607" y="4517956"/>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Freeform 5"/>
            <p:cNvSpPr>
              <a:spLocks noEditPoints="1"/>
            </p:cNvSpPr>
            <p:nvPr/>
          </p:nvSpPr>
          <p:spPr bwMode="auto">
            <a:xfrm>
              <a:off x="5170623"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4" name="Freeform 7"/>
            <p:cNvSpPr>
              <a:spLocks noEditPoints="1"/>
            </p:cNvSpPr>
            <p:nvPr/>
          </p:nvSpPr>
          <p:spPr bwMode="auto">
            <a:xfrm>
              <a:off x="6341139"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5" name="Freeform 9"/>
            <p:cNvSpPr>
              <a:spLocks noEditPoints="1"/>
            </p:cNvSpPr>
            <p:nvPr/>
          </p:nvSpPr>
          <p:spPr bwMode="auto">
            <a:xfrm>
              <a:off x="5759056"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8" name="Freeform 15"/>
            <p:cNvSpPr>
              <a:spLocks noEditPoints="1"/>
            </p:cNvSpPr>
            <p:nvPr/>
          </p:nvSpPr>
          <p:spPr bwMode="auto">
            <a:xfrm>
              <a:off x="5466956"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9" name="Freeform 17"/>
            <p:cNvSpPr>
              <a:spLocks noEditPoints="1"/>
            </p:cNvSpPr>
            <p:nvPr/>
          </p:nvSpPr>
          <p:spPr bwMode="auto">
            <a:xfrm>
              <a:off x="6639589"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0" name="Freeform 19"/>
            <p:cNvSpPr>
              <a:spLocks noEditPoints="1"/>
            </p:cNvSpPr>
            <p:nvPr/>
          </p:nvSpPr>
          <p:spPr bwMode="auto">
            <a:xfrm>
              <a:off x="6055389"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1" name="Group 20"/>
          <p:cNvGrpSpPr/>
          <p:nvPr/>
        </p:nvGrpSpPr>
        <p:grpSpPr>
          <a:xfrm>
            <a:off x="8365743" y="1903486"/>
            <a:ext cx="3380970" cy="1049162"/>
            <a:chOff x="8365743" y="1903486"/>
            <a:chExt cx="3380970" cy="1049162"/>
          </a:xfrm>
        </p:grpSpPr>
        <p:sp>
          <p:nvSpPr>
            <p:cNvPr id="147" name="Rectangle 146"/>
            <p:cNvSpPr/>
            <p:nvPr/>
          </p:nvSpPr>
          <p:spPr>
            <a:xfrm>
              <a:off x="8430290" y="1903486"/>
              <a:ext cx="1426481" cy="369332"/>
            </a:xfrm>
            <a:prstGeom prst="rect">
              <a:avLst/>
            </a:prstGeom>
            <a:solidFill>
              <a:srgbClr val="F49D1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48" name="Text Box 10"/>
            <p:cNvSpPr txBox="1">
              <a:spLocks noChangeArrowheads="1"/>
            </p:cNvSpPr>
            <p:nvPr/>
          </p:nvSpPr>
          <p:spPr bwMode="auto">
            <a:xfrm>
              <a:off x="8365743" y="2244762"/>
              <a:ext cx="3380970"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22" name="Group 21"/>
          <p:cNvGrpSpPr/>
          <p:nvPr/>
        </p:nvGrpSpPr>
        <p:grpSpPr>
          <a:xfrm>
            <a:off x="8373139" y="3154522"/>
            <a:ext cx="3373574" cy="1049162"/>
            <a:chOff x="8373139" y="3154522"/>
            <a:chExt cx="3373574" cy="1049162"/>
          </a:xfrm>
        </p:grpSpPr>
        <p:sp>
          <p:nvSpPr>
            <p:cNvPr id="149" name="Rectangle 148"/>
            <p:cNvSpPr/>
            <p:nvPr/>
          </p:nvSpPr>
          <p:spPr>
            <a:xfrm>
              <a:off x="8437686" y="3154522"/>
              <a:ext cx="1426481" cy="369332"/>
            </a:xfrm>
            <a:prstGeom prst="rect">
              <a:avLst/>
            </a:prstGeom>
            <a:solidFill>
              <a:srgbClr val="96B357"/>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0" name="Text Box 10"/>
            <p:cNvSpPr txBox="1">
              <a:spLocks noChangeArrowheads="1"/>
            </p:cNvSpPr>
            <p:nvPr/>
          </p:nvSpPr>
          <p:spPr bwMode="auto">
            <a:xfrm>
              <a:off x="8373139" y="3495798"/>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23" name="Group 22"/>
          <p:cNvGrpSpPr/>
          <p:nvPr/>
        </p:nvGrpSpPr>
        <p:grpSpPr>
          <a:xfrm>
            <a:off x="8373139" y="4390020"/>
            <a:ext cx="3373574" cy="1049162"/>
            <a:chOff x="8373139" y="4390020"/>
            <a:chExt cx="3373574" cy="1049162"/>
          </a:xfrm>
          <a:effectLst>
            <a:outerShdw blurRad="50800" dist="38100" dir="2700000" algn="tl" rotWithShape="0">
              <a:prstClr val="black">
                <a:alpha val="40000"/>
              </a:prstClr>
            </a:outerShdw>
          </a:effectLst>
        </p:grpSpPr>
        <p:sp>
          <p:nvSpPr>
            <p:cNvPr id="151" name="Rectangle 150"/>
            <p:cNvSpPr/>
            <p:nvPr/>
          </p:nvSpPr>
          <p:spPr>
            <a:xfrm>
              <a:off x="8437686" y="4390020"/>
              <a:ext cx="1426481" cy="369332"/>
            </a:xfrm>
            <a:prstGeom prst="rect">
              <a:avLst/>
            </a:prstGeom>
            <a:solidFill>
              <a:srgbClr val="2B81BB"/>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2" name="Text Box 10"/>
            <p:cNvSpPr txBox="1">
              <a:spLocks noChangeArrowheads="1"/>
            </p:cNvSpPr>
            <p:nvPr/>
          </p:nvSpPr>
          <p:spPr bwMode="auto">
            <a:xfrm>
              <a:off x="8373139" y="4731296"/>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95" name="Group 94"/>
          <p:cNvGrpSpPr/>
          <p:nvPr/>
        </p:nvGrpSpPr>
        <p:grpSpPr>
          <a:xfrm>
            <a:off x="127357" y="-11203"/>
            <a:ext cx="2524868" cy="613385"/>
            <a:chOff x="127357" y="-6354"/>
            <a:chExt cx="2524868" cy="613385"/>
          </a:xfrm>
        </p:grpSpPr>
        <p:sp>
          <p:nvSpPr>
            <p:cNvPr id="105" name="Round Same Side Corner Rectangle 104"/>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1" name="TextBox 1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2031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1000"/>
                                        <p:tgtEl>
                                          <p:spTgt spid="10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1500"/>
                                        <p:tgtEl>
                                          <p:spTgt spid="17"/>
                                        </p:tgtEl>
                                      </p:cBhvr>
                                    </p:animEffect>
                                  </p:childTnLst>
                                </p:cTn>
                              </p:par>
                            </p:childTnLst>
                          </p:cTn>
                        </p:par>
                        <p:par>
                          <p:cTn id="12" fill="hold">
                            <p:stCondLst>
                              <p:cond delay="250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left)">
                                      <p:cBhvr>
                                        <p:cTn id="21" dur="500"/>
                                        <p:tgtEl>
                                          <p:spTgt spid="21"/>
                                        </p:tgtEl>
                                      </p:cBhvr>
                                    </p:animEffect>
                                  </p:childTnLst>
                                </p:cTn>
                              </p:par>
                            </p:childTnLst>
                          </p:cTn>
                        </p:par>
                        <p:par>
                          <p:cTn id="22" fill="hold">
                            <p:stCondLst>
                              <p:cond delay="3500"/>
                            </p:stCondLst>
                            <p:childTnLst>
                              <p:par>
                                <p:cTn id="23" presetID="22" presetClass="entr" presetSubtype="8"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1500"/>
                                        <p:tgtEl>
                                          <p:spTgt spid="24"/>
                                        </p:tgtEl>
                                      </p:cBhvr>
                                    </p:animEffect>
                                  </p:childTnLst>
                                </p:cTn>
                              </p:par>
                            </p:childTnLst>
                          </p:cTn>
                        </p:par>
                        <p:par>
                          <p:cTn id="26" fill="hold">
                            <p:stCondLst>
                              <p:cond delay="5000"/>
                            </p:stCondLst>
                            <p:childTnLst>
                              <p:par>
                                <p:cTn id="27" presetID="53" presetClass="entr" presetSubtype="16"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5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1500"/>
                                        <p:tgtEl>
                                          <p:spTgt spid="25"/>
                                        </p:tgtEl>
                                      </p:cBhvr>
                                    </p:animEffect>
                                  </p:childTnLst>
                                </p:cTn>
                              </p:par>
                            </p:childTnLst>
                          </p:cTn>
                        </p:par>
                        <p:par>
                          <p:cTn id="40" fill="hold">
                            <p:stCondLst>
                              <p:cond delay="7500"/>
                            </p:stCondLst>
                            <p:childTnLst>
                              <p:par>
                                <p:cTn id="41" presetID="53" presetClass="entr" presetSubtype="16"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par>
                          <p:cTn id="46" fill="hold">
                            <p:stCondLst>
                              <p:cond delay="8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2400</TotalTime>
  <Words>1189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423</cp:revision>
  <dcterms:created xsi:type="dcterms:W3CDTF">2015-12-31T02:20:12Z</dcterms:created>
  <dcterms:modified xsi:type="dcterms:W3CDTF">2016-09-15T17:27:38Z</dcterms:modified>
</cp:coreProperties>
</file>