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151542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1226127"/>
            <a:ext cx="12192000" cy="5392881"/>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Trapezoid 22"/>
          <p:cNvSpPr/>
          <p:nvPr/>
        </p:nvSpPr>
        <p:spPr>
          <a:xfrm>
            <a:off x="1354983" y="1644613"/>
            <a:ext cx="1346200" cy="135465"/>
          </a:xfrm>
          <a:prstGeom prst="trapezoid">
            <a:avLst>
              <a:gd name="adj" fmla="val 1229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Rectangle 23"/>
          <p:cNvSpPr/>
          <p:nvPr/>
        </p:nvSpPr>
        <p:spPr>
          <a:xfrm>
            <a:off x="1185582" y="1766370"/>
            <a:ext cx="4382430" cy="440325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ound Same Side Corner Rectangle 24"/>
          <p:cNvSpPr/>
          <p:nvPr/>
        </p:nvSpPr>
        <p:spPr>
          <a:xfrm rot="10800000">
            <a:off x="1520083" y="1644613"/>
            <a:ext cx="1016000" cy="833967"/>
          </a:xfrm>
          <a:prstGeom prst="round2SameRect">
            <a:avLst>
              <a:gd name="adj1" fmla="val 5238"/>
              <a:gd name="adj2" fmla="val 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Trapezoid 26"/>
          <p:cNvSpPr/>
          <p:nvPr/>
        </p:nvSpPr>
        <p:spPr>
          <a:xfrm>
            <a:off x="6673641" y="1640443"/>
            <a:ext cx="1346200" cy="135465"/>
          </a:xfrm>
          <a:prstGeom prst="trapezoid">
            <a:avLst>
              <a:gd name="adj" fmla="val 12291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p:cNvSpPr/>
          <p:nvPr/>
        </p:nvSpPr>
        <p:spPr>
          <a:xfrm>
            <a:off x="6504240" y="1748552"/>
            <a:ext cx="4382430" cy="440325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ound Same Side Corner Rectangle 28"/>
          <p:cNvSpPr/>
          <p:nvPr/>
        </p:nvSpPr>
        <p:spPr>
          <a:xfrm rot="10800000">
            <a:off x="6838741" y="1640443"/>
            <a:ext cx="1016000" cy="833967"/>
          </a:xfrm>
          <a:prstGeom prst="round2SameRect">
            <a:avLst>
              <a:gd name="adj1" fmla="val 5238"/>
              <a:gd name="adj2" fmla="val 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1708042" y="1734313"/>
            <a:ext cx="640080" cy="64008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31" name="Oval 30"/>
          <p:cNvSpPr/>
          <p:nvPr/>
        </p:nvSpPr>
        <p:spPr>
          <a:xfrm>
            <a:off x="7026701" y="1742469"/>
            <a:ext cx="640080" cy="64008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32" name="Text Placeholder 3"/>
          <p:cNvSpPr txBox="1">
            <a:spLocks/>
          </p:cNvSpPr>
          <p:nvPr/>
        </p:nvSpPr>
        <p:spPr>
          <a:xfrm>
            <a:off x="1596637" y="3321377"/>
            <a:ext cx="3775249" cy="24622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rgbClr val="3D3A3A"/>
                </a:solidFill>
                <a:cs typeface="+mj-cs"/>
              </a:rPr>
              <a:t>L</a:t>
            </a:r>
            <a:r>
              <a:rPr lang="en-US" sz="1400" dirty="0">
                <a:solidFill>
                  <a:srgbClr val="3D3A3A"/>
                </a:solidFill>
              </a:rPr>
              <a:t>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a:p>
            <a:pPr algn="l"/>
            <a:r>
              <a:rPr lang="en-US" sz="1400" dirty="0">
                <a:solidFill>
                  <a:srgbClr val="3D3A3A"/>
                </a:solidFill>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6838741" y="3223897"/>
            <a:ext cx="3775249" cy="24622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rgbClr val="3D3A3A"/>
                </a:solidFill>
                <a:cs typeface="+mj-cs"/>
              </a:rPr>
              <a:t>L</a:t>
            </a:r>
            <a:r>
              <a:rPr lang="en-US" sz="1400" dirty="0">
                <a:solidFill>
                  <a:srgbClr val="3D3A3A"/>
                </a:solidFill>
              </a:rPr>
              <a:t>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a:p>
            <a:pPr algn="l"/>
            <a:r>
              <a:rPr lang="en-US" sz="1400" dirty="0">
                <a:solidFill>
                  <a:srgbClr val="3D3A3A"/>
                </a:solidFill>
              </a:rPr>
              <a:t>Lorem ipsum dolor sit amet, consectetur adipiscing elit, sed do eiusmod tempor incididunt ut labore et dolore magna aliqua. Ut enim ad minim veniam, quis nostrud exercitation.</a:t>
            </a:r>
          </a:p>
        </p:txBody>
      </p:sp>
      <p:sp>
        <p:nvSpPr>
          <p:cNvPr id="14" name="Rectangle 13"/>
          <p:cNvSpPr/>
          <p:nvPr/>
        </p:nvSpPr>
        <p:spPr>
          <a:xfrm>
            <a:off x="1079653" y="2750676"/>
            <a:ext cx="4488359" cy="400110"/>
          </a:xfrm>
          <a:prstGeom prst="rect">
            <a:avLst/>
          </a:prstGeom>
          <a:solidFill>
            <a:schemeClr val="tx1">
              <a:lumMod val="95000"/>
              <a:lumOff val="5000"/>
              <a:alpha val="20000"/>
            </a:schemeClr>
          </a:solidFill>
        </p:spPr>
        <p:txBody>
          <a:bodyPr wrap="square">
            <a:spAutoFit/>
          </a:bodyPr>
          <a:lstStyle/>
          <a:p>
            <a:pPr algn="ctr"/>
            <a:r>
              <a:rPr lang="en-US" sz="2000" b="1" dirty="0">
                <a:solidFill>
                  <a:srgbClr val="3C3939"/>
                </a:solidFill>
              </a:rPr>
              <a:t>Title Goes Here</a:t>
            </a:r>
          </a:p>
        </p:txBody>
      </p:sp>
      <p:sp>
        <p:nvSpPr>
          <p:cNvPr id="15" name="Rectangle 14"/>
          <p:cNvSpPr/>
          <p:nvPr/>
        </p:nvSpPr>
        <p:spPr>
          <a:xfrm>
            <a:off x="6504240" y="2712572"/>
            <a:ext cx="4382430" cy="400110"/>
          </a:xfrm>
          <a:prstGeom prst="rect">
            <a:avLst/>
          </a:prstGeom>
          <a:solidFill>
            <a:schemeClr val="tx1">
              <a:lumMod val="95000"/>
              <a:lumOff val="5000"/>
              <a:alpha val="20000"/>
            </a:schemeClr>
          </a:solidFill>
        </p:spPr>
        <p:txBody>
          <a:bodyPr wrap="square">
            <a:spAutoFit/>
          </a:bodyPr>
          <a:lstStyle/>
          <a:p>
            <a:pPr algn="ctr"/>
            <a:r>
              <a:rPr lang="en-US" sz="2000" b="1" dirty="0">
                <a:solidFill>
                  <a:srgbClr val="3C3939"/>
                </a:solidFill>
              </a:rPr>
              <a:t>Title Goes Here</a:t>
            </a:r>
          </a:p>
        </p:txBody>
      </p:sp>
      <p:grpSp>
        <p:nvGrpSpPr>
          <p:cNvPr id="16" name="Group 15"/>
          <p:cNvGrpSpPr/>
          <p:nvPr/>
        </p:nvGrpSpPr>
        <p:grpSpPr>
          <a:xfrm>
            <a:off x="127357" y="-11203"/>
            <a:ext cx="2524868" cy="613385"/>
            <a:chOff x="127357" y="-6354"/>
            <a:chExt cx="2524868" cy="613385"/>
          </a:xfrm>
        </p:grpSpPr>
        <p:sp>
          <p:nvSpPr>
            <p:cNvPr id="17" name="Round Same Side Corner Rectangle 16"/>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8" name="TextBox 1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7578637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anim calcmode="lin" valueType="num">
                                      <p:cBhvr>
                                        <p:cTn id="28" dur="1000" fill="hold"/>
                                        <p:tgtEl>
                                          <p:spTgt spid="24"/>
                                        </p:tgtEl>
                                        <p:attrNameLst>
                                          <p:attrName>ppt_x</p:attrName>
                                        </p:attrNameLst>
                                      </p:cBhvr>
                                      <p:tavLst>
                                        <p:tav tm="0">
                                          <p:val>
                                            <p:strVal val="#ppt_x"/>
                                          </p:val>
                                        </p:tav>
                                        <p:tav tm="100000">
                                          <p:val>
                                            <p:strVal val="#ppt_x"/>
                                          </p:val>
                                        </p:tav>
                                      </p:tavLst>
                                    </p:anim>
                                    <p:anim calcmode="lin" valueType="num">
                                      <p:cBhvr>
                                        <p:cTn id="29" dur="1000" fill="hold"/>
                                        <p:tgtEl>
                                          <p:spTgt spid="24"/>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16" presetClass="entr" presetSubtype="37"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arn(outVertical)">
                                      <p:cBhvr>
                                        <p:cTn id="33" dur="500"/>
                                        <p:tgtEl>
                                          <p:spTgt spid="14"/>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up)">
                                      <p:cBhvr>
                                        <p:cTn id="37" dur="500"/>
                                        <p:tgtEl>
                                          <p:spTgt spid="32"/>
                                        </p:tgtEl>
                                      </p:cBhvr>
                                    </p:animEffect>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 presetClass="entr" presetSubtype="4"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ppt_x"/>
                                          </p:val>
                                        </p:tav>
                                        <p:tav tm="100000">
                                          <p:val>
                                            <p:strVal val="#ppt_x"/>
                                          </p:val>
                                        </p:tav>
                                      </p:tavLst>
                                    </p:anim>
                                    <p:anim calcmode="lin" valueType="num">
                                      <p:cBhvr additive="base">
                                        <p:cTn id="47" dur="500" fill="hold"/>
                                        <p:tgtEl>
                                          <p:spTgt spid="29"/>
                                        </p:tgtEl>
                                        <p:attrNameLst>
                                          <p:attrName>ppt_y</p:attrName>
                                        </p:attrNameLst>
                                      </p:cBhvr>
                                      <p:tavLst>
                                        <p:tav tm="0">
                                          <p:val>
                                            <p:strVal val="1+#ppt_h/2"/>
                                          </p:val>
                                        </p:tav>
                                        <p:tav tm="100000">
                                          <p:val>
                                            <p:strVal val="#ppt_y"/>
                                          </p:val>
                                        </p:tav>
                                      </p:tavLst>
                                    </p:anim>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fltVal val="0"/>
                                          </p:val>
                                        </p:tav>
                                        <p:tav tm="100000">
                                          <p:val>
                                            <p:strVal val="#ppt_h"/>
                                          </p:val>
                                        </p:tav>
                                      </p:tavLst>
                                    </p:anim>
                                    <p:animEffect transition="in" filter="fade">
                                      <p:cBhvr>
                                        <p:cTn id="53" dur="500"/>
                                        <p:tgtEl>
                                          <p:spTgt spid="31"/>
                                        </p:tgtEl>
                                      </p:cBhvr>
                                    </p:animEffect>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1000"/>
                                        <p:tgtEl>
                                          <p:spTgt spid="28"/>
                                        </p:tgtEl>
                                      </p:cBhvr>
                                    </p:animEffect>
                                    <p:anim calcmode="lin" valueType="num">
                                      <p:cBhvr>
                                        <p:cTn id="58" dur="1000" fill="hold"/>
                                        <p:tgtEl>
                                          <p:spTgt spid="28"/>
                                        </p:tgtEl>
                                        <p:attrNameLst>
                                          <p:attrName>ppt_x</p:attrName>
                                        </p:attrNameLst>
                                      </p:cBhvr>
                                      <p:tavLst>
                                        <p:tav tm="0">
                                          <p:val>
                                            <p:strVal val="#ppt_x"/>
                                          </p:val>
                                        </p:tav>
                                        <p:tav tm="100000">
                                          <p:val>
                                            <p:strVal val="#ppt_x"/>
                                          </p:val>
                                        </p:tav>
                                      </p:tavLst>
                                    </p:anim>
                                    <p:anim calcmode="lin" valueType="num">
                                      <p:cBhvr>
                                        <p:cTn id="59" dur="1000" fill="hold"/>
                                        <p:tgtEl>
                                          <p:spTgt spid="2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16" presetClass="entr" presetSubtype="37"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barn(outVertical)">
                                      <p:cBhvr>
                                        <p:cTn id="63" dur="500"/>
                                        <p:tgtEl>
                                          <p:spTgt spid="15"/>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wipe(up)">
                                      <p:cBhvr>
                                        <p:cTn id="6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3" grpId="0" animBg="1"/>
      <p:bldP spid="24" grpId="0" animBg="1"/>
      <p:bldP spid="25" grpId="0" animBg="1"/>
      <p:bldP spid="27" grpId="0" animBg="1"/>
      <p:bldP spid="28" grpId="0" animBg="1"/>
      <p:bldP spid="29" grpId="0" animBg="1"/>
      <p:bldP spid="22" grpId="0" animBg="1"/>
      <p:bldP spid="31" grpId="0" animBg="1"/>
      <p:bldP spid="32" grpId="0"/>
      <p:bldP spid="33" grpId="0"/>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2393</TotalTime>
  <Words>1297</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420</cp:revision>
  <dcterms:created xsi:type="dcterms:W3CDTF">2015-12-31T02:20:12Z</dcterms:created>
  <dcterms:modified xsi:type="dcterms:W3CDTF">2016-09-15T17:21:27Z</dcterms:modified>
</cp:coreProperties>
</file>