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83"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95959"/>
    <a:srgbClr val="5B9BD5"/>
    <a:srgbClr val="ED7D31"/>
    <a:srgbClr val="5A99D2"/>
    <a:srgbClr val="3A3A3A"/>
    <a:srgbClr val="F5CA46"/>
    <a:srgbClr val="B8AE8D"/>
    <a:srgbClr val="AAA688"/>
    <a:srgbClr val="E18E52"/>
    <a:srgbClr val="FF863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9/15/2016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powerpoint.sage-fox.com/" TargetMode="Externa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51BBFFC7-5AFF-4374-B478-E246B74FFF84}" type="datetimeFigureOut">
              <a:rPr lang="en-US" smtClean="0"/>
              <a:t>9/15/2016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pic>
        <p:nvPicPr>
          <p:cNvPr id="7" name="Picture 6">
            <a:hlinkClick r:id="rId2"/>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7069159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8000" b="-8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9/15/2016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82"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powerpoint.sage-fox.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bwMode="auto">
          <a:xfrm>
            <a:off x="0" y="950026"/>
            <a:ext cx="12192000" cy="5561985"/>
          </a:xfrm>
          <a:prstGeom prst="rect">
            <a:avLst/>
          </a:prstGeom>
          <a:solidFill>
            <a:srgbClr val="FF0000">
              <a:alpha val="75000"/>
            </a:srgbClr>
          </a:solidFill>
          <a:ln w="635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8" name="TextBox 7"/>
          <p:cNvSpPr txBox="1"/>
          <p:nvPr/>
        </p:nvSpPr>
        <p:spPr>
          <a:xfrm>
            <a:off x="11731397" y="6704111"/>
            <a:ext cx="329610" cy="107722"/>
          </a:xfrm>
          <a:prstGeom prst="rect">
            <a:avLst/>
          </a:prstGeom>
          <a:noFill/>
        </p:spPr>
        <p:txBody>
          <a:bodyPr wrap="square" rtlCol="0">
            <a:spAutoFit/>
          </a:bodyPr>
          <a:lstStyle/>
          <a:p>
            <a:r>
              <a:rPr lang="en-US" sz="100" dirty="0">
                <a:solidFill>
                  <a:schemeClr val="bg1">
                    <a:lumMod val="75000"/>
                  </a:schemeClr>
                </a:solidFill>
                <a:hlinkClick r:id="rId2"/>
              </a:rPr>
              <a:t>Free PowerPoint Templates</a:t>
            </a:r>
            <a:endParaRPr lang="en-US" sz="100" dirty="0">
              <a:solidFill>
                <a:schemeClr val="bg1">
                  <a:lumMod val="75000"/>
                </a:schemeClr>
              </a:solidFill>
            </a:endParaRPr>
          </a:p>
        </p:txBody>
      </p:sp>
      <p:sp>
        <p:nvSpPr>
          <p:cNvPr id="4" name="TextBox 3"/>
          <p:cNvSpPr txBox="1"/>
          <p:nvPr/>
        </p:nvSpPr>
        <p:spPr>
          <a:xfrm>
            <a:off x="2274862" y="4048062"/>
            <a:ext cx="7642275" cy="769441"/>
          </a:xfrm>
          <a:prstGeom prst="rect">
            <a:avLst/>
          </a:prstGeom>
          <a:noFill/>
        </p:spPr>
        <p:txBody>
          <a:bodyPr wrap="square" rtlCol="0">
            <a:spAutoFit/>
          </a:bodyPr>
          <a:lstStyle/>
          <a:p>
            <a:pPr algn="ctr"/>
            <a:r>
              <a:rPr lang="en-US" sz="4400" dirty="0">
                <a:solidFill>
                  <a:schemeClr val="bg2">
                    <a:lumMod val="10000"/>
                  </a:schemeClr>
                </a:solidFill>
                <a:latin typeface="Candara" panose="020E0502030303020204" pitchFamily="34" charset="0"/>
                <a:cs typeface="Estrangelo Edessa" panose="03080600000000000000" pitchFamily="66" charset="0"/>
              </a:rPr>
              <a:t>Topic and Topic Comparison</a:t>
            </a:r>
          </a:p>
        </p:txBody>
      </p:sp>
      <p:sp>
        <p:nvSpPr>
          <p:cNvPr id="10" name="TextBox 9"/>
          <p:cNvSpPr txBox="1"/>
          <p:nvPr/>
        </p:nvSpPr>
        <p:spPr>
          <a:xfrm>
            <a:off x="1509482" y="5046510"/>
            <a:ext cx="9085943" cy="1077218"/>
          </a:xfrm>
          <a:prstGeom prst="rect">
            <a:avLst/>
          </a:prstGeom>
          <a:noFill/>
        </p:spPr>
        <p:txBody>
          <a:bodyPr wrap="square" rtlCol="0">
            <a:spAutoFit/>
          </a:bodyPr>
          <a:lstStyle/>
          <a:p>
            <a:pPr algn="ctr"/>
            <a:r>
              <a:rPr lang="en-US" sz="1600" dirty="0">
                <a:solidFill>
                  <a:schemeClr val="bg2">
                    <a:lumMod val="10000"/>
                  </a:schemeClr>
                </a:solidFill>
                <a:latin typeface="Candara" panose="020E0502030303020204" pitchFamily="34" charset="0"/>
              </a:rPr>
              <a:t>Lorem ipsum dolor sit amet, urna scelerisque, lacus wisi, congue suspendisse eget scelerisque in porta est, ipsum cras. Ornare sit elit, litora lacus ea sed fermentum inceptos. Dolor aliquam maecenas elit sed amet, tellus vivamus mattis. Augue metus feugiat vivamus pellentesque qui. Vestibulum sit massa quis a, mattis vestibulum ac viverra vel. Venenatis ultrices metus sed</a:t>
            </a:r>
            <a:endParaRPr lang="en-US" sz="1600" dirty="0">
              <a:solidFill>
                <a:schemeClr val="bg2">
                  <a:lumMod val="10000"/>
                </a:schemeClr>
              </a:solidFill>
              <a:latin typeface="Candara" panose="020E0502030303020204" pitchFamily="34" charset="0"/>
              <a:cs typeface="Estrangelo Edessa" panose="03080600000000000000" pitchFamily="66" charset="0"/>
            </a:endParaRPr>
          </a:p>
        </p:txBody>
      </p:sp>
      <p:sp>
        <p:nvSpPr>
          <p:cNvPr id="2" name="Oval 1"/>
          <p:cNvSpPr/>
          <p:nvPr/>
        </p:nvSpPr>
        <p:spPr>
          <a:xfrm>
            <a:off x="2202534" y="1348615"/>
            <a:ext cx="2743200" cy="2583543"/>
          </a:xfrm>
          <a:prstGeom prst="ellipse">
            <a:avLst/>
          </a:prstGeom>
          <a:no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7064823" y="1350015"/>
            <a:ext cx="2743200" cy="2583543"/>
          </a:xfrm>
          <a:prstGeom prst="ellipse">
            <a:avLst/>
          </a:prstGeom>
          <a:noFill/>
          <a:ln>
            <a:solidFill>
              <a:schemeClr val="bg2">
                <a:lumMod val="1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4981769" y="1973844"/>
            <a:ext cx="2141368" cy="1569660"/>
          </a:xfrm>
          <a:prstGeom prst="rect">
            <a:avLst/>
          </a:prstGeom>
          <a:noFill/>
        </p:spPr>
        <p:txBody>
          <a:bodyPr wrap="square" rtlCol="0">
            <a:spAutoFit/>
          </a:bodyPr>
          <a:lstStyle/>
          <a:p>
            <a:pPr algn="ctr"/>
            <a:r>
              <a:rPr lang="en-US" sz="9600" dirty="0">
                <a:solidFill>
                  <a:schemeClr val="bg2">
                    <a:lumMod val="10000"/>
                  </a:schemeClr>
                </a:solidFill>
                <a:latin typeface="Calibri" panose="020F0502020204030204" pitchFamily="34" charset="0"/>
                <a:cs typeface="Estrangelo Edessa" panose="03080600000000000000" pitchFamily="66" charset="0"/>
              </a:rPr>
              <a:t>VS</a:t>
            </a:r>
          </a:p>
        </p:txBody>
      </p:sp>
      <p:sp>
        <p:nvSpPr>
          <p:cNvPr id="17" name="TextBox 16"/>
          <p:cNvSpPr txBox="1"/>
          <p:nvPr/>
        </p:nvSpPr>
        <p:spPr>
          <a:xfrm>
            <a:off x="2636145" y="2287843"/>
            <a:ext cx="1875977" cy="707886"/>
          </a:xfrm>
          <a:prstGeom prst="rect">
            <a:avLst/>
          </a:prstGeom>
          <a:noFill/>
        </p:spPr>
        <p:txBody>
          <a:bodyPr wrap="square" rtlCol="0">
            <a:spAutoFit/>
          </a:bodyPr>
          <a:lstStyle/>
          <a:p>
            <a:pPr algn="ctr"/>
            <a:r>
              <a:rPr lang="en-US" sz="4000" b="1" dirty="0">
                <a:solidFill>
                  <a:schemeClr val="bg2">
                    <a:lumMod val="10000"/>
                  </a:schemeClr>
                </a:solidFill>
                <a:latin typeface="Candara" panose="020E0502030303020204" pitchFamily="34" charset="0"/>
                <a:cs typeface="Estrangelo Edessa" panose="03080600000000000000" pitchFamily="66" charset="0"/>
              </a:rPr>
              <a:t>TOPIC</a:t>
            </a:r>
          </a:p>
        </p:txBody>
      </p:sp>
      <p:sp>
        <p:nvSpPr>
          <p:cNvPr id="18" name="TextBox 17"/>
          <p:cNvSpPr txBox="1"/>
          <p:nvPr/>
        </p:nvSpPr>
        <p:spPr>
          <a:xfrm>
            <a:off x="7498434" y="2280189"/>
            <a:ext cx="1875977" cy="707886"/>
          </a:xfrm>
          <a:prstGeom prst="rect">
            <a:avLst/>
          </a:prstGeom>
          <a:noFill/>
        </p:spPr>
        <p:txBody>
          <a:bodyPr wrap="square" rtlCol="0">
            <a:spAutoFit/>
          </a:bodyPr>
          <a:lstStyle/>
          <a:p>
            <a:pPr algn="ctr"/>
            <a:r>
              <a:rPr lang="en-US" sz="4000" b="1" dirty="0">
                <a:solidFill>
                  <a:schemeClr val="bg2">
                    <a:lumMod val="10000"/>
                  </a:schemeClr>
                </a:solidFill>
                <a:latin typeface="Candara" panose="020E0502030303020204" pitchFamily="34" charset="0"/>
                <a:cs typeface="Estrangelo Edessa" panose="03080600000000000000" pitchFamily="66" charset="0"/>
              </a:rPr>
              <a:t>TOPIC</a:t>
            </a:r>
          </a:p>
        </p:txBody>
      </p:sp>
      <p:grpSp>
        <p:nvGrpSpPr>
          <p:cNvPr id="21" name="Group 20"/>
          <p:cNvGrpSpPr/>
          <p:nvPr/>
        </p:nvGrpSpPr>
        <p:grpSpPr>
          <a:xfrm>
            <a:off x="127357" y="-21594"/>
            <a:ext cx="2524868" cy="613385"/>
            <a:chOff x="127357" y="-6354"/>
            <a:chExt cx="2524868" cy="613385"/>
          </a:xfrm>
        </p:grpSpPr>
        <p:sp>
          <p:nvSpPr>
            <p:cNvPr id="22" name="Round Same Side Corner Rectangle 21"/>
            <p:cNvSpPr/>
            <p:nvPr/>
          </p:nvSpPr>
          <p:spPr bwMode="auto">
            <a:xfrm rot="10800000" flipH="1">
              <a:off x="127357" y="-6354"/>
              <a:ext cx="2524868" cy="613385"/>
            </a:xfrm>
            <a:prstGeom prst="round2SameRect">
              <a:avLst>
                <a:gd name="adj1" fmla="val 35205"/>
                <a:gd name="adj2" fmla="val 0"/>
              </a:avLst>
            </a:prstGeom>
            <a:solidFill>
              <a:srgbClr val="FF0000">
                <a:alpha val="80000"/>
              </a:srgb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3" name="TextBox 22"/>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2">
                      <a:lumMod val="10000"/>
                    </a:schemeClr>
                  </a:solidFill>
                </a:rPr>
                <a:t>Slide Title</a:t>
              </a:r>
            </a:p>
          </p:txBody>
        </p:sp>
      </p:grpSp>
    </p:spTree>
    <p:extLst>
      <p:ext uri="{BB962C8B-B14F-4D97-AF65-F5344CB8AC3E}">
        <p14:creationId xmlns:p14="http://schemas.microsoft.com/office/powerpoint/2010/main" val="48788043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barn(inVertical)">
                                      <p:cBhvr>
                                        <p:cTn id="7" dur="1000"/>
                                        <p:tgtEl>
                                          <p:spTgt spid="19"/>
                                        </p:tgtEl>
                                      </p:cBhvr>
                                    </p:animEffect>
                                  </p:childTnLst>
                                </p:cTn>
                              </p:par>
                            </p:childTnLst>
                          </p:cTn>
                        </p:par>
                        <p:par>
                          <p:cTn id="8" fill="hold">
                            <p:stCondLst>
                              <p:cond delay="1000"/>
                            </p:stCondLst>
                            <p:childTnLst>
                              <p:par>
                                <p:cTn id="9" presetID="53" presetClass="entr" presetSubtype="16" fill="hold" grpId="0" nodeType="afterEffect">
                                  <p:stCondLst>
                                    <p:cond delay="0"/>
                                  </p:stCondLst>
                                  <p:childTnLst>
                                    <p:set>
                                      <p:cBhvr>
                                        <p:cTn id="10" dur="1" fill="hold">
                                          <p:stCondLst>
                                            <p:cond delay="0"/>
                                          </p:stCondLst>
                                        </p:cTn>
                                        <p:tgtEl>
                                          <p:spTgt spid="17"/>
                                        </p:tgtEl>
                                        <p:attrNameLst>
                                          <p:attrName>style.visibility</p:attrName>
                                        </p:attrNameLst>
                                      </p:cBhvr>
                                      <p:to>
                                        <p:strVal val="visible"/>
                                      </p:to>
                                    </p:set>
                                    <p:anim calcmode="lin" valueType="num">
                                      <p:cBhvr>
                                        <p:cTn id="11" dur="500" fill="hold"/>
                                        <p:tgtEl>
                                          <p:spTgt spid="17"/>
                                        </p:tgtEl>
                                        <p:attrNameLst>
                                          <p:attrName>ppt_w</p:attrName>
                                        </p:attrNameLst>
                                      </p:cBhvr>
                                      <p:tavLst>
                                        <p:tav tm="0">
                                          <p:val>
                                            <p:fltVal val="0"/>
                                          </p:val>
                                        </p:tav>
                                        <p:tav tm="100000">
                                          <p:val>
                                            <p:strVal val="#ppt_w"/>
                                          </p:val>
                                        </p:tav>
                                      </p:tavLst>
                                    </p:anim>
                                    <p:anim calcmode="lin" valueType="num">
                                      <p:cBhvr>
                                        <p:cTn id="12" dur="500" fill="hold"/>
                                        <p:tgtEl>
                                          <p:spTgt spid="17"/>
                                        </p:tgtEl>
                                        <p:attrNameLst>
                                          <p:attrName>ppt_h</p:attrName>
                                        </p:attrNameLst>
                                      </p:cBhvr>
                                      <p:tavLst>
                                        <p:tav tm="0">
                                          <p:val>
                                            <p:fltVal val="0"/>
                                          </p:val>
                                        </p:tav>
                                        <p:tav tm="100000">
                                          <p:val>
                                            <p:strVal val="#ppt_h"/>
                                          </p:val>
                                        </p:tav>
                                      </p:tavLst>
                                    </p:anim>
                                    <p:animEffect transition="in" filter="fade">
                                      <p:cBhvr>
                                        <p:cTn id="13" dur="500"/>
                                        <p:tgtEl>
                                          <p:spTgt spid="17"/>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2"/>
                                        </p:tgtEl>
                                        <p:attrNameLst>
                                          <p:attrName>style.visibility</p:attrName>
                                        </p:attrNameLst>
                                      </p:cBhvr>
                                      <p:to>
                                        <p:strVal val="visible"/>
                                      </p:to>
                                    </p:set>
                                    <p:anim calcmode="lin" valueType="num">
                                      <p:cBhvr>
                                        <p:cTn id="16" dur="500" fill="hold"/>
                                        <p:tgtEl>
                                          <p:spTgt spid="2"/>
                                        </p:tgtEl>
                                        <p:attrNameLst>
                                          <p:attrName>ppt_w</p:attrName>
                                        </p:attrNameLst>
                                      </p:cBhvr>
                                      <p:tavLst>
                                        <p:tav tm="0">
                                          <p:val>
                                            <p:fltVal val="0"/>
                                          </p:val>
                                        </p:tav>
                                        <p:tav tm="100000">
                                          <p:val>
                                            <p:strVal val="#ppt_w"/>
                                          </p:val>
                                        </p:tav>
                                      </p:tavLst>
                                    </p:anim>
                                    <p:anim calcmode="lin" valueType="num">
                                      <p:cBhvr>
                                        <p:cTn id="17" dur="500" fill="hold"/>
                                        <p:tgtEl>
                                          <p:spTgt spid="2"/>
                                        </p:tgtEl>
                                        <p:attrNameLst>
                                          <p:attrName>ppt_h</p:attrName>
                                        </p:attrNameLst>
                                      </p:cBhvr>
                                      <p:tavLst>
                                        <p:tav tm="0">
                                          <p:val>
                                            <p:fltVal val="0"/>
                                          </p:val>
                                        </p:tav>
                                        <p:tav tm="100000">
                                          <p:val>
                                            <p:strVal val="#ppt_h"/>
                                          </p:val>
                                        </p:tav>
                                      </p:tavLst>
                                    </p:anim>
                                    <p:animEffect transition="in" filter="fade">
                                      <p:cBhvr>
                                        <p:cTn id="18" dur="500"/>
                                        <p:tgtEl>
                                          <p:spTgt spid="2"/>
                                        </p:tgtEl>
                                      </p:cBhvr>
                                    </p:animEffect>
                                  </p:childTnLst>
                                </p:cTn>
                              </p:par>
                            </p:childTnLst>
                          </p:cTn>
                        </p:par>
                        <p:par>
                          <p:cTn id="19" fill="hold">
                            <p:stCondLst>
                              <p:cond delay="1500"/>
                            </p:stCondLst>
                            <p:childTnLst>
                              <p:par>
                                <p:cTn id="20" presetID="19" presetClass="entr" presetSubtype="10" fill="hold" grpId="0" nodeType="afterEffect">
                                  <p:stCondLst>
                                    <p:cond delay="0"/>
                                  </p:stCondLst>
                                  <p:childTnLst>
                                    <p:set>
                                      <p:cBhvr>
                                        <p:cTn id="21" dur="1" fill="hold">
                                          <p:stCondLst>
                                            <p:cond delay="0"/>
                                          </p:stCondLst>
                                        </p:cTn>
                                        <p:tgtEl>
                                          <p:spTgt spid="13"/>
                                        </p:tgtEl>
                                        <p:attrNameLst>
                                          <p:attrName>style.visibility</p:attrName>
                                        </p:attrNameLst>
                                      </p:cBhvr>
                                      <p:to>
                                        <p:strVal val="visible"/>
                                      </p:to>
                                    </p:set>
                                    <p:anim calcmode="lin" valueType="num">
                                      <p:cBhvr>
                                        <p:cTn id="22" dur="2500" fill="hold"/>
                                        <p:tgtEl>
                                          <p:spTgt spid="13"/>
                                        </p:tgtEl>
                                        <p:attrNameLst>
                                          <p:attrName>ppt_w</p:attrName>
                                        </p:attrNameLst>
                                      </p:cBhvr>
                                      <p:tavLst>
                                        <p:tav tm="0" fmla="#ppt_w*sin(2.5*pi*$)">
                                          <p:val>
                                            <p:fltVal val="0"/>
                                          </p:val>
                                        </p:tav>
                                        <p:tav tm="100000">
                                          <p:val>
                                            <p:fltVal val="1"/>
                                          </p:val>
                                        </p:tav>
                                      </p:tavLst>
                                    </p:anim>
                                    <p:anim calcmode="lin" valueType="num">
                                      <p:cBhvr>
                                        <p:cTn id="23" dur="2500" fill="hold"/>
                                        <p:tgtEl>
                                          <p:spTgt spid="13"/>
                                        </p:tgtEl>
                                        <p:attrNameLst>
                                          <p:attrName>ppt_h</p:attrName>
                                        </p:attrNameLst>
                                      </p:cBhvr>
                                      <p:tavLst>
                                        <p:tav tm="0">
                                          <p:val>
                                            <p:strVal val="#ppt_h"/>
                                          </p:val>
                                        </p:tav>
                                        <p:tav tm="100000">
                                          <p:val>
                                            <p:strVal val="#ppt_h"/>
                                          </p:val>
                                        </p:tav>
                                      </p:tavLst>
                                    </p:anim>
                                  </p:childTnLst>
                                </p:cTn>
                              </p:par>
                            </p:childTnLst>
                          </p:cTn>
                        </p:par>
                        <p:par>
                          <p:cTn id="24" fill="hold">
                            <p:stCondLst>
                              <p:cond delay="4000"/>
                            </p:stCondLst>
                            <p:childTnLst>
                              <p:par>
                                <p:cTn id="25" presetID="53" presetClass="entr" presetSubtype="16" fill="hold" grpId="0" nodeType="afterEffect">
                                  <p:stCondLst>
                                    <p:cond delay="0"/>
                                  </p:stCondLst>
                                  <p:childTnLst>
                                    <p:set>
                                      <p:cBhvr>
                                        <p:cTn id="26" dur="1" fill="hold">
                                          <p:stCondLst>
                                            <p:cond delay="0"/>
                                          </p:stCondLst>
                                        </p:cTn>
                                        <p:tgtEl>
                                          <p:spTgt spid="12"/>
                                        </p:tgtEl>
                                        <p:attrNameLst>
                                          <p:attrName>style.visibility</p:attrName>
                                        </p:attrNameLst>
                                      </p:cBhvr>
                                      <p:to>
                                        <p:strVal val="visible"/>
                                      </p:to>
                                    </p:set>
                                    <p:anim calcmode="lin" valueType="num">
                                      <p:cBhvr>
                                        <p:cTn id="27" dur="500" fill="hold"/>
                                        <p:tgtEl>
                                          <p:spTgt spid="12"/>
                                        </p:tgtEl>
                                        <p:attrNameLst>
                                          <p:attrName>ppt_w</p:attrName>
                                        </p:attrNameLst>
                                      </p:cBhvr>
                                      <p:tavLst>
                                        <p:tav tm="0">
                                          <p:val>
                                            <p:fltVal val="0"/>
                                          </p:val>
                                        </p:tav>
                                        <p:tav tm="100000">
                                          <p:val>
                                            <p:strVal val="#ppt_w"/>
                                          </p:val>
                                        </p:tav>
                                      </p:tavLst>
                                    </p:anim>
                                    <p:anim calcmode="lin" valueType="num">
                                      <p:cBhvr>
                                        <p:cTn id="28" dur="500" fill="hold"/>
                                        <p:tgtEl>
                                          <p:spTgt spid="12"/>
                                        </p:tgtEl>
                                        <p:attrNameLst>
                                          <p:attrName>ppt_h</p:attrName>
                                        </p:attrNameLst>
                                      </p:cBhvr>
                                      <p:tavLst>
                                        <p:tav tm="0">
                                          <p:val>
                                            <p:fltVal val="0"/>
                                          </p:val>
                                        </p:tav>
                                        <p:tav tm="100000">
                                          <p:val>
                                            <p:strVal val="#ppt_h"/>
                                          </p:val>
                                        </p:tav>
                                      </p:tavLst>
                                    </p:anim>
                                    <p:animEffect transition="in" filter="fade">
                                      <p:cBhvr>
                                        <p:cTn id="29" dur="500"/>
                                        <p:tgtEl>
                                          <p:spTgt spid="12"/>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18"/>
                                        </p:tgtEl>
                                        <p:attrNameLst>
                                          <p:attrName>style.visibility</p:attrName>
                                        </p:attrNameLst>
                                      </p:cBhvr>
                                      <p:to>
                                        <p:strVal val="visible"/>
                                      </p:to>
                                    </p:set>
                                    <p:anim calcmode="lin" valueType="num">
                                      <p:cBhvr>
                                        <p:cTn id="32" dur="500" fill="hold"/>
                                        <p:tgtEl>
                                          <p:spTgt spid="18"/>
                                        </p:tgtEl>
                                        <p:attrNameLst>
                                          <p:attrName>ppt_w</p:attrName>
                                        </p:attrNameLst>
                                      </p:cBhvr>
                                      <p:tavLst>
                                        <p:tav tm="0">
                                          <p:val>
                                            <p:fltVal val="0"/>
                                          </p:val>
                                        </p:tav>
                                        <p:tav tm="100000">
                                          <p:val>
                                            <p:strVal val="#ppt_w"/>
                                          </p:val>
                                        </p:tav>
                                      </p:tavLst>
                                    </p:anim>
                                    <p:anim calcmode="lin" valueType="num">
                                      <p:cBhvr>
                                        <p:cTn id="33" dur="500" fill="hold"/>
                                        <p:tgtEl>
                                          <p:spTgt spid="18"/>
                                        </p:tgtEl>
                                        <p:attrNameLst>
                                          <p:attrName>ppt_h</p:attrName>
                                        </p:attrNameLst>
                                      </p:cBhvr>
                                      <p:tavLst>
                                        <p:tav tm="0">
                                          <p:val>
                                            <p:fltVal val="0"/>
                                          </p:val>
                                        </p:tav>
                                        <p:tav tm="100000">
                                          <p:val>
                                            <p:strVal val="#ppt_h"/>
                                          </p:val>
                                        </p:tav>
                                      </p:tavLst>
                                    </p:anim>
                                    <p:animEffect transition="in" filter="fade">
                                      <p:cBhvr>
                                        <p:cTn id="34" dur="500"/>
                                        <p:tgtEl>
                                          <p:spTgt spid="18"/>
                                        </p:tgtEl>
                                      </p:cBhvr>
                                    </p:animEffect>
                                  </p:childTnLst>
                                </p:cTn>
                              </p:par>
                            </p:childTnLst>
                          </p:cTn>
                        </p:par>
                        <p:par>
                          <p:cTn id="35" fill="hold">
                            <p:stCondLst>
                              <p:cond delay="4500"/>
                            </p:stCondLst>
                            <p:childTnLst>
                              <p:par>
                                <p:cTn id="36" presetID="22" presetClass="entr" presetSubtype="8" fill="hold" grpId="0" nodeType="afterEffect">
                                  <p:stCondLst>
                                    <p:cond delay="0"/>
                                  </p:stCondLst>
                                  <p:childTnLst>
                                    <p:set>
                                      <p:cBhvr>
                                        <p:cTn id="37" dur="1" fill="hold">
                                          <p:stCondLst>
                                            <p:cond delay="0"/>
                                          </p:stCondLst>
                                        </p:cTn>
                                        <p:tgtEl>
                                          <p:spTgt spid="4"/>
                                        </p:tgtEl>
                                        <p:attrNameLst>
                                          <p:attrName>style.visibility</p:attrName>
                                        </p:attrNameLst>
                                      </p:cBhvr>
                                      <p:to>
                                        <p:strVal val="visible"/>
                                      </p:to>
                                    </p:set>
                                    <p:animEffect transition="in" filter="wipe(left)">
                                      <p:cBhvr>
                                        <p:cTn id="38" dur="500"/>
                                        <p:tgtEl>
                                          <p:spTgt spid="4"/>
                                        </p:tgtEl>
                                      </p:cBhvr>
                                    </p:animEffect>
                                  </p:childTnLst>
                                </p:cTn>
                              </p:par>
                            </p:childTnLst>
                          </p:cTn>
                        </p:par>
                        <p:par>
                          <p:cTn id="39" fill="hold">
                            <p:stCondLst>
                              <p:cond delay="5000"/>
                            </p:stCondLst>
                            <p:childTnLst>
                              <p:par>
                                <p:cTn id="40" presetID="42" presetClass="entr" presetSubtype="0" fill="hold" grpId="0" nodeType="after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1000"/>
                                        <p:tgtEl>
                                          <p:spTgt spid="10"/>
                                        </p:tgtEl>
                                      </p:cBhvr>
                                    </p:animEffect>
                                    <p:anim calcmode="lin" valueType="num">
                                      <p:cBhvr>
                                        <p:cTn id="43" dur="1000" fill="hold"/>
                                        <p:tgtEl>
                                          <p:spTgt spid="10"/>
                                        </p:tgtEl>
                                        <p:attrNameLst>
                                          <p:attrName>ppt_x</p:attrName>
                                        </p:attrNameLst>
                                      </p:cBhvr>
                                      <p:tavLst>
                                        <p:tav tm="0">
                                          <p:val>
                                            <p:strVal val="#ppt_x"/>
                                          </p:val>
                                        </p:tav>
                                        <p:tav tm="100000">
                                          <p:val>
                                            <p:strVal val="#ppt_x"/>
                                          </p:val>
                                        </p:tav>
                                      </p:tavLst>
                                    </p:anim>
                                    <p:anim calcmode="lin" valueType="num">
                                      <p:cBhvr>
                                        <p:cTn id="44"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animBg="1"/>
      <p:bldP spid="4" grpId="0"/>
      <p:bldP spid="10" grpId="0"/>
      <p:bldP spid="2" grpId="0" animBg="1"/>
      <p:bldP spid="12" grpId="0" animBg="1"/>
      <p:bldP spid="13" grpId="0"/>
      <p:bldP spid="17" grpId="0"/>
      <p:bldP spid="18"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2360</TotalTime>
  <Words>1189</Words>
  <Application>Microsoft Office PowerPoint</Application>
  <PresentationFormat>Widescreen</PresentationFormat>
  <Paragraphs>46</Paragraphs>
  <Slides>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Arial</vt:lpstr>
      <vt:lpstr>Calibri</vt:lpstr>
      <vt:lpstr>Calibri Light</vt:lpstr>
      <vt:lpstr>Candara</vt:lpstr>
      <vt:lpstr>Estrangelo Edessa</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406</cp:revision>
  <dcterms:created xsi:type="dcterms:W3CDTF">2015-12-31T02:20:12Z</dcterms:created>
  <dcterms:modified xsi:type="dcterms:W3CDTF">2016-09-15T16:48:22Z</dcterms:modified>
</cp:coreProperties>
</file>