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5959"/>
    <a:srgbClr val="5B9BD5"/>
    <a:srgbClr val="ED7D31"/>
    <a:srgbClr val="5A99D2"/>
    <a:srgbClr val="3A3A3A"/>
    <a:srgbClr val="F5CA46"/>
    <a:srgbClr val="B8AE8D"/>
    <a:srgbClr val="AAA688"/>
    <a:srgbClr val="E18E52"/>
    <a:srgbClr val="FF86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17361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bwMode="auto">
          <a:xfrm>
            <a:off x="0" y="1039091"/>
            <a:ext cx="12192000" cy="5611091"/>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087" name="Freeform 15"/>
          <p:cNvSpPr>
            <a:spLocks/>
          </p:cNvSpPr>
          <p:nvPr/>
        </p:nvSpPr>
        <p:spPr bwMode="auto">
          <a:xfrm>
            <a:off x="1082300" y="1837379"/>
            <a:ext cx="3155533" cy="1063140"/>
          </a:xfrm>
          <a:custGeom>
            <a:avLst/>
            <a:gdLst/>
            <a:ahLst/>
            <a:cxnLst>
              <a:cxn ang="0">
                <a:pos x="661" y="0"/>
              </a:cxn>
              <a:cxn ang="0">
                <a:pos x="0" y="0"/>
              </a:cxn>
              <a:cxn ang="0">
                <a:pos x="0" y="251"/>
              </a:cxn>
              <a:cxn ang="0">
                <a:pos x="661" y="251"/>
              </a:cxn>
              <a:cxn ang="0">
                <a:pos x="745" y="125"/>
              </a:cxn>
              <a:cxn ang="0">
                <a:pos x="661" y="0"/>
              </a:cxn>
            </a:cxnLst>
            <a:rect l="0" t="0" r="r" b="b"/>
            <a:pathLst>
              <a:path w="745" h="251">
                <a:moveTo>
                  <a:pt x="661" y="0"/>
                </a:moveTo>
                <a:lnTo>
                  <a:pt x="0" y="0"/>
                </a:lnTo>
                <a:lnTo>
                  <a:pt x="0" y="251"/>
                </a:lnTo>
                <a:lnTo>
                  <a:pt x="661" y="251"/>
                </a:lnTo>
                <a:lnTo>
                  <a:pt x="745" y="125"/>
                </a:lnTo>
                <a:lnTo>
                  <a:pt x="661" y="0"/>
                </a:lnTo>
                <a:close/>
              </a:path>
            </a:pathLst>
          </a:custGeom>
          <a:solidFill>
            <a:schemeClr val="accent1"/>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8" name="Freeform 16"/>
          <p:cNvSpPr>
            <a:spLocks/>
          </p:cNvSpPr>
          <p:nvPr/>
        </p:nvSpPr>
        <p:spPr bwMode="auto">
          <a:xfrm>
            <a:off x="1082301" y="1837379"/>
            <a:ext cx="1757780" cy="1063140"/>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lumMod val="9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9" name="Freeform 17"/>
          <p:cNvSpPr>
            <a:spLocks/>
          </p:cNvSpPr>
          <p:nvPr/>
        </p:nvSpPr>
        <p:spPr bwMode="auto">
          <a:xfrm>
            <a:off x="1082301" y="2900519"/>
            <a:ext cx="4032303" cy="1063140"/>
          </a:xfrm>
          <a:custGeom>
            <a:avLst/>
            <a:gdLst/>
            <a:ahLst/>
            <a:cxnLst>
              <a:cxn ang="0">
                <a:pos x="952" y="125"/>
              </a:cxn>
              <a:cxn ang="0">
                <a:pos x="867" y="0"/>
              </a:cxn>
              <a:cxn ang="0">
                <a:pos x="0" y="0"/>
              </a:cxn>
              <a:cxn ang="0">
                <a:pos x="0" y="251"/>
              </a:cxn>
              <a:cxn ang="0">
                <a:pos x="867" y="251"/>
              </a:cxn>
              <a:cxn ang="0">
                <a:pos x="867" y="251"/>
              </a:cxn>
              <a:cxn ang="0">
                <a:pos x="952" y="125"/>
              </a:cxn>
            </a:cxnLst>
            <a:rect l="0" t="0" r="r" b="b"/>
            <a:pathLst>
              <a:path w="952" h="251">
                <a:moveTo>
                  <a:pt x="952" y="125"/>
                </a:moveTo>
                <a:lnTo>
                  <a:pt x="867" y="0"/>
                </a:lnTo>
                <a:lnTo>
                  <a:pt x="0" y="0"/>
                </a:lnTo>
                <a:lnTo>
                  <a:pt x="0" y="251"/>
                </a:lnTo>
                <a:lnTo>
                  <a:pt x="867" y="251"/>
                </a:lnTo>
                <a:lnTo>
                  <a:pt x="867" y="251"/>
                </a:lnTo>
                <a:lnTo>
                  <a:pt x="952" y="125"/>
                </a:lnTo>
                <a:close/>
              </a:path>
            </a:pathLst>
          </a:custGeom>
          <a:solidFill>
            <a:schemeClr val="accent2"/>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0" name="Freeform 18"/>
          <p:cNvSpPr>
            <a:spLocks/>
          </p:cNvSpPr>
          <p:nvPr/>
        </p:nvSpPr>
        <p:spPr bwMode="auto">
          <a:xfrm>
            <a:off x="1082301" y="2900519"/>
            <a:ext cx="1757780" cy="1063140"/>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lumMod val="9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1" name="Freeform 19"/>
          <p:cNvSpPr>
            <a:spLocks/>
          </p:cNvSpPr>
          <p:nvPr/>
        </p:nvSpPr>
        <p:spPr bwMode="auto">
          <a:xfrm>
            <a:off x="1082300" y="3963658"/>
            <a:ext cx="4904840" cy="1058903"/>
          </a:xfrm>
          <a:custGeom>
            <a:avLst/>
            <a:gdLst/>
            <a:ahLst/>
            <a:cxnLst>
              <a:cxn ang="0">
                <a:pos x="1074" y="0"/>
              </a:cxn>
              <a:cxn ang="0">
                <a:pos x="0" y="0"/>
              </a:cxn>
              <a:cxn ang="0">
                <a:pos x="0" y="250"/>
              </a:cxn>
              <a:cxn ang="0">
                <a:pos x="1074" y="250"/>
              </a:cxn>
              <a:cxn ang="0">
                <a:pos x="1158" y="125"/>
              </a:cxn>
              <a:cxn ang="0">
                <a:pos x="1074" y="0"/>
              </a:cxn>
            </a:cxnLst>
            <a:rect l="0" t="0" r="r" b="b"/>
            <a:pathLst>
              <a:path w="1158" h="250">
                <a:moveTo>
                  <a:pt x="1074" y="0"/>
                </a:moveTo>
                <a:lnTo>
                  <a:pt x="0" y="0"/>
                </a:lnTo>
                <a:lnTo>
                  <a:pt x="0" y="250"/>
                </a:lnTo>
                <a:lnTo>
                  <a:pt x="1074" y="250"/>
                </a:lnTo>
                <a:lnTo>
                  <a:pt x="1158" y="125"/>
                </a:lnTo>
                <a:lnTo>
                  <a:pt x="1074" y="0"/>
                </a:lnTo>
                <a:close/>
              </a:path>
            </a:pathLst>
          </a:custGeom>
          <a:solidFill>
            <a:schemeClr val="accent3"/>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2" name="Freeform 20"/>
          <p:cNvSpPr>
            <a:spLocks/>
          </p:cNvSpPr>
          <p:nvPr/>
        </p:nvSpPr>
        <p:spPr bwMode="auto">
          <a:xfrm>
            <a:off x="1082301" y="3963658"/>
            <a:ext cx="1757780" cy="1058903"/>
          </a:xfrm>
          <a:custGeom>
            <a:avLst/>
            <a:gdLst/>
            <a:ahLst/>
            <a:cxnLst>
              <a:cxn ang="0">
                <a:pos x="330" y="0"/>
              </a:cxn>
              <a:cxn ang="0">
                <a:pos x="0" y="0"/>
              </a:cxn>
              <a:cxn ang="0">
                <a:pos x="0" y="250"/>
              </a:cxn>
              <a:cxn ang="0">
                <a:pos x="330" y="250"/>
              </a:cxn>
              <a:cxn ang="0">
                <a:pos x="415" y="125"/>
              </a:cxn>
              <a:cxn ang="0">
                <a:pos x="330" y="0"/>
              </a:cxn>
            </a:cxnLst>
            <a:rect l="0" t="0" r="r" b="b"/>
            <a:pathLst>
              <a:path w="415" h="250">
                <a:moveTo>
                  <a:pt x="330" y="0"/>
                </a:moveTo>
                <a:lnTo>
                  <a:pt x="0" y="0"/>
                </a:lnTo>
                <a:lnTo>
                  <a:pt x="0" y="250"/>
                </a:lnTo>
                <a:lnTo>
                  <a:pt x="330" y="250"/>
                </a:lnTo>
                <a:lnTo>
                  <a:pt x="415" y="125"/>
                </a:lnTo>
                <a:lnTo>
                  <a:pt x="330" y="0"/>
                </a:lnTo>
                <a:close/>
              </a:path>
            </a:pathLst>
          </a:custGeom>
          <a:solidFill>
            <a:schemeClr val="bg1">
              <a:lumMod val="9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3" name="Freeform 21"/>
          <p:cNvSpPr>
            <a:spLocks/>
          </p:cNvSpPr>
          <p:nvPr/>
        </p:nvSpPr>
        <p:spPr bwMode="auto">
          <a:xfrm>
            <a:off x="1082301" y="5022561"/>
            <a:ext cx="5781612" cy="1063140"/>
          </a:xfrm>
          <a:custGeom>
            <a:avLst/>
            <a:gdLst/>
            <a:ahLst/>
            <a:cxnLst>
              <a:cxn ang="0">
                <a:pos x="1280" y="0"/>
              </a:cxn>
              <a:cxn ang="0">
                <a:pos x="0" y="0"/>
              </a:cxn>
              <a:cxn ang="0">
                <a:pos x="0" y="251"/>
              </a:cxn>
              <a:cxn ang="0">
                <a:pos x="1280" y="251"/>
              </a:cxn>
              <a:cxn ang="0">
                <a:pos x="1365" y="126"/>
              </a:cxn>
              <a:cxn ang="0">
                <a:pos x="1280" y="0"/>
              </a:cxn>
            </a:cxnLst>
            <a:rect l="0" t="0" r="r" b="b"/>
            <a:pathLst>
              <a:path w="1365" h="251">
                <a:moveTo>
                  <a:pt x="1280" y="0"/>
                </a:moveTo>
                <a:lnTo>
                  <a:pt x="0" y="0"/>
                </a:lnTo>
                <a:lnTo>
                  <a:pt x="0" y="251"/>
                </a:lnTo>
                <a:lnTo>
                  <a:pt x="1280" y="251"/>
                </a:lnTo>
                <a:lnTo>
                  <a:pt x="1365" y="126"/>
                </a:lnTo>
                <a:lnTo>
                  <a:pt x="1280" y="0"/>
                </a:lnTo>
                <a:close/>
              </a:path>
            </a:pathLst>
          </a:custGeom>
          <a:solidFill>
            <a:schemeClr val="accent4"/>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4" name="Freeform 22"/>
          <p:cNvSpPr>
            <a:spLocks/>
          </p:cNvSpPr>
          <p:nvPr/>
        </p:nvSpPr>
        <p:spPr bwMode="auto">
          <a:xfrm>
            <a:off x="1082301" y="5022561"/>
            <a:ext cx="1757780" cy="1063140"/>
          </a:xfrm>
          <a:custGeom>
            <a:avLst/>
            <a:gdLst/>
            <a:ahLst/>
            <a:cxnLst>
              <a:cxn ang="0">
                <a:pos x="330" y="0"/>
              </a:cxn>
              <a:cxn ang="0">
                <a:pos x="0" y="0"/>
              </a:cxn>
              <a:cxn ang="0">
                <a:pos x="0" y="251"/>
              </a:cxn>
              <a:cxn ang="0">
                <a:pos x="330" y="251"/>
              </a:cxn>
              <a:cxn ang="0">
                <a:pos x="415" y="126"/>
              </a:cxn>
              <a:cxn ang="0">
                <a:pos x="330" y="0"/>
              </a:cxn>
            </a:cxnLst>
            <a:rect l="0" t="0" r="r" b="b"/>
            <a:pathLst>
              <a:path w="415" h="251">
                <a:moveTo>
                  <a:pt x="330" y="0"/>
                </a:moveTo>
                <a:lnTo>
                  <a:pt x="0" y="0"/>
                </a:lnTo>
                <a:lnTo>
                  <a:pt x="0" y="251"/>
                </a:lnTo>
                <a:lnTo>
                  <a:pt x="330" y="251"/>
                </a:lnTo>
                <a:lnTo>
                  <a:pt x="415" y="126"/>
                </a:lnTo>
                <a:lnTo>
                  <a:pt x="330" y="0"/>
                </a:lnTo>
                <a:close/>
              </a:path>
            </a:pathLst>
          </a:custGeom>
          <a:solidFill>
            <a:schemeClr val="bg1">
              <a:lumMod val="9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2" name="Group 21"/>
          <p:cNvGrpSpPr/>
          <p:nvPr/>
        </p:nvGrpSpPr>
        <p:grpSpPr>
          <a:xfrm>
            <a:off x="1510802" y="2087415"/>
            <a:ext cx="736855" cy="563071"/>
            <a:chOff x="1201738" y="1511300"/>
            <a:chExt cx="168275" cy="128588"/>
          </a:xfrm>
          <a:solidFill>
            <a:schemeClr val="tx1">
              <a:lumMod val="65000"/>
              <a:lumOff val="35000"/>
            </a:schemeClr>
          </a:solidFill>
        </p:grpSpPr>
        <p:sp>
          <p:nvSpPr>
            <p:cNvPr id="4"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3" name="Group 22"/>
          <p:cNvGrpSpPr/>
          <p:nvPr/>
        </p:nvGrpSpPr>
        <p:grpSpPr>
          <a:xfrm>
            <a:off x="1537724" y="3148189"/>
            <a:ext cx="683009" cy="567804"/>
            <a:chOff x="1219200" y="1962150"/>
            <a:chExt cx="131763" cy="109538"/>
          </a:xfrm>
          <a:solidFill>
            <a:schemeClr val="tx1">
              <a:lumMod val="65000"/>
              <a:lumOff val="35000"/>
            </a:schemeClr>
          </a:solidFill>
        </p:grpSpPr>
        <p:sp>
          <p:nvSpPr>
            <p:cNvPr id="7"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4" name="Group 23"/>
          <p:cNvGrpSpPr/>
          <p:nvPr/>
        </p:nvGrpSpPr>
        <p:grpSpPr>
          <a:xfrm>
            <a:off x="1565045" y="4169948"/>
            <a:ext cx="628369" cy="646321"/>
            <a:chOff x="1230313" y="2405063"/>
            <a:chExt cx="111125" cy="114300"/>
          </a:xfrm>
          <a:solidFill>
            <a:schemeClr val="tx1">
              <a:lumMod val="65000"/>
              <a:lumOff val="35000"/>
            </a:schemeClr>
          </a:solidFill>
        </p:grpSpPr>
        <p:sp>
          <p:nvSpPr>
            <p:cNvPr id="9"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 name="Freeform 165"/>
            <p:cNvSpPr>
              <a:spLocks/>
            </p:cNvSpPr>
            <p:nvPr/>
          </p:nvSpPr>
          <p:spPr bwMode="auto">
            <a:xfrm>
              <a:off x="128587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Freeform 166"/>
            <p:cNvSpPr>
              <a:spLocks/>
            </p:cNvSpPr>
            <p:nvPr/>
          </p:nvSpPr>
          <p:spPr bwMode="auto">
            <a:xfrm>
              <a:off x="1285875" y="240506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5" name="Group 24"/>
          <p:cNvGrpSpPr/>
          <p:nvPr/>
        </p:nvGrpSpPr>
        <p:grpSpPr>
          <a:xfrm>
            <a:off x="1558215" y="5228776"/>
            <a:ext cx="642029" cy="650709"/>
            <a:chOff x="1227138" y="2852738"/>
            <a:chExt cx="117475" cy="119063"/>
          </a:xfrm>
          <a:solidFill>
            <a:schemeClr val="tx1">
              <a:lumMod val="65000"/>
              <a:lumOff val="35000"/>
            </a:schemeClr>
          </a:solidFill>
        </p:grpSpPr>
        <p:sp>
          <p:nvSpPr>
            <p:cNvPr id="12"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7" name="TextBox 66"/>
          <p:cNvSpPr txBox="1"/>
          <p:nvPr/>
        </p:nvSpPr>
        <p:spPr>
          <a:xfrm>
            <a:off x="2844800" y="2069999"/>
            <a:ext cx="897299" cy="597899"/>
          </a:xfrm>
          <a:prstGeom prst="rect">
            <a:avLst/>
          </a:prstGeom>
          <a:noFill/>
        </p:spPr>
        <p:txBody>
          <a:bodyPr wrap="none" rtlCol="0" anchor="ctr" anchorCtr="1">
            <a:noAutofit/>
          </a:bodyPr>
          <a:lstStyle/>
          <a:p>
            <a:pPr algn="ctr"/>
            <a:r>
              <a:rPr lang="en-US" sz="2400" b="1" dirty="0">
                <a:solidFill>
                  <a:srgbClr val="595959"/>
                </a:solidFill>
              </a:rPr>
              <a:t>10%</a:t>
            </a:r>
          </a:p>
        </p:txBody>
      </p:sp>
      <p:sp>
        <p:nvSpPr>
          <p:cNvPr id="68" name="TextBox 67"/>
          <p:cNvSpPr txBox="1"/>
          <p:nvPr/>
        </p:nvSpPr>
        <p:spPr>
          <a:xfrm>
            <a:off x="2844800" y="3133139"/>
            <a:ext cx="897299" cy="597899"/>
          </a:xfrm>
          <a:prstGeom prst="rect">
            <a:avLst/>
          </a:prstGeom>
          <a:noFill/>
        </p:spPr>
        <p:txBody>
          <a:bodyPr wrap="none" rtlCol="0" anchor="ctr" anchorCtr="1">
            <a:noAutofit/>
          </a:bodyPr>
          <a:lstStyle/>
          <a:p>
            <a:pPr algn="ctr"/>
            <a:r>
              <a:rPr lang="en-US" sz="2400" b="1" dirty="0">
                <a:solidFill>
                  <a:srgbClr val="595959"/>
                </a:solidFill>
              </a:rPr>
              <a:t>15%</a:t>
            </a:r>
          </a:p>
        </p:txBody>
      </p:sp>
      <p:sp>
        <p:nvSpPr>
          <p:cNvPr id="69" name="TextBox 68"/>
          <p:cNvSpPr txBox="1"/>
          <p:nvPr/>
        </p:nvSpPr>
        <p:spPr>
          <a:xfrm>
            <a:off x="2844800" y="4194159"/>
            <a:ext cx="897299" cy="597899"/>
          </a:xfrm>
          <a:prstGeom prst="rect">
            <a:avLst/>
          </a:prstGeom>
          <a:noFill/>
        </p:spPr>
        <p:txBody>
          <a:bodyPr wrap="none" rtlCol="0" anchor="ctr" anchorCtr="1">
            <a:noAutofit/>
          </a:bodyPr>
          <a:lstStyle/>
          <a:p>
            <a:pPr algn="ctr"/>
            <a:r>
              <a:rPr lang="en-US" sz="2400" b="1" dirty="0">
                <a:solidFill>
                  <a:srgbClr val="595959"/>
                </a:solidFill>
              </a:rPr>
              <a:t>30%</a:t>
            </a:r>
          </a:p>
        </p:txBody>
      </p:sp>
      <p:sp>
        <p:nvSpPr>
          <p:cNvPr id="70" name="TextBox 69"/>
          <p:cNvSpPr txBox="1"/>
          <p:nvPr/>
        </p:nvSpPr>
        <p:spPr>
          <a:xfrm>
            <a:off x="2844800" y="5255180"/>
            <a:ext cx="897299" cy="597899"/>
          </a:xfrm>
          <a:prstGeom prst="rect">
            <a:avLst/>
          </a:prstGeom>
          <a:noFill/>
        </p:spPr>
        <p:txBody>
          <a:bodyPr wrap="none" rtlCol="0" anchor="ctr" anchorCtr="1">
            <a:noAutofit/>
          </a:bodyPr>
          <a:lstStyle/>
          <a:p>
            <a:pPr algn="ctr"/>
            <a:r>
              <a:rPr lang="en-US" sz="2400" b="1" dirty="0">
                <a:solidFill>
                  <a:srgbClr val="595959"/>
                </a:solidFill>
              </a:rPr>
              <a:t>45%</a:t>
            </a:r>
          </a:p>
        </p:txBody>
      </p:sp>
      <p:sp>
        <p:nvSpPr>
          <p:cNvPr id="74" name="Rounded Rectangle 73"/>
          <p:cNvSpPr/>
          <p:nvPr/>
        </p:nvSpPr>
        <p:spPr>
          <a:xfrm>
            <a:off x="10959967" y="2039764"/>
            <a:ext cx="125128" cy="658368"/>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76" name="Rounded Rectangle 75"/>
          <p:cNvSpPr/>
          <p:nvPr/>
        </p:nvSpPr>
        <p:spPr>
          <a:xfrm>
            <a:off x="10959967" y="3101491"/>
            <a:ext cx="125128" cy="658368"/>
          </a:xfrm>
          <a:prstGeom prst="roundRect">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77" name="TextBox 76"/>
          <p:cNvSpPr txBox="1"/>
          <p:nvPr/>
        </p:nvSpPr>
        <p:spPr>
          <a:xfrm flipH="1">
            <a:off x="7076700" y="2938233"/>
            <a:ext cx="3759200" cy="1058751"/>
          </a:xfrm>
          <a:prstGeom prst="rect">
            <a:avLst/>
          </a:prstGeom>
          <a:noFill/>
        </p:spPr>
        <p:txBody>
          <a:bodyPr wrap="square" rtlCol="0">
            <a:spAutoFit/>
          </a:bodyPr>
          <a:lstStyle/>
          <a:p>
            <a:pPr algn="r"/>
            <a:r>
              <a:rPr lang="en-US" b="1" dirty="0"/>
              <a:t>Title Goes Here</a:t>
            </a:r>
          </a:p>
          <a:p>
            <a:pPr algn="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sp>
        <p:nvSpPr>
          <p:cNvPr id="78" name="Rounded Rectangle 77"/>
          <p:cNvSpPr/>
          <p:nvPr/>
        </p:nvSpPr>
        <p:spPr>
          <a:xfrm>
            <a:off x="10959967" y="4163217"/>
            <a:ext cx="125128" cy="658368"/>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79" name="TextBox 78"/>
          <p:cNvSpPr txBox="1"/>
          <p:nvPr/>
        </p:nvSpPr>
        <p:spPr>
          <a:xfrm flipH="1">
            <a:off x="7076700" y="3999959"/>
            <a:ext cx="3759200" cy="1058751"/>
          </a:xfrm>
          <a:prstGeom prst="rect">
            <a:avLst/>
          </a:prstGeom>
          <a:noFill/>
        </p:spPr>
        <p:txBody>
          <a:bodyPr wrap="square" rtlCol="0">
            <a:spAutoFit/>
          </a:bodyPr>
          <a:lstStyle/>
          <a:p>
            <a:pPr algn="r"/>
            <a:r>
              <a:rPr lang="en-US" b="1" dirty="0"/>
              <a:t>Title Goes Here</a:t>
            </a:r>
          </a:p>
          <a:p>
            <a:pPr algn="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sp>
        <p:nvSpPr>
          <p:cNvPr id="80" name="Rounded Rectangle 79"/>
          <p:cNvSpPr/>
          <p:nvPr/>
        </p:nvSpPr>
        <p:spPr>
          <a:xfrm>
            <a:off x="10959967" y="5224945"/>
            <a:ext cx="125128" cy="658368"/>
          </a:xfrm>
          <a:prstGeom prst="round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81" name="TextBox 80"/>
          <p:cNvSpPr txBox="1"/>
          <p:nvPr/>
        </p:nvSpPr>
        <p:spPr>
          <a:xfrm flipH="1">
            <a:off x="7076700" y="5061687"/>
            <a:ext cx="3759200" cy="1058751"/>
          </a:xfrm>
          <a:prstGeom prst="rect">
            <a:avLst/>
          </a:prstGeom>
          <a:noFill/>
        </p:spPr>
        <p:txBody>
          <a:bodyPr wrap="square" rtlCol="0">
            <a:spAutoFit/>
          </a:bodyPr>
          <a:lstStyle/>
          <a:p>
            <a:pPr algn="r"/>
            <a:r>
              <a:rPr lang="en-US" b="1" dirty="0"/>
              <a:t>Title Goes Here</a:t>
            </a:r>
          </a:p>
          <a:p>
            <a:pPr algn="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grpSp>
        <p:nvGrpSpPr>
          <p:cNvPr id="52" name="Group 51"/>
          <p:cNvGrpSpPr/>
          <p:nvPr/>
        </p:nvGrpSpPr>
        <p:grpSpPr>
          <a:xfrm>
            <a:off x="7159828" y="1830652"/>
            <a:ext cx="3653032" cy="1052953"/>
            <a:chOff x="1295283" y="1157186"/>
            <a:chExt cx="1712184" cy="971633"/>
          </a:xfrm>
        </p:grpSpPr>
        <p:sp>
          <p:nvSpPr>
            <p:cNvPr id="53" name="TextBox 52"/>
            <p:cNvSpPr txBox="1"/>
            <p:nvPr/>
          </p:nvSpPr>
          <p:spPr>
            <a:xfrm>
              <a:off x="1295283" y="1447200"/>
              <a:ext cx="1712184" cy="681619"/>
            </a:xfrm>
            <a:prstGeom prst="rect">
              <a:avLst/>
            </a:prstGeom>
            <a:noFill/>
          </p:spPr>
          <p:txBody>
            <a:bodyPr wrap="square" rtlCol="0">
              <a:spAutoFit/>
            </a:bodyPr>
            <a:lstStyle/>
            <a:p>
              <a:pPr algn="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sp>
          <p:nvSpPr>
            <p:cNvPr id="54" name="Rectangle 53"/>
            <p:cNvSpPr/>
            <p:nvPr/>
          </p:nvSpPr>
          <p:spPr>
            <a:xfrm>
              <a:off x="2221538" y="1157186"/>
              <a:ext cx="771316" cy="340810"/>
            </a:xfrm>
            <a:prstGeom prst="rect">
              <a:avLst/>
            </a:prstGeom>
            <a:noFill/>
            <a:ln w="6350">
              <a:noFill/>
            </a:ln>
          </p:spPr>
          <p:txBody>
            <a:bodyPr wrap="none">
              <a:spAutoFit/>
            </a:bodyPr>
            <a:lstStyle/>
            <a:p>
              <a:pPr algn="r"/>
              <a:r>
                <a:rPr lang="en-US" b="1" dirty="0"/>
                <a:t>Title Goes Here</a:t>
              </a:r>
            </a:p>
          </p:txBody>
        </p:sp>
      </p:grpSp>
      <p:grpSp>
        <p:nvGrpSpPr>
          <p:cNvPr id="40" name="Group 39"/>
          <p:cNvGrpSpPr/>
          <p:nvPr/>
        </p:nvGrpSpPr>
        <p:grpSpPr>
          <a:xfrm>
            <a:off x="127357" y="-11203"/>
            <a:ext cx="2524868" cy="613385"/>
            <a:chOff x="127357" y="-6354"/>
            <a:chExt cx="2524868" cy="613385"/>
          </a:xfrm>
        </p:grpSpPr>
        <p:sp>
          <p:nvSpPr>
            <p:cNvPr id="41" name="Round Same Side Corner Rectangle 40"/>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42" name="TextBox 4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2">
                      <a:lumMod val="10000"/>
                    </a:schemeClr>
                  </a:solidFill>
                </a:rPr>
                <a:t>Slide Title</a:t>
              </a:r>
            </a:p>
          </p:txBody>
        </p:sp>
      </p:grpSp>
    </p:spTree>
    <p:extLst>
      <p:ext uri="{BB962C8B-B14F-4D97-AF65-F5344CB8AC3E}">
        <p14:creationId xmlns:p14="http://schemas.microsoft.com/office/powerpoint/2010/main" val="199074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1000"/>
                                        <p:tgtEl>
                                          <p:spTgt spid="38"/>
                                        </p:tgtEl>
                                      </p:cBhvr>
                                    </p:animEffect>
                                  </p:childTnLst>
                                </p:cTn>
                              </p:par>
                            </p:childTnLst>
                          </p:cTn>
                        </p:par>
                        <p:par>
                          <p:cTn id="8" fill="hold">
                            <p:stCondLst>
                              <p:cond delay="1000"/>
                            </p:stCondLst>
                            <p:childTnLst>
                              <p:par>
                                <p:cTn id="9" presetID="2" presetClass="entr" presetSubtype="8" fill="hold" grpId="0" nodeType="afterEffect">
                                  <p:stCondLst>
                                    <p:cond delay="0"/>
                                  </p:stCondLst>
                                  <p:childTnLst>
                                    <p:set>
                                      <p:cBhvr>
                                        <p:cTn id="10" dur="1" fill="hold">
                                          <p:stCondLst>
                                            <p:cond delay="0"/>
                                          </p:stCondLst>
                                        </p:cTn>
                                        <p:tgtEl>
                                          <p:spTgt spid="3088"/>
                                        </p:tgtEl>
                                        <p:attrNameLst>
                                          <p:attrName>style.visibility</p:attrName>
                                        </p:attrNameLst>
                                      </p:cBhvr>
                                      <p:to>
                                        <p:strVal val="visible"/>
                                      </p:to>
                                    </p:set>
                                    <p:anim calcmode="lin" valueType="num">
                                      <p:cBhvr additive="base">
                                        <p:cTn id="11" dur="500" fill="hold"/>
                                        <p:tgtEl>
                                          <p:spTgt spid="3088"/>
                                        </p:tgtEl>
                                        <p:attrNameLst>
                                          <p:attrName>ppt_x</p:attrName>
                                        </p:attrNameLst>
                                      </p:cBhvr>
                                      <p:tavLst>
                                        <p:tav tm="0">
                                          <p:val>
                                            <p:strVal val="0-#ppt_w/2"/>
                                          </p:val>
                                        </p:tav>
                                        <p:tav tm="100000">
                                          <p:val>
                                            <p:strVal val="#ppt_x"/>
                                          </p:val>
                                        </p:tav>
                                      </p:tavLst>
                                    </p:anim>
                                    <p:anim calcmode="lin" valueType="num">
                                      <p:cBhvr additive="base">
                                        <p:cTn id="12" dur="500" fill="hold"/>
                                        <p:tgtEl>
                                          <p:spTgt spid="3088"/>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3" presetClass="entr" presetSubtype="16" fill="hold" nodeType="afterEffect">
                                  <p:stCondLst>
                                    <p:cond delay="0"/>
                                  </p:stCondLst>
                                  <p:childTnLst>
                                    <p:set>
                                      <p:cBhvr>
                                        <p:cTn id="15" dur="1" fill="hold">
                                          <p:stCondLst>
                                            <p:cond delay="0"/>
                                          </p:stCondLst>
                                        </p:cTn>
                                        <p:tgtEl>
                                          <p:spTgt spid="22"/>
                                        </p:tgtEl>
                                        <p:attrNameLst>
                                          <p:attrName>style.visibility</p:attrName>
                                        </p:attrNameLst>
                                      </p:cBhvr>
                                      <p:to>
                                        <p:strVal val="visible"/>
                                      </p:to>
                                    </p:set>
                                    <p:anim calcmode="lin" valueType="num">
                                      <p:cBhvr>
                                        <p:cTn id="16" dur="500" fill="hold"/>
                                        <p:tgtEl>
                                          <p:spTgt spid="22"/>
                                        </p:tgtEl>
                                        <p:attrNameLst>
                                          <p:attrName>ppt_w</p:attrName>
                                        </p:attrNameLst>
                                      </p:cBhvr>
                                      <p:tavLst>
                                        <p:tav tm="0">
                                          <p:val>
                                            <p:fltVal val="0"/>
                                          </p:val>
                                        </p:tav>
                                        <p:tav tm="100000">
                                          <p:val>
                                            <p:strVal val="#ppt_w"/>
                                          </p:val>
                                        </p:tav>
                                      </p:tavLst>
                                    </p:anim>
                                    <p:anim calcmode="lin" valueType="num">
                                      <p:cBhvr>
                                        <p:cTn id="17" dur="500" fill="hold"/>
                                        <p:tgtEl>
                                          <p:spTgt spid="22"/>
                                        </p:tgtEl>
                                        <p:attrNameLst>
                                          <p:attrName>ppt_h</p:attrName>
                                        </p:attrNameLst>
                                      </p:cBhvr>
                                      <p:tavLst>
                                        <p:tav tm="0">
                                          <p:val>
                                            <p:fltVal val="0"/>
                                          </p:val>
                                        </p:tav>
                                        <p:tav tm="100000">
                                          <p:val>
                                            <p:strVal val="#ppt_h"/>
                                          </p:val>
                                        </p:tav>
                                      </p:tavLst>
                                    </p:anim>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3087"/>
                                        </p:tgtEl>
                                        <p:attrNameLst>
                                          <p:attrName>style.visibility</p:attrName>
                                        </p:attrNameLst>
                                      </p:cBhvr>
                                      <p:to>
                                        <p:strVal val="visible"/>
                                      </p:to>
                                    </p:set>
                                    <p:animEffect transition="in" filter="wipe(left)">
                                      <p:cBhvr>
                                        <p:cTn id="21" dur="500"/>
                                        <p:tgtEl>
                                          <p:spTgt spid="3087"/>
                                        </p:tgtEl>
                                      </p:cBhvr>
                                    </p:animEffect>
                                  </p:childTnLst>
                                </p:cTn>
                              </p:par>
                            </p:childTnLst>
                          </p:cTn>
                        </p:par>
                        <p:par>
                          <p:cTn id="22" fill="hold">
                            <p:stCondLst>
                              <p:cond delay="2500"/>
                            </p:stCondLst>
                            <p:childTnLst>
                              <p:par>
                                <p:cTn id="23" presetID="10" presetClass="entr" presetSubtype="0" fill="hold" grpId="0" nodeType="afterEffect">
                                  <p:stCondLst>
                                    <p:cond delay="0"/>
                                  </p:stCondLst>
                                  <p:childTnLst>
                                    <p:set>
                                      <p:cBhvr>
                                        <p:cTn id="24" dur="1" fill="hold">
                                          <p:stCondLst>
                                            <p:cond delay="0"/>
                                          </p:stCondLst>
                                        </p:cTn>
                                        <p:tgtEl>
                                          <p:spTgt spid="67"/>
                                        </p:tgtEl>
                                        <p:attrNameLst>
                                          <p:attrName>style.visibility</p:attrName>
                                        </p:attrNameLst>
                                      </p:cBhvr>
                                      <p:to>
                                        <p:strVal val="visible"/>
                                      </p:to>
                                    </p:set>
                                    <p:animEffect transition="in" filter="fade">
                                      <p:cBhvr>
                                        <p:cTn id="25" dur="500"/>
                                        <p:tgtEl>
                                          <p:spTgt spid="67"/>
                                        </p:tgtEl>
                                      </p:cBhvr>
                                    </p:animEffect>
                                  </p:childTnLst>
                                </p:cTn>
                              </p:par>
                            </p:childTnLst>
                          </p:cTn>
                        </p:par>
                        <p:par>
                          <p:cTn id="26" fill="hold">
                            <p:stCondLst>
                              <p:cond delay="3000"/>
                            </p:stCondLst>
                            <p:childTnLst>
                              <p:par>
                                <p:cTn id="27" presetID="22" presetClass="entr" presetSubtype="2" fill="hold" nodeType="afterEffect">
                                  <p:stCondLst>
                                    <p:cond delay="0"/>
                                  </p:stCondLst>
                                  <p:childTnLst>
                                    <p:set>
                                      <p:cBhvr>
                                        <p:cTn id="28" dur="1" fill="hold">
                                          <p:stCondLst>
                                            <p:cond delay="0"/>
                                          </p:stCondLst>
                                        </p:cTn>
                                        <p:tgtEl>
                                          <p:spTgt spid="52"/>
                                        </p:tgtEl>
                                        <p:attrNameLst>
                                          <p:attrName>style.visibility</p:attrName>
                                        </p:attrNameLst>
                                      </p:cBhvr>
                                      <p:to>
                                        <p:strVal val="visible"/>
                                      </p:to>
                                    </p:set>
                                    <p:animEffect transition="in" filter="wipe(right)">
                                      <p:cBhvr>
                                        <p:cTn id="29" dur="500"/>
                                        <p:tgtEl>
                                          <p:spTgt spid="52"/>
                                        </p:tgtEl>
                                      </p:cBhvr>
                                    </p:animEffect>
                                  </p:childTnLst>
                                </p:cTn>
                              </p:par>
                            </p:childTnLst>
                          </p:cTn>
                        </p:par>
                        <p:par>
                          <p:cTn id="30" fill="hold">
                            <p:stCondLst>
                              <p:cond delay="3500"/>
                            </p:stCondLst>
                            <p:childTnLst>
                              <p:par>
                                <p:cTn id="31" presetID="2" presetClass="entr" presetSubtype="2" fill="hold" grpId="0" nodeType="afterEffect">
                                  <p:stCondLst>
                                    <p:cond delay="0"/>
                                  </p:stCondLst>
                                  <p:childTnLst>
                                    <p:set>
                                      <p:cBhvr>
                                        <p:cTn id="32" dur="1" fill="hold">
                                          <p:stCondLst>
                                            <p:cond delay="0"/>
                                          </p:stCondLst>
                                        </p:cTn>
                                        <p:tgtEl>
                                          <p:spTgt spid="74"/>
                                        </p:tgtEl>
                                        <p:attrNameLst>
                                          <p:attrName>style.visibility</p:attrName>
                                        </p:attrNameLst>
                                      </p:cBhvr>
                                      <p:to>
                                        <p:strVal val="visible"/>
                                      </p:to>
                                    </p:set>
                                    <p:anim calcmode="lin" valueType="num">
                                      <p:cBhvr additive="base">
                                        <p:cTn id="33" dur="500" fill="hold"/>
                                        <p:tgtEl>
                                          <p:spTgt spid="74"/>
                                        </p:tgtEl>
                                        <p:attrNameLst>
                                          <p:attrName>ppt_x</p:attrName>
                                        </p:attrNameLst>
                                      </p:cBhvr>
                                      <p:tavLst>
                                        <p:tav tm="0">
                                          <p:val>
                                            <p:strVal val="1+#ppt_w/2"/>
                                          </p:val>
                                        </p:tav>
                                        <p:tav tm="100000">
                                          <p:val>
                                            <p:strVal val="#ppt_x"/>
                                          </p:val>
                                        </p:tav>
                                      </p:tavLst>
                                    </p:anim>
                                    <p:anim calcmode="lin" valueType="num">
                                      <p:cBhvr additive="base">
                                        <p:cTn id="34" dur="500" fill="hold"/>
                                        <p:tgtEl>
                                          <p:spTgt spid="74"/>
                                        </p:tgtEl>
                                        <p:attrNameLst>
                                          <p:attrName>ppt_y</p:attrName>
                                        </p:attrNameLst>
                                      </p:cBhvr>
                                      <p:tavLst>
                                        <p:tav tm="0">
                                          <p:val>
                                            <p:strVal val="#ppt_y"/>
                                          </p:val>
                                        </p:tav>
                                        <p:tav tm="100000">
                                          <p:val>
                                            <p:strVal val="#ppt_y"/>
                                          </p:val>
                                        </p:tav>
                                      </p:tavLst>
                                    </p:anim>
                                  </p:childTnLst>
                                </p:cTn>
                              </p:par>
                            </p:childTnLst>
                          </p:cTn>
                        </p:par>
                        <p:par>
                          <p:cTn id="35" fill="hold">
                            <p:stCondLst>
                              <p:cond delay="4000"/>
                            </p:stCondLst>
                            <p:childTnLst>
                              <p:par>
                                <p:cTn id="36" presetID="2" presetClass="entr" presetSubtype="8" fill="hold" grpId="0" nodeType="afterEffect">
                                  <p:stCondLst>
                                    <p:cond delay="0"/>
                                  </p:stCondLst>
                                  <p:childTnLst>
                                    <p:set>
                                      <p:cBhvr>
                                        <p:cTn id="37" dur="1" fill="hold">
                                          <p:stCondLst>
                                            <p:cond delay="0"/>
                                          </p:stCondLst>
                                        </p:cTn>
                                        <p:tgtEl>
                                          <p:spTgt spid="3090"/>
                                        </p:tgtEl>
                                        <p:attrNameLst>
                                          <p:attrName>style.visibility</p:attrName>
                                        </p:attrNameLst>
                                      </p:cBhvr>
                                      <p:to>
                                        <p:strVal val="visible"/>
                                      </p:to>
                                    </p:set>
                                    <p:anim calcmode="lin" valueType="num">
                                      <p:cBhvr additive="base">
                                        <p:cTn id="38" dur="500" fill="hold"/>
                                        <p:tgtEl>
                                          <p:spTgt spid="3090"/>
                                        </p:tgtEl>
                                        <p:attrNameLst>
                                          <p:attrName>ppt_x</p:attrName>
                                        </p:attrNameLst>
                                      </p:cBhvr>
                                      <p:tavLst>
                                        <p:tav tm="0">
                                          <p:val>
                                            <p:strVal val="0-#ppt_w/2"/>
                                          </p:val>
                                        </p:tav>
                                        <p:tav tm="100000">
                                          <p:val>
                                            <p:strVal val="#ppt_x"/>
                                          </p:val>
                                        </p:tav>
                                      </p:tavLst>
                                    </p:anim>
                                    <p:anim calcmode="lin" valueType="num">
                                      <p:cBhvr additive="base">
                                        <p:cTn id="39" dur="500" fill="hold"/>
                                        <p:tgtEl>
                                          <p:spTgt spid="3090"/>
                                        </p:tgtEl>
                                        <p:attrNameLst>
                                          <p:attrName>ppt_y</p:attrName>
                                        </p:attrNameLst>
                                      </p:cBhvr>
                                      <p:tavLst>
                                        <p:tav tm="0">
                                          <p:val>
                                            <p:strVal val="#ppt_y"/>
                                          </p:val>
                                        </p:tav>
                                        <p:tav tm="100000">
                                          <p:val>
                                            <p:strVal val="#ppt_y"/>
                                          </p:val>
                                        </p:tav>
                                      </p:tavLst>
                                    </p:anim>
                                  </p:childTnLst>
                                </p:cTn>
                              </p:par>
                            </p:childTnLst>
                          </p:cTn>
                        </p:par>
                        <p:par>
                          <p:cTn id="40" fill="hold">
                            <p:stCondLst>
                              <p:cond delay="4500"/>
                            </p:stCondLst>
                            <p:childTnLst>
                              <p:par>
                                <p:cTn id="41" presetID="23" presetClass="entr" presetSubtype="16" fill="hold" nodeType="after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p:cTn id="43" dur="500" fill="hold"/>
                                        <p:tgtEl>
                                          <p:spTgt spid="23"/>
                                        </p:tgtEl>
                                        <p:attrNameLst>
                                          <p:attrName>ppt_w</p:attrName>
                                        </p:attrNameLst>
                                      </p:cBhvr>
                                      <p:tavLst>
                                        <p:tav tm="0">
                                          <p:val>
                                            <p:fltVal val="0"/>
                                          </p:val>
                                        </p:tav>
                                        <p:tav tm="100000">
                                          <p:val>
                                            <p:strVal val="#ppt_w"/>
                                          </p:val>
                                        </p:tav>
                                      </p:tavLst>
                                    </p:anim>
                                    <p:anim calcmode="lin" valueType="num">
                                      <p:cBhvr>
                                        <p:cTn id="44" dur="500" fill="hold"/>
                                        <p:tgtEl>
                                          <p:spTgt spid="23"/>
                                        </p:tgtEl>
                                        <p:attrNameLst>
                                          <p:attrName>ppt_h</p:attrName>
                                        </p:attrNameLst>
                                      </p:cBhvr>
                                      <p:tavLst>
                                        <p:tav tm="0">
                                          <p:val>
                                            <p:fltVal val="0"/>
                                          </p:val>
                                        </p:tav>
                                        <p:tav tm="100000">
                                          <p:val>
                                            <p:strVal val="#ppt_h"/>
                                          </p:val>
                                        </p:tav>
                                      </p:tavLst>
                                    </p:anim>
                                  </p:childTnLst>
                                </p:cTn>
                              </p:par>
                            </p:childTnLst>
                          </p:cTn>
                        </p:par>
                        <p:par>
                          <p:cTn id="45" fill="hold">
                            <p:stCondLst>
                              <p:cond delay="5000"/>
                            </p:stCondLst>
                            <p:childTnLst>
                              <p:par>
                                <p:cTn id="46" presetID="22" presetClass="entr" presetSubtype="8" fill="hold" grpId="0" nodeType="afterEffect">
                                  <p:stCondLst>
                                    <p:cond delay="0"/>
                                  </p:stCondLst>
                                  <p:childTnLst>
                                    <p:set>
                                      <p:cBhvr>
                                        <p:cTn id="47" dur="1" fill="hold">
                                          <p:stCondLst>
                                            <p:cond delay="0"/>
                                          </p:stCondLst>
                                        </p:cTn>
                                        <p:tgtEl>
                                          <p:spTgt spid="3089"/>
                                        </p:tgtEl>
                                        <p:attrNameLst>
                                          <p:attrName>style.visibility</p:attrName>
                                        </p:attrNameLst>
                                      </p:cBhvr>
                                      <p:to>
                                        <p:strVal val="visible"/>
                                      </p:to>
                                    </p:set>
                                    <p:animEffect transition="in" filter="wipe(left)">
                                      <p:cBhvr>
                                        <p:cTn id="48" dur="500"/>
                                        <p:tgtEl>
                                          <p:spTgt spid="3089"/>
                                        </p:tgtEl>
                                      </p:cBhvr>
                                    </p:animEffect>
                                  </p:childTnLst>
                                </p:cTn>
                              </p:par>
                            </p:childTnLst>
                          </p:cTn>
                        </p:par>
                        <p:par>
                          <p:cTn id="49" fill="hold">
                            <p:stCondLst>
                              <p:cond delay="5500"/>
                            </p:stCondLst>
                            <p:childTnLst>
                              <p:par>
                                <p:cTn id="50" presetID="10" presetClass="entr" presetSubtype="0" fill="hold" grpId="0" nodeType="afterEffect">
                                  <p:stCondLst>
                                    <p:cond delay="0"/>
                                  </p:stCondLst>
                                  <p:childTnLst>
                                    <p:set>
                                      <p:cBhvr>
                                        <p:cTn id="51" dur="1" fill="hold">
                                          <p:stCondLst>
                                            <p:cond delay="0"/>
                                          </p:stCondLst>
                                        </p:cTn>
                                        <p:tgtEl>
                                          <p:spTgt spid="68"/>
                                        </p:tgtEl>
                                        <p:attrNameLst>
                                          <p:attrName>style.visibility</p:attrName>
                                        </p:attrNameLst>
                                      </p:cBhvr>
                                      <p:to>
                                        <p:strVal val="visible"/>
                                      </p:to>
                                    </p:set>
                                    <p:animEffect transition="in" filter="fade">
                                      <p:cBhvr>
                                        <p:cTn id="52" dur="500"/>
                                        <p:tgtEl>
                                          <p:spTgt spid="68"/>
                                        </p:tgtEl>
                                      </p:cBhvr>
                                    </p:animEffect>
                                  </p:childTnLst>
                                </p:cTn>
                              </p:par>
                            </p:childTnLst>
                          </p:cTn>
                        </p:par>
                        <p:par>
                          <p:cTn id="53" fill="hold">
                            <p:stCondLst>
                              <p:cond delay="6000"/>
                            </p:stCondLst>
                            <p:childTnLst>
                              <p:par>
                                <p:cTn id="54" presetID="2" presetClass="entr" presetSubtype="2" fill="hold" grpId="0" nodeType="afterEffect">
                                  <p:stCondLst>
                                    <p:cond delay="0"/>
                                  </p:stCondLst>
                                  <p:childTnLst>
                                    <p:set>
                                      <p:cBhvr>
                                        <p:cTn id="55" dur="1" fill="hold">
                                          <p:stCondLst>
                                            <p:cond delay="0"/>
                                          </p:stCondLst>
                                        </p:cTn>
                                        <p:tgtEl>
                                          <p:spTgt spid="76"/>
                                        </p:tgtEl>
                                        <p:attrNameLst>
                                          <p:attrName>style.visibility</p:attrName>
                                        </p:attrNameLst>
                                      </p:cBhvr>
                                      <p:to>
                                        <p:strVal val="visible"/>
                                      </p:to>
                                    </p:set>
                                    <p:anim calcmode="lin" valueType="num">
                                      <p:cBhvr additive="base">
                                        <p:cTn id="56" dur="500" fill="hold"/>
                                        <p:tgtEl>
                                          <p:spTgt spid="76"/>
                                        </p:tgtEl>
                                        <p:attrNameLst>
                                          <p:attrName>ppt_x</p:attrName>
                                        </p:attrNameLst>
                                      </p:cBhvr>
                                      <p:tavLst>
                                        <p:tav tm="0">
                                          <p:val>
                                            <p:strVal val="1+#ppt_w/2"/>
                                          </p:val>
                                        </p:tav>
                                        <p:tav tm="100000">
                                          <p:val>
                                            <p:strVal val="#ppt_x"/>
                                          </p:val>
                                        </p:tav>
                                      </p:tavLst>
                                    </p:anim>
                                    <p:anim calcmode="lin" valueType="num">
                                      <p:cBhvr additive="base">
                                        <p:cTn id="57" dur="500" fill="hold"/>
                                        <p:tgtEl>
                                          <p:spTgt spid="76"/>
                                        </p:tgtEl>
                                        <p:attrNameLst>
                                          <p:attrName>ppt_y</p:attrName>
                                        </p:attrNameLst>
                                      </p:cBhvr>
                                      <p:tavLst>
                                        <p:tav tm="0">
                                          <p:val>
                                            <p:strVal val="#ppt_y"/>
                                          </p:val>
                                        </p:tav>
                                        <p:tav tm="100000">
                                          <p:val>
                                            <p:strVal val="#ppt_y"/>
                                          </p:val>
                                        </p:tav>
                                      </p:tavLst>
                                    </p:anim>
                                  </p:childTnLst>
                                </p:cTn>
                              </p:par>
                            </p:childTnLst>
                          </p:cTn>
                        </p:par>
                        <p:par>
                          <p:cTn id="58" fill="hold">
                            <p:stCondLst>
                              <p:cond delay="6500"/>
                            </p:stCondLst>
                            <p:childTnLst>
                              <p:par>
                                <p:cTn id="59" presetID="22" presetClass="entr" presetSubtype="2" fill="hold" grpId="0" nodeType="afterEffect">
                                  <p:stCondLst>
                                    <p:cond delay="0"/>
                                  </p:stCondLst>
                                  <p:childTnLst>
                                    <p:set>
                                      <p:cBhvr>
                                        <p:cTn id="60" dur="1" fill="hold">
                                          <p:stCondLst>
                                            <p:cond delay="0"/>
                                          </p:stCondLst>
                                        </p:cTn>
                                        <p:tgtEl>
                                          <p:spTgt spid="77"/>
                                        </p:tgtEl>
                                        <p:attrNameLst>
                                          <p:attrName>style.visibility</p:attrName>
                                        </p:attrNameLst>
                                      </p:cBhvr>
                                      <p:to>
                                        <p:strVal val="visible"/>
                                      </p:to>
                                    </p:set>
                                    <p:animEffect transition="in" filter="wipe(right)">
                                      <p:cBhvr>
                                        <p:cTn id="61" dur="500"/>
                                        <p:tgtEl>
                                          <p:spTgt spid="77"/>
                                        </p:tgtEl>
                                      </p:cBhvr>
                                    </p:animEffect>
                                  </p:childTnLst>
                                </p:cTn>
                              </p:par>
                            </p:childTnLst>
                          </p:cTn>
                        </p:par>
                        <p:par>
                          <p:cTn id="62" fill="hold">
                            <p:stCondLst>
                              <p:cond delay="7000"/>
                            </p:stCondLst>
                            <p:childTnLst>
                              <p:par>
                                <p:cTn id="63" presetID="2" presetClass="entr" presetSubtype="8" fill="hold" grpId="0" nodeType="afterEffect">
                                  <p:stCondLst>
                                    <p:cond delay="0"/>
                                  </p:stCondLst>
                                  <p:childTnLst>
                                    <p:set>
                                      <p:cBhvr>
                                        <p:cTn id="64" dur="1" fill="hold">
                                          <p:stCondLst>
                                            <p:cond delay="0"/>
                                          </p:stCondLst>
                                        </p:cTn>
                                        <p:tgtEl>
                                          <p:spTgt spid="3092"/>
                                        </p:tgtEl>
                                        <p:attrNameLst>
                                          <p:attrName>style.visibility</p:attrName>
                                        </p:attrNameLst>
                                      </p:cBhvr>
                                      <p:to>
                                        <p:strVal val="visible"/>
                                      </p:to>
                                    </p:set>
                                    <p:anim calcmode="lin" valueType="num">
                                      <p:cBhvr additive="base">
                                        <p:cTn id="65" dur="500" fill="hold"/>
                                        <p:tgtEl>
                                          <p:spTgt spid="3092"/>
                                        </p:tgtEl>
                                        <p:attrNameLst>
                                          <p:attrName>ppt_x</p:attrName>
                                        </p:attrNameLst>
                                      </p:cBhvr>
                                      <p:tavLst>
                                        <p:tav tm="0">
                                          <p:val>
                                            <p:strVal val="0-#ppt_w/2"/>
                                          </p:val>
                                        </p:tav>
                                        <p:tav tm="100000">
                                          <p:val>
                                            <p:strVal val="#ppt_x"/>
                                          </p:val>
                                        </p:tav>
                                      </p:tavLst>
                                    </p:anim>
                                    <p:anim calcmode="lin" valueType="num">
                                      <p:cBhvr additive="base">
                                        <p:cTn id="66" dur="500" fill="hold"/>
                                        <p:tgtEl>
                                          <p:spTgt spid="3092"/>
                                        </p:tgtEl>
                                        <p:attrNameLst>
                                          <p:attrName>ppt_y</p:attrName>
                                        </p:attrNameLst>
                                      </p:cBhvr>
                                      <p:tavLst>
                                        <p:tav tm="0">
                                          <p:val>
                                            <p:strVal val="#ppt_y"/>
                                          </p:val>
                                        </p:tav>
                                        <p:tav tm="100000">
                                          <p:val>
                                            <p:strVal val="#ppt_y"/>
                                          </p:val>
                                        </p:tav>
                                      </p:tavLst>
                                    </p:anim>
                                  </p:childTnLst>
                                </p:cTn>
                              </p:par>
                            </p:childTnLst>
                          </p:cTn>
                        </p:par>
                        <p:par>
                          <p:cTn id="67" fill="hold">
                            <p:stCondLst>
                              <p:cond delay="7500"/>
                            </p:stCondLst>
                            <p:childTnLst>
                              <p:par>
                                <p:cTn id="68" presetID="23" presetClass="entr" presetSubtype="16" fill="hold" nodeType="afterEffect">
                                  <p:stCondLst>
                                    <p:cond delay="0"/>
                                  </p:stCondLst>
                                  <p:childTnLst>
                                    <p:set>
                                      <p:cBhvr>
                                        <p:cTn id="69" dur="1" fill="hold">
                                          <p:stCondLst>
                                            <p:cond delay="0"/>
                                          </p:stCondLst>
                                        </p:cTn>
                                        <p:tgtEl>
                                          <p:spTgt spid="24"/>
                                        </p:tgtEl>
                                        <p:attrNameLst>
                                          <p:attrName>style.visibility</p:attrName>
                                        </p:attrNameLst>
                                      </p:cBhvr>
                                      <p:to>
                                        <p:strVal val="visible"/>
                                      </p:to>
                                    </p:set>
                                    <p:anim calcmode="lin" valueType="num">
                                      <p:cBhvr>
                                        <p:cTn id="70" dur="500" fill="hold"/>
                                        <p:tgtEl>
                                          <p:spTgt spid="24"/>
                                        </p:tgtEl>
                                        <p:attrNameLst>
                                          <p:attrName>ppt_w</p:attrName>
                                        </p:attrNameLst>
                                      </p:cBhvr>
                                      <p:tavLst>
                                        <p:tav tm="0">
                                          <p:val>
                                            <p:fltVal val="0"/>
                                          </p:val>
                                        </p:tav>
                                        <p:tav tm="100000">
                                          <p:val>
                                            <p:strVal val="#ppt_w"/>
                                          </p:val>
                                        </p:tav>
                                      </p:tavLst>
                                    </p:anim>
                                    <p:anim calcmode="lin" valueType="num">
                                      <p:cBhvr>
                                        <p:cTn id="71" dur="500" fill="hold"/>
                                        <p:tgtEl>
                                          <p:spTgt spid="24"/>
                                        </p:tgtEl>
                                        <p:attrNameLst>
                                          <p:attrName>ppt_h</p:attrName>
                                        </p:attrNameLst>
                                      </p:cBhvr>
                                      <p:tavLst>
                                        <p:tav tm="0">
                                          <p:val>
                                            <p:fltVal val="0"/>
                                          </p:val>
                                        </p:tav>
                                        <p:tav tm="100000">
                                          <p:val>
                                            <p:strVal val="#ppt_h"/>
                                          </p:val>
                                        </p:tav>
                                      </p:tavLst>
                                    </p:anim>
                                  </p:childTnLst>
                                </p:cTn>
                              </p:par>
                            </p:childTnLst>
                          </p:cTn>
                        </p:par>
                        <p:par>
                          <p:cTn id="72" fill="hold">
                            <p:stCondLst>
                              <p:cond delay="8000"/>
                            </p:stCondLst>
                            <p:childTnLst>
                              <p:par>
                                <p:cTn id="73" presetID="22" presetClass="entr" presetSubtype="8" fill="hold" grpId="0" nodeType="afterEffect">
                                  <p:stCondLst>
                                    <p:cond delay="0"/>
                                  </p:stCondLst>
                                  <p:childTnLst>
                                    <p:set>
                                      <p:cBhvr>
                                        <p:cTn id="74" dur="1" fill="hold">
                                          <p:stCondLst>
                                            <p:cond delay="0"/>
                                          </p:stCondLst>
                                        </p:cTn>
                                        <p:tgtEl>
                                          <p:spTgt spid="3091"/>
                                        </p:tgtEl>
                                        <p:attrNameLst>
                                          <p:attrName>style.visibility</p:attrName>
                                        </p:attrNameLst>
                                      </p:cBhvr>
                                      <p:to>
                                        <p:strVal val="visible"/>
                                      </p:to>
                                    </p:set>
                                    <p:animEffect transition="in" filter="wipe(left)">
                                      <p:cBhvr>
                                        <p:cTn id="75" dur="500"/>
                                        <p:tgtEl>
                                          <p:spTgt spid="3091"/>
                                        </p:tgtEl>
                                      </p:cBhvr>
                                    </p:animEffect>
                                  </p:childTnLst>
                                </p:cTn>
                              </p:par>
                            </p:childTnLst>
                          </p:cTn>
                        </p:par>
                        <p:par>
                          <p:cTn id="76" fill="hold">
                            <p:stCondLst>
                              <p:cond delay="8500"/>
                            </p:stCondLst>
                            <p:childTnLst>
                              <p:par>
                                <p:cTn id="77" presetID="10" presetClass="entr" presetSubtype="0" fill="hold" grpId="0" nodeType="afterEffect">
                                  <p:stCondLst>
                                    <p:cond delay="0"/>
                                  </p:stCondLst>
                                  <p:childTnLst>
                                    <p:set>
                                      <p:cBhvr>
                                        <p:cTn id="78" dur="1" fill="hold">
                                          <p:stCondLst>
                                            <p:cond delay="0"/>
                                          </p:stCondLst>
                                        </p:cTn>
                                        <p:tgtEl>
                                          <p:spTgt spid="69"/>
                                        </p:tgtEl>
                                        <p:attrNameLst>
                                          <p:attrName>style.visibility</p:attrName>
                                        </p:attrNameLst>
                                      </p:cBhvr>
                                      <p:to>
                                        <p:strVal val="visible"/>
                                      </p:to>
                                    </p:set>
                                    <p:animEffect transition="in" filter="fade">
                                      <p:cBhvr>
                                        <p:cTn id="79" dur="500"/>
                                        <p:tgtEl>
                                          <p:spTgt spid="69"/>
                                        </p:tgtEl>
                                      </p:cBhvr>
                                    </p:animEffect>
                                  </p:childTnLst>
                                </p:cTn>
                              </p:par>
                            </p:childTnLst>
                          </p:cTn>
                        </p:par>
                        <p:par>
                          <p:cTn id="80" fill="hold">
                            <p:stCondLst>
                              <p:cond delay="9000"/>
                            </p:stCondLst>
                            <p:childTnLst>
                              <p:par>
                                <p:cTn id="81" presetID="2" presetClass="entr" presetSubtype="2" fill="hold" grpId="0" nodeType="afterEffect">
                                  <p:stCondLst>
                                    <p:cond delay="0"/>
                                  </p:stCondLst>
                                  <p:childTnLst>
                                    <p:set>
                                      <p:cBhvr>
                                        <p:cTn id="82" dur="1" fill="hold">
                                          <p:stCondLst>
                                            <p:cond delay="0"/>
                                          </p:stCondLst>
                                        </p:cTn>
                                        <p:tgtEl>
                                          <p:spTgt spid="78"/>
                                        </p:tgtEl>
                                        <p:attrNameLst>
                                          <p:attrName>style.visibility</p:attrName>
                                        </p:attrNameLst>
                                      </p:cBhvr>
                                      <p:to>
                                        <p:strVal val="visible"/>
                                      </p:to>
                                    </p:set>
                                    <p:anim calcmode="lin" valueType="num">
                                      <p:cBhvr additive="base">
                                        <p:cTn id="83" dur="500" fill="hold"/>
                                        <p:tgtEl>
                                          <p:spTgt spid="78"/>
                                        </p:tgtEl>
                                        <p:attrNameLst>
                                          <p:attrName>ppt_x</p:attrName>
                                        </p:attrNameLst>
                                      </p:cBhvr>
                                      <p:tavLst>
                                        <p:tav tm="0">
                                          <p:val>
                                            <p:strVal val="1+#ppt_w/2"/>
                                          </p:val>
                                        </p:tav>
                                        <p:tav tm="100000">
                                          <p:val>
                                            <p:strVal val="#ppt_x"/>
                                          </p:val>
                                        </p:tav>
                                      </p:tavLst>
                                    </p:anim>
                                    <p:anim calcmode="lin" valueType="num">
                                      <p:cBhvr additive="base">
                                        <p:cTn id="84" dur="500" fill="hold"/>
                                        <p:tgtEl>
                                          <p:spTgt spid="78"/>
                                        </p:tgtEl>
                                        <p:attrNameLst>
                                          <p:attrName>ppt_y</p:attrName>
                                        </p:attrNameLst>
                                      </p:cBhvr>
                                      <p:tavLst>
                                        <p:tav tm="0">
                                          <p:val>
                                            <p:strVal val="#ppt_y"/>
                                          </p:val>
                                        </p:tav>
                                        <p:tav tm="100000">
                                          <p:val>
                                            <p:strVal val="#ppt_y"/>
                                          </p:val>
                                        </p:tav>
                                      </p:tavLst>
                                    </p:anim>
                                  </p:childTnLst>
                                </p:cTn>
                              </p:par>
                            </p:childTnLst>
                          </p:cTn>
                        </p:par>
                        <p:par>
                          <p:cTn id="85" fill="hold">
                            <p:stCondLst>
                              <p:cond delay="9500"/>
                            </p:stCondLst>
                            <p:childTnLst>
                              <p:par>
                                <p:cTn id="86" presetID="22" presetClass="entr" presetSubtype="2" fill="hold" grpId="0" nodeType="afterEffect">
                                  <p:stCondLst>
                                    <p:cond delay="0"/>
                                  </p:stCondLst>
                                  <p:childTnLst>
                                    <p:set>
                                      <p:cBhvr>
                                        <p:cTn id="87" dur="1" fill="hold">
                                          <p:stCondLst>
                                            <p:cond delay="0"/>
                                          </p:stCondLst>
                                        </p:cTn>
                                        <p:tgtEl>
                                          <p:spTgt spid="79"/>
                                        </p:tgtEl>
                                        <p:attrNameLst>
                                          <p:attrName>style.visibility</p:attrName>
                                        </p:attrNameLst>
                                      </p:cBhvr>
                                      <p:to>
                                        <p:strVal val="visible"/>
                                      </p:to>
                                    </p:set>
                                    <p:animEffect transition="in" filter="wipe(right)">
                                      <p:cBhvr>
                                        <p:cTn id="88" dur="500"/>
                                        <p:tgtEl>
                                          <p:spTgt spid="79"/>
                                        </p:tgtEl>
                                      </p:cBhvr>
                                    </p:animEffect>
                                  </p:childTnLst>
                                </p:cTn>
                              </p:par>
                            </p:childTnLst>
                          </p:cTn>
                        </p:par>
                        <p:par>
                          <p:cTn id="89" fill="hold">
                            <p:stCondLst>
                              <p:cond delay="10000"/>
                            </p:stCondLst>
                            <p:childTnLst>
                              <p:par>
                                <p:cTn id="90" presetID="2" presetClass="entr" presetSubtype="8" fill="hold" grpId="0" nodeType="afterEffect">
                                  <p:stCondLst>
                                    <p:cond delay="0"/>
                                  </p:stCondLst>
                                  <p:childTnLst>
                                    <p:set>
                                      <p:cBhvr>
                                        <p:cTn id="91" dur="1" fill="hold">
                                          <p:stCondLst>
                                            <p:cond delay="0"/>
                                          </p:stCondLst>
                                        </p:cTn>
                                        <p:tgtEl>
                                          <p:spTgt spid="3094"/>
                                        </p:tgtEl>
                                        <p:attrNameLst>
                                          <p:attrName>style.visibility</p:attrName>
                                        </p:attrNameLst>
                                      </p:cBhvr>
                                      <p:to>
                                        <p:strVal val="visible"/>
                                      </p:to>
                                    </p:set>
                                    <p:anim calcmode="lin" valueType="num">
                                      <p:cBhvr additive="base">
                                        <p:cTn id="92" dur="500" fill="hold"/>
                                        <p:tgtEl>
                                          <p:spTgt spid="3094"/>
                                        </p:tgtEl>
                                        <p:attrNameLst>
                                          <p:attrName>ppt_x</p:attrName>
                                        </p:attrNameLst>
                                      </p:cBhvr>
                                      <p:tavLst>
                                        <p:tav tm="0">
                                          <p:val>
                                            <p:strVal val="0-#ppt_w/2"/>
                                          </p:val>
                                        </p:tav>
                                        <p:tav tm="100000">
                                          <p:val>
                                            <p:strVal val="#ppt_x"/>
                                          </p:val>
                                        </p:tav>
                                      </p:tavLst>
                                    </p:anim>
                                    <p:anim calcmode="lin" valueType="num">
                                      <p:cBhvr additive="base">
                                        <p:cTn id="93" dur="500" fill="hold"/>
                                        <p:tgtEl>
                                          <p:spTgt spid="3094"/>
                                        </p:tgtEl>
                                        <p:attrNameLst>
                                          <p:attrName>ppt_y</p:attrName>
                                        </p:attrNameLst>
                                      </p:cBhvr>
                                      <p:tavLst>
                                        <p:tav tm="0">
                                          <p:val>
                                            <p:strVal val="#ppt_y"/>
                                          </p:val>
                                        </p:tav>
                                        <p:tav tm="100000">
                                          <p:val>
                                            <p:strVal val="#ppt_y"/>
                                          </p:val>
                                        </p:tav>
                                      </p:tavLst>
                                    </p:anim>
                                  </p:childTnLst>
                                </p:cTn>
                              </p:par>
                            </p:childTnLst>
                          </p:cTn>
                        </p:par>
                        <p:par>
                          <p:cTn id="94" fill="hold">
                            <p:stCondLst>
                              <p:cond delay="10500"/>
                            </p:stCondLst>
                            <p:childTnLst>
                              <p:par>
                                <p:cTn id="95" presetID="23" presetClass="entr" presetSubtype="16" fill="hold" nodeType="afterEffect">
                                  <p:stCondLst>
                                    <p:cond delay="0"/>
                                  </p:stCondLst>
                                  <p:childTnLst>
                                    <p:set>
                                      <p:cBhvr>
                                        <p:cTn id="96" dur="1" fill="hold">
                                          <p:stCondLst>
                                            <p:cond delay="0"/>
                                          </p:stCondLst>
                                        </p:cTn>
                                        <p:tgtEl>
                                          <p:spTgt spid="25"/>
                                        </p:tgtEl>
                                        <p:attrNameLst>
                                          <p:attrName>style.visibility</p:attrName>
                                        </p:attrNameLst>
                                      </p:cBhvr>
                                      <p:to>
                                        <p:strVal val="visible"/>
                                      </p:to>
                                    </p:set>
                                    <p:anim calcmode="lin" valueType="num">
                                      <p:cBhvr>
                                        <p:cTn id="97" dur="500" fill="hold"/>
                                        <p:tgtEl>
                                          <p:spTgt spid="25"/>
                                        </p:tgtEl>
                                        <p:attrNameLst>
                                          <p:attrName>ppt_w</p:attrName>
                                        </p:attrNameLst>
                                      </p:cBhvr>
                                      <p:tavLst>
                                        <p:tav tm="0">
                                          <p:val>
                                            <p:fltVal val="0"/>
                                          </p:val>
                                        </p:tav>
                                        <p:tav tm="100000">
                                          <p:val>
                                            <p:strVal val="#ppt_w"/>
                                          </p:val>
                                        </p:tav>
                                      </p:tavLst>
                                    </p:anim>
                                    <p:anim calcmode="lin" valueType="num">
                                      <p:cBhvr>
                                        <p:cTn id="98" dur="500" fill="hold"/>
                                        <p:tgtEl>
                                          <p:spTgt spid="25"/>
                                        </p:tgtEl>
                                        <p:attrNameLst>
                                          <p:attrName>ppt_h</p:attrName>
                                        </p:attrNameLst>
                                      </p:cBhvr>
                                      <p:tavLst>
                                        <p:tav tm="0">
                                          <p:val>
                                            <p:fltVal val="0"/>
                                          </p:val>
                                        </p:tav>
                                        <p:tav tm="100000">
                                          <p:val>
                                            <p:strVal val="#ppt_h"/>
                                          </p:val>
                                        </p:tav>
                                      </p:tavLst>
                                    </p:anim>
                                  </p:childTnLst>
                                </p:cTn>
                              </p:par>
                            </p:childTnLst>
                          </p:cTn>
                        </p:par>
                        <p:par>
                          <p:cTn id="99" fill="hold">
                            <p:stCondLst>
                              <p:cond delay="11000"/>
                            </p:stCondLst>
                            <p:childTnLst>
                              <p:par>
                                <p:cTn id="100" presetID="22" presetClass="entr" presetSubtype="8" fill="hold" grpId="0" nodeType="afterEffect">
                                  <p:stCondLst>
                                    <p:cond delay="0"/>
                                  </p:stCondLst>
                                  <p:childTnLst>
                                    <p:set>
                                      <p:cBhvr>
                                        <p:cTn id="101" dur="1" fill="hold">
                                          <p:stCondLst>
                                            <p:cond delay="0"/>
                                          </p:stCondLst>
                                        </p:cTn>
                                        <p:tgtEl>
                                          <p:spTgt spid="3093"/>
                                        </p:tgtEl>
                                        <p:attrNameLst>
                                          <p:attrName>style.visibility</p:attrName>
                                        </p:attrNameLst>
                                      </p:cBhvr>
                                      <p:to>
                                        <p:strVal val="visible"/>
                                      </p:to>
                                    </p:set>
                                    <p:animEffect transition="in" filter="wipe(left)">
                                      <p:cBhvr>
                                        <p:cTn id="102" dur="500"/>
                                        <p:tgtEl>
                                          <p:spTgt spid="3093"/>
                                        </p:tgtEl>
                                      </p:cBhvr>
                                    </p:animEffect>
                                  </p:childTnLst>
                                </p:cTn>
                              </p:par>
                            </p:childTnLst>
                          </p:cTn>
                        </p:par>
                        <p:par>
                          <p:cTn id="103" fill="hold">
                            <p:stCondLst>
                              <p:cond delay="11500"/>
                            </p:stCondLst>
                            <p:childTnLst>
                              <p:par>
                                <p:cTn id="104" presetID="10" presetClass="entr" presetSubtype="0" fill="hold" grpId="0" nodeType="afterEffect">
                                  <p:stCondLst>
                                    <p:cond delay="0"/>
                                  </p:stCondLst>
                                  <p:childTnLst>
                                    <p:set>
                                      <p:cBhvr>
                                        <p:cTn id="105" dur="1" fill="hold">
                                          <p:stCondLst>
                                            <p:cond delay="0"/>
                                          </p:stCondLst>
                                        </p:cTn>
                                        <p:tgtEl>
                                          <p:spTgt spid="70"/>
                                        </p:tgtEl>
                                        <p:attrNameLst>
                                          <p:attrName>style.visibility</p:attrName>
                                        </p:attrNameLst>
                                      </p:cBhvr>
                                      <p:to>
                                        <p:strVal val="visible"/>
                                      </p:to>
                                    </p:set>
                                    <p:animEffect transition="in" filter="fade">
                                      <p:cBhvr>
                                        <p:cTn id="106" dur="500"/>
                                        <p:tgtEl>
                                          <p:spTgt spid="70"/>
                                        </p:tgtEl>
                                      </p:cBhvr>
                                    </p:animEffect>
                                  </p:childTnLst>
                                </p:cTn>
                              </p:par>
                            </p:childTnLst>
                          </p:cTn>
                        </p:par>
                        <p:par>
                          <p:cTn id="107" fill="hold">
                            <p:stCondLst>
                              <p:cond delay="12000"/>
                            </p:stCondLst>
                            <p:childTnLst>
                              <p:par>
                                <p:cTn id="108" presetID="2" presetClass="entr" presetSubtype="2" fill="hold" grpId="0" nodeType="afterEffect">
                                  <p:stCondLst>
                                    <p:cond delay="0"/>
                                  </p:stCondLst>
                                  <p:childTnLst>
                                    <p:set>
                                      <p:cBhvr>
                                        <p:cTn id="109" dur="1" fill="hold">
                                          <p:stCondLst>
                                            <p:cond delay="0"/>
                                          </p:stCondLst>
                                        </p:cTn>
                                        <p:tgtEl>
                                          <p:spTgt spid="80"/>
                                        </p:tgtEl>
                                        <p:attrNameLst>
                                          <p:attrName>style.visibility</p:attrName>
                                        </p:attrNameLst>
                                      </p:cBhvr>
                                      <p:to>
                                        <p:strVal val="visible"/>
                                      </p:to>
                                    </p:set>
                                    <p:anim calcmode="lin" valueType="num">
                                      <p:cBhvr additive="base">
                                        <p:cTn id="110" dur="500" fill="hold"/>
                                        <p:tgtEl>
                                          <p:spTgt spid="80"/>
                                        </p:tgtEl>
                                        <p:attrNameLst>
                                          <p:attrName>ppt_x</p:attrName>
                                        </p:attrNameLst>
                                      </p:cBhvr>
                                      <p:tavLst>
                                        <p:tav tm="0">
                                          <p:val>
                                            <p:strVal val="1+#ppt_w/2"/>
                                          </p:val>
                                        </p:tav>
                                        <p:tav tm="100000">
                                          <p:val>
                                            <p:strVal val="#ppt_x"/>
                                          </p:val>
                                        </p:tav>
                                      </p:tavLst>
                                    </p:anim>
                                    <p:anim calcmode="lin" valueType="num">
                                      <p:cBhvr additive="base">
                                        <p:cTn id="111" dur="500" fill="hold"/>
                                        <p:tgtEl>
                                          <p:spTgt spid="80"/>
                                        </p:tgtEl>
                                        <p:attrNameLst>
                                          <p:attrName>ppt_y</p:attrName>
                                        </p:attrNameLst>
                                      </p:cBhvr>
                                      <p:tavLst>
                                        <p:tav tm="0">
                                          <p:val>
                                            <p:strVal val="#ppt_y"/>
                                          </p:val>
                                        </p:tav>
                                        <p:tav tm="100000">
                                          <p:val>
                                            <p:strVal val="#ppt_y"/>
                                          </p:val>
                                        </p:tav>
                                      </p:tavLst>
                                    </p:anim>
                                  </p:childTnLst>
                                </p:cTn>
                              </p:par>
                            </p:childTnLst>
                          </p:cTn>
                        </p:par>
                        <p:par>
                          <p:cTn id="112" fill="hold">
                            <p:stCondLst>
                              <p:cond delay="12500"/>
                            </p:stCondLst>
                            <p:childTnLst>
                              <p:par>
                                <p:cTn id="113" presetID="22" presetClass="entr" presetSubtype="2" fill="hold" grpId="0" nodeType="afterEffect">
                                  <p:stCondLst>
                                    <p:cond delay="0"/>
                                  </p:stCondLst>
                                  <p:childTnLst>
                                    <p:set>
                                      <p:cBhvr>
                                        <p:cTn id="114" dur="1" fill="hold">
                                          <p:stCondLst>
                                            <p:cond delay="0"/>
                                          </p:stCondLst>
                                        </p:cTn>
                                        <p:tgtEl>
                                          <p:spTgt spid="81"/>
                                        </p:tgtEl>
                                        <p:attrNameLst>
                                          <p:attrName>style.visibility</p:attrName>
                                        </p:attrNameLst>
                                      </p:cBhvr>
                                      <p:to>
                                        <p:strVal val="visible"/>
                                      </p:to>
                                    </p:set>
                                    <p:animEffect transition="in" filter="wipe(right)">
                                      <p:cBhvr>
                                        <p:cTn id="115"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087" grpId="0" animBg="1"/>
      <p:bldP spid="3088" grpId="0" animBg="1"/>
      <p:bldP spid="3089" grpId="0" animBg="1"/>
      <p:bldP spid="3090" grpId="0" animBg="1"/>
      <p:bldP spid="3091" grpId="0" animBg="1"/>
      <p:bldP spid="3092" grpId="0" animBg="1"/>
      <p:bldP spid="3093" grpId="0" animBg="1"/>
      <p:bldP spid="3094" grpId="0" animBg="1"/>
      <p:bldP spid="67" grpId="0"/>
      <p:bldP spid="68" grpId="0"/>
      <p:bldP spid="69" grpId="0"/>
      <p:bldP spid="70" grpId="0"/>
      <p:bldP spid="74" grpId="0" animBg="1"/>
      <p:bldP spid="76" grpId="0" animBg="1"/>
      <p:bldP spid="77" grpId="0"/>
      <p:bldP spid="78" grpId="0" animBg="1"/>
      <p:bldP spid="79" grpId="0"/>
      <p:bldP spid="80" grpId="0" animBg="1"/>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2347</TotalTime>
  <Words>1215</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401</cp:revision>
  <dcterms:created xsi:type="dcterms:W3CDTF">2015-12-31T02:20:12Z</dcterms:created>
  <dcterms:modified xsi:type="dcterms:W3CDTF">2016-09-14T23:15:38Z</dcterms:modified>
</cp:coreProperties>
</file>