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417382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bwMode="auto">
          <a:xfrm>
            <a:off x="0" y="950026"/>
            <a:ext cx="12192000" cy="5561985"/>
          </a:xfrm>
          <a:prstGeom prst="rect">
            <a:avLst/>
          </a:prstGeom>
          <a:solidFill>
            <a:schemeClr val="accent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 name="Rectangle 4"/>
          <p:cNvSpPr>
            <a:spLocks noChangeAspect="1"/>
          </p:cNvSpPr>
          <p:nvPr/>
        </p:nvSpPr>
        <p:spPr>
          <a:xfrm>
            <a:off x="4541768" y="1653441"/>
            <a:ext cx="3108960" cy="3884016"/>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7" name="Group 26"/>
          <p:cNvGrpSpPr/>
          <p:nvPr/>
        </p:nvGrpSpPr>
        <p:grpSpPr>
          <a:xfrm>
            <a:off x="127357" y="-11203"/>
            <a:ext cx="2524868" cy="613385"/>
            <a:chOff x="127357" y="-6354"/>
            <a:chExt cx="2524868" cy="613385"/>
          </a:xfrm>
        </p:grpSpPr>
        <p:sp>
          <p:nvSpPr>
            <p:cNvPr id="28" name="Round Same Side Corner Rectangle 27"/>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9" name="TextBox 2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37" name="Group 24"/>
          <p:cNvGrpSpPr/>
          <p:nvPr/>
        </p:nvGrpSpPr>
        <p:grpSpPr>
          <a:xfrm>
            <a:off x="5420764" y="1188897"/>
            <a:ext cx="1350472" cy="203200"/>
            <a:chOff x="4168751" y="2495551"/>
            <a:chExt cx="1012854" cy="152400"/>
          </a:xfrm>
          <a:solidFill>
            <a:schemeClr val="bg1"/>
          </a:solidFill>
        </p:grpSpPr>
        <p:sp>
          <p:nvSpPr>
            <p:cNvPr id="38" name="Oval 37"/>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39" name="Oval 38"/>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0" name="Oval 39"/>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1" name="Oval 40"/>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2" name="Oval 41"/>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3" name="Oval 42"/>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4" name="Oval 43"/>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
        <p:nvSpPr>
          <p:cNvPr id="50" name="Freeform 15"/>
          <p:cNvSpPr>
            <a:spLocks/>
          </p:cNvSpPr>
          <p:nvPr/>
        </p:nvSpPr>
        <p:spPr bwMode="auto">
          <a:xfrm>
            <a:off x="7848478" y="1998176"/>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1" name="Group 50"/>
          <p:cNvGrpSpPr/>
          <p:nvPr/>
        </p:nvGrpSpPr>
        <p:grpSpPr>
          <a:xfrm>
            <a:off x="8854820" y="1995942"/>
            <a:ext cx="3302361" cy="1102995"/>
            <a:chOff x="1156262" y="4615604"/>
            <a:chExt cx="2150662" cy="1189638"/>
          </a:xfrm>
        </p:grpSpPr>
        <p:sp>
          <p:nvSpPr>
            <p:cNvPr id="52" name="TextBox 51"/>
            <p:cNvSpPr txBox="1"/>
            <p:nvPr/>
          </p:nvSpPr>
          <p:spPr>
            <a:xfrm>
              <a:off x="1156263" y="5108140"/>
              <a:ext cx="2150661" cy="697102"/>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53" name="Rectangle 52"/>
            <p:cNvSpPr/>
            <p:nvPr/>
          </p:nvSpPr>
          <p:spPr>
            <a:xfrm>
              <a:off x="1156262" y="4615604"/>
              <a:ext cx="1488757" cy="394491"/>
            </a:xfrm>
            <a:prstGeom prst="rect">
              <a:avLst/>
            </a:prstGeom>
            <a:solidFill>
              <a:srgbClr val="ED7D31"/>
            </a:solidFill>
            <a:effectLst>
              <a:outerShdw blurRad="50800" dist="38100" dir="8100000" algn="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54" name="Freeform 15"/>
          <p:cNvSpPr>
            <a:spLocks/>
          </p:cNvSpPr>
          <p:nvPr/>
        </p:nvSpPr>
        <p:spPr bwMode="auto">
          <a:xfrm rot="10800000" flipV="1">
            <a:off x="3379910" y="1998175"/>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147318" y="1998176"/>
            <a:ext cx="3199519" cy="1115533"/>
            <a:chOff x="1156263" y="4638938"/>
            <a:chExt cx="2150661" cy="1115533"/>
          </a:xfrm>
        </p:grpSpPr>
        <p:sp>
          <p:nvSpPr>
            <p:cNvPr id="61" name="TextBox 60"/>
            <p:cNvSpPr txBox="1"/>
            <p:nvPr/>
          </p:nvSpPr>
          <p:spPr>
            <a:xfrm>
              <a:off x="1156263" y="5108140"/>
              <a:ext cx="2150661"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solidFill>
                </a:rPr>
                <a:t>Lorem ipsum dolor sit amet, consectetur adipiscing elit, sed do eiusmod tempor incididunt utdse</a:t>
              </a:r>
            </a:p>
          </p:txBody>
        </p:sp>
        <p:sp>
          <p:nvSpPr>
            <p:cNvPr id="62" name="Rectangle 61"/>
            <p:cNvSpPr/>
            <p:nvPr/>
          </p:nvSpPr>
          <p:spPr>
            <a:xfrm>
              <a:off x="1739384" y="4638938"/>
              <a:ext cx="1536609" cy="369332"/>
            </a:xfrm>
            <a:prstGeom prst="rect">
              <a:avLst/>
            </a:prstGeom>
            <a:solidFill>
              <a:srgbClr val="00B0F0"/>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68" name="Freeform 15"/>
          <p:cNvSpPr>
            <a:spLocks/>
          </p:cNvSpPr>
          <p:nvPr/>
        </p:nvSpPr>
        <p:spPr bwMode="auto">
          <a:xfrm>
            <a:off x="7848478" y="3589569"/>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9" name="Group 68"/>
          <p:cNvGrpSpPr/>
          <p:nvPr/>
        </p:nvGrpSpPr>
        <p:grpSpPr>
          <a:xfrm>
            <a:off x="8833417" y="3593216"/>
            <a:ext cx="3302361" cy="1102995"/>
            <a:chOff x="1156262" y="4615604"/>
            <a:chExt cx="2150662" cy="1189638"/>
          </a:xfrm>
        </p:grpSpPr>
        <p:sp>
          <p:nvSpPr>
            <p:cNvPr id="70" name="TextBox 69"/>
            <p:cNvSpPr txBox="1"/>
            <p:nvPr/>
          </p:nvSpPr>
          <p:spPr>
            <a:xfrm>
              <a:off x="1156263" y="5108140"/>
              <a:ext cx="2150661" cy="697102"/>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solidFill>
                </a:rPr>
                <a:t>Lorem ipsum dolor sit amet, consectetur adipiscing elit, sed do eiusmod tempor incididunt utdse</a:t>
              </a:r>
            </a:p>
          </p:txBody>
        </p:sp>
        <p:sp>
          <p:nvSpPr>
            <p:cNvPr id="71" name="Rectangle 70"/>
            <p:cNvSpPr/>
            <p:nvPr/>
          </p:nvSpPr>
          <p:spPr>
            <a:xfrm>
              <a:off x="1156262" y="4615604"/>
              <a:ext cx="1488757" cy="394491"/>
            </a:xfrm>
            <a:prstGeom prst="rect">
              <a:avLst/>
            </a:prstGeom>
            <a:solidFill>
              <a:srgbClr val="FFC000"/>
            </a:solidFill>
            <a:effectLst>
              <a:outerShdw blurRad="50800" dist="38100" dir="8100000" algn="tr"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72" name="Freeform 15"/>
          <p:cNvSpPr>
            <a:spLocks/>
          </p:cNvSpPr>
          <p:nvPr/>
        </p:nvSpPr>
        <p:spPr bwMode="auto">
          <a:xfrm rot="10800000" flipV="1">
            <a:off x="3374973" y="3595449"/>
            <a:ext cx="903817" cy="207433"/>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lumMod val="65000"/>
            </a:schemeClr>
          </a:solid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8" name="Group 77"/>
          <p:cNvGrpSpPr/>
          <p:nvPr/>
        </p:nvGrpSpPr>
        <p:grpSpPr>
          <a:xfrm>
            <a:off x="154051" y="3595450"/>
            <a:ext cx="3199519" cy="1115533"/>
            <a:chOff x="1156263" y="4638938"/>
            <a:chExt cx="2150661" cy="1115533"/>
          </a:xfrm>
        </p:grpSpPr>
        <p:sp>
          <p:nvSpPr>
            <p:cNvPr id="79" name="TextBox 78"/>
            <p:cNvSpPr txBox="1"/>
            <p:nvPr/>
          </p:nvSpPr>
          <p:spPr>
            <a:xfrm>
              <a:off x="1156263" y="5108140"/>
              <a:ext cx="2150661" cy="646331"/>
            </a:xfrm>
            <a:prstGeom prst="rect">
              <a:avLst/>
            </a:prstGeom>
            <a:noFill/>
          </p:spPr>
          <p:txBody>
            <a:bodyPr wrap="square" lIns="0" tIns="0" rIns="0" bIns="0" rtlCol="0" anchor="t">
              <a:spAutoFit/>
            </a:bodyPr>
            <a:lstStyle/>
            <a:p>
              <a:pPr algn="r" defTabSz="1219170">
                <a:spcBef>
                  <a:spcPct val="20000"/>
                </a:spcBef>
                <a:defRPr/>
              </a:pPr>
              <a:r>
                <a:rPr lang="en-US" sz="1400" dirty="0">
                  <a:solidFill>
                    <a:schemeClr val="bg1"/>
                  </a:solidFill>
                </a:rPr>
                <a:t>Lorem ipsum dolor sit amet, consectetur adipiscing elit, sed do eiusmod tempor incididunt utdse</a:t>
              </a:r>
            </a:p>
          </p:txBody>
        </p:sp>
        <p:sp>
          <p:nvSpPr>
            <p:cNvPr id="80" name="Rectangle 79"/>
            <p:cNvSpPr/>
            <p:nvPr/>
          </p:nvSpPr>
          <p:spPr>
            <a:xfrm>
              <a:off x="1739384" y="4638938"/>
              <a:ext cx="1536609" cy="369332"/>
            </a:xfrm>
            <a:prstGeom prst="rect">
              <a:avLst/>
            </a:prstGeom>
            <a:solidFill>
              <a:srgbClr val="A5A5A5"/>
            </a:solidFill>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1" name="Oval 80"/>
          <p:cNvSpPr>
            <a:spLocks noChangeAspect="1"/>
          </p:cNvSpPr>
          <p:nvPr/>
        </p:nvSpPr>
        <p:spPr>
          <a:xfrm>
            <a:off x="4130584" y="2205279"/>
            <a:ext cx="914400" cy="914400"/>
          </a:xfrm>
          <a:prstGeom prst="ellipse">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mj-lt"/>
              </a:rPr>
              <a:t>01</a:t>
            </a:r>
          </a:p>
        </p:txBody>
      </p:sp>
      <p:sp>
        <p:nvSpPr>
          <p:cNvPr id="82" name="Oval 81"/>
          <p:cNvSpPr>
            <a:spLocks noChangeAspect="1"/>
          </p:cNvSpPr>
          <p:nvPr/>
        </p:nvSpPr>
        <p:spPr>
          <a:xfrm>
            <a:off x="7148993" y="2205279"/>
            <a:ext cx="914400" cy="914400"/>
          </a:xfrm>
          <a:prstGeom prst="ellipse">
            <a:avLst/>
          </a:prstGeom>
          <a:solidFill>
            <a:srgbClr val="ED7D3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mj-lt"/>
              </a:rPr>
              <a:t>02</a:t>
            </a:r>
          </a:p>
        </p:txBody>
      </p:sp>
      <p:sp>
        <p:nvSpPr>
          <p:cNvPr id="83" name="Oval 82"/>
          <p:cNvSpPr>
            <a:spLocks noChangeAspect="1"/>
          </p:cNvSpPr>
          <p:nvPr/>
        </p:nvSpPr>
        <p:spPr>
          <a:xfrm>
            <a:off x="4114829" y="3797090"/>
            <a:ext cx="914400" cy="914400"/>
          </a:xfrm>
          <a:prstGeom prst="ellipse">
            <a:avLst/>
          </a:prstGeom>
          <a:solidFill>
            <a:srgbClr val="A5A5A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mj-lt"/>
              </a:rPr>
              <a:t>03</a:t>
            </a:r>
          </a:p>
        </p:txBody>
      </p:sp>
      <p:sp>
        <p:nvSpPr>
          <p:cNvPr id="84" name="Oval 83"/>
          <p:cNvSpPr>
            <a:spLocks noChangeAspect="1"/>
          </p:cNvSpPr>
          <p:nvPr/>
        </p:nvSpPr>
        <p:spPr>
          <a:xfrm>
            <a:off x="7193528" y="3797090"/>
            <a:ext cx="914400" cy="914400"/>
          </a:xfrm>
          <a:prstGeom prst="ellipse">
            <a:avLst/>
          </a:prstGeom>
          <a:solidFill>
            <a:srgbClr val="FFC00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mj-lt"/>
              </a:rPr>
              <a:t>04</a:t>
            </a:r>
          </a:p>
        </p:txBody>
      </p:sp>
      <p:sp>
        <p:nvSpPr>
          <p:cNvPr id="85" name="TextBox 84"/>
          <p:cNvSpPr txBox="1"/>
          <p:nvPr/>
        </p:nvSpPr>
        <p:spPr>
          <a:xfrm>
            <a:off x="1401493" y="5605836"/>
            <a:ext cx="9389012" cy="874085"/>
          </a:xfrm>
          <a:prstGeom prst="rect">
            <a:avLst/>
          </a:prstGeom>
          <a:noFill/>
        </p:spPr>
        <p:txBody>
          <a:bodyPr wrap="square" rtlCol="0">
            <a:spAutoFit/>
          </a:bodyPr>
          <a:lstStyle/>
          <a:p>
            <a:pPr algn="ctr"/>
            <a:r>
              <a:rPr lang="en-US" sz="200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2865027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1000"/>
                                        <p:tgtEl>
                                          <p:spTgt spid="26"/>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barn(outVertical)">
                                      <p:cBhvr>
                                        <p:cTn id="11" dur="500"/>
                                        <p:tgtEl>
                                          <p:spTgt spid="37"/>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 calcmode="lin" valueType="num">
                                      <p:cBhvr>
                                        <p:cTn id="21" dur="500" fill="hold"/>
                                        <p:tgtEl>
                                          <p:spTgt spid="81"/>
                                        </p:tgtEl>
                                        <p:attrNameLst>
                                          <p:attrName>ppt_w</p:attrName>
                                        </p:attrNameLst>
                                      </p:cBhvr>
                                      <p:tavLst>
                                        <p:tav tm="0">
                                          <p:val>
                                            <p:fltVal val="0"/>
                                          </p:val>
                                        </p:tav>
                                        <p:tav tm="100000">
                                          <p:val>
                                            <p:strVal val="#ppt_w"/>
                                          </p:val>
                                        </p:tav>
                                      </p:tavLst>
                                    </p:anim>
                                    <p:anim calcmode="lin" valueType="num">
                                      <p:cBhvr>
                                        <p:cTn id="22" dur="500" fill="hold"/>
                                        <p:tgtEl>
                                          <p:spTgt spid="81"/>
                                        </p:tgtEl>
                                        <p:attrNameLst>
                                          <p:attrName>ppt_h</p:attrName>
                                        </p:attrNameLst>
                                      </p:cBhvr>
                                      <p:tavLst>
                                        <p:tav tm="0">
                                          <p:val>
                                            <p:fltVal val="0"/>
                                          </p:val>
                                        </p:tav>
                                        <p:tav tm="100000">
                                          <p:val>
                                            <p:strVal val="#ppt_h"/>
                                          </p:val>
                                        </p:tav>
                                      </p:tavLst>
                                    </p:anim>
                                    <p:animEffect transition="in" filter="fade">
                                      <p:cBhvr>
                                        <p:cTn id="23" dur="500"/>
                                        <p:tgtEl>
                                          <p:spTgt spid="81"/>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wipe(right)">
                                      <p:cBhvr>
                                        <p:cTn id="27" dur="500"/>
                                        <p:tgtEl>
                                          <p:spTgt spid="54"/>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Effect transition="in" filter="wipe(right)">
                                      <p:cBhvr>
                                        <p:cTn id="31" dur="500"/>
                                        <p:tgtEl>
                                          <p:spTgt spid="60"/>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p:cTn id="35" dur="500" fill="hold"/>
                                        <p:tgtEl>
                                          <p:spTgt spid="82"/>
                                        </p:tgtEl>
                                        <p:attrNameLst>
                                          <p:attrName>ppt_w</p:attrName>
                                        </p:attrNameLst>
                                      </p:cBhvr>
                                      <p:tavLst>
                                        <p:tav tm="0">
                                          <p:val>
                                            <p:fltVal val="0"/>
                                          </p:val>
                                        </p:tav>
                                        <p:tav tm="100000">
                                          <p:val>
                                            <p:strVal val="#ppt_w"/>
                                          </p:val>
                                        </p:tav>
                                      </p:tavLst>
                                    </p:anim>
                                    <p:anim calcmode="lin" valueType="num">
                                      <p:cBhvr>
                                        <p:cTn id="36" dur="500" fill="hold"/>
                                        <p:tgtEl>
                                          <p:spTgt spid="82"/>
                                        </p:tgtEl>
                                        <p:attrNameLst>
                                          <p:attrName>ppt_h</p:attrName>
                                        </p:attrNameLst>
                                      </p:cBhvr>
                                      <p:tavLst>
                                        <p:tav tm="0">
                                          <p:val>
                                            <p:fltVal val="0"/>
                                          </p:val>
                                        </p:tav>
                                        <p:tav tm="100000">
                                          <p:val>
                                            <p:strVal val="#ppt_h"/>
                                          </p:val>
                                        </p:tav>
                                      </p:tavLst>
                                    </p:anim>
                                    <p:animEffect transition="in" filter="fade">
                                      <p:cBhvr>
                                        <p:cTn id="37" dur="500"/>
                                        <p:tgtEl>
                                          <p:spTgt spid="82"/>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left)">
                                      <p:cBhvr>
                                        <p:cTn id="41" dur="500"/>
                                        <p:tgtEl>
                                          <p:spTgt spid="50"/>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wipe(left)">
                                      <p:cBhvr>
                                        <p:cTn id="45" dur="500"/>
                                        <p:tgtEl>
                                          <p:spTgt spid="51"/>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83"/>
                                        </p:tgtEl>
                                        <p:attrNameLst>
                                          <p:attrName>style.visibility</p:attrName>
                                        </p:attrNameLst>
                                      </p:cBhvr>
                                      <p:to>
                                        <p:strVal val="visible"/>
                                      </p:to>
                                    </p:set>
                                    <p:anim calcmode="lin" valueType="num">
                                      <p:cBhvr>
                                        <p:cTn id="49" dur="500" fill="hold"/>
                                        <p:tgtEl>
                                          <p:spTgt spid="83"/>
                                        </p:tgtEl>
                                        <p:attrNameLst>
                                          <p:attrName>ppt_w</p:attrName>
                                        </p:attrNameLst>
                                      </p:cBhvr>
                                      <p:tavLst>
                                        <p:tav tm="0">
                                          <p:val>
                                            <p:fltVal val="0"/>
                                          </p:val>
                                        </p:tav>
                                        <p:tav tm="100000">
                                          <p:val>
                                            <p:strVal val="#ppt_w"/>
                                          </p:val>
                                        </p:tav>
                                      </p:tavLst>
                                    </p:anim>
                                    <p:anim calcmode="lin" valueType="num">
                                      <p:cBhvr>
                                        <p:cTn id="50" dur="500" fill="hold"/>
                                        <p:tgtEl>
                                          <p:spTgt spid="83"/>
                                        </p:tgtEl>
                                        <p:attrNameLst>
                                          <p:attrName>ppt_h</p:attrName>
                                        </p:attrNameLst>
                                      </p:cBhvr>
                                      <p:tavLst>
                                        <p:tav tm="0">
                                          <p:val>
                                            <p:fltVal val="0"/>
                                          </p:val>
                                        </p:tav>
                                        <p:tav tm="100000">
                                          <p:val>
                                            <p:strVal val="#ppt_h"/>
                                          </p:val>
                                        </p:tav>
                                      </p:tavLst>
                                    </p:anim>
                                    <p:animEffect transition="in" filter="fade">
                                      <p:cBhvr>
                                        <p:cTn id="51" dur="500"/>
                                        <p:tgtEl>
                                          <p:spTgt spid="83"/>
                                        </p:tgtEl>
                                      </p:cBhvr>
                                    </p:animEffect>
                                  </p:childTnLst>
                                </p:cTn>
                              </p:par>
                            </p:childTnLst>
                          </p:cTn>
                        </p:par>
                        <p:par>
                          <p:cTn id="52" fill="hold">
                            <p:stCondLst>
                              <p:cond delay="5500"/>
                            </p:stCondLst>
                            <p:childTnLst>
                              <p:par>
                                <p:cTn id="53" presetID="22" presetClass="entr" presetSubtype="2"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right)">
                                      <p:cBhvr>
                                        <p:cTn id="55" dur="500"/>
                                        <p:tgtEl>
                                          <p:spTgt spid="72"/>
                                        </p:tgtEl>
                                      </p:cBhvr>
                                    </p:animEffect>
                                  </p:childTnLst>
                                </p:cTn>
                              </p:par>
                            </p:childTnLst>
                          </p:cTn>
                        </p:par>
                        <p:par>
                          <p:cTn id="56" fill="hold">
                            <p:stCondLst>
                              <p:cond delay="6000"/>
                            </p:stCondLst>
                            <p:childTnLst>
                              <p:par>
                                <p:cTn id="57" presetID="22" presetClass="entr" presetSubtype="2" fill="hold" nodeType="afterEffect">
                                  <p:stCondLst>
                                    <p:cond delay="0"/>
                                  </p:stCondLst>
                                  <p:childTnLst>
                                    <p:set>
                                      <p:cBhvr>
                                        <p:cTn id="58" dur="1" fill="hold">
                                          <p:stCondLst>
                                            <p:cond delay="0"/>
                                          </p:stCondLst>
                                        </p:cTn>
                                        <p:tgtEl>
                                          <p:spTgt spid="78"/>
                                        </p:tgtEl>
                                        <p:attrNameLst>
                                          <p:attrName>style.visibility</p:attrName>
                                        </p:attrNameLst>
                                      </p:cBhvr>
                                      <p:to>
                                        <p:strVal val="visible"/>
                                      </p:to>
                                    </p:set>
                                    <p:animEffect transition="in" filter="wipe(right)">
                                      <p:cBhvr>
                                        <p:cTn id="59" dur="500"/>
                                        <p:tgtEl>
                                          <p:spTgt spid="78"/>
                                        </p:tgtEl>
                                      </p:cBhvr>
                                    </p:animEffect>
                                  </p:childTnLst>
                                </p:cTn>
                              </p:par>
                            </p:childTnLst>
                          </p:cTn>
                        </p:par>
                        <p:par>
                          <p:cTn id="60" fill="hold">
                            <p:stCondLst>
                              <p:cond delay="6500"/>
                            </p:stCondLst>
                            <p:childTnLst>
                              <p:par>
                                <p:cTn id="61" presetID="53" presetClass="entr" presetSubtype="16" fill="hold" grpId="0" nodeType="afterEffect">
                                  <p:stCondLst>
                                    <p:cond delay="0"/>
                                  </p:stCondLst>
                                  <p:childTnLst>
                                    <p:set>
                                      <p:cBhvr>
                                        <p:cTn id="62" dur="1" fill="hold">
                                          <p:stCondLst>
                                            <p:cond delay="0"/>
                                          </p:stCondLst>
                                        </p:cTn>
                                        <p:tgtEl>
                                          <p:spTgt spid="84"/>
                                        </p:tgtEl>
                                        <p:attrNameLst>
                                          <p:attrName>style.visibility</p:attrName>
                                        </p:attrNameLst>
                                      </p:cBhvr>
                                      <p:to>
                                        <p:strVal val="visible"/>
                                      </p:to>
                                    </p:set>
                                    <p:anim calcmode="lin" valueType="num">
                                      <p:cBhvr>
                                        <p:cTn id="63" dur="500" fill="hold"/>
                                        <p:tgtEl>
                                          <p:spTgt spid="84"/>
                                        </p:tgtEl>
                                        <p:attrNameLst>
                                          <p:attrName>ppt_w</p:attrName>
                                        </p:attrNameLst>
                                      </p:cBhvr>
                                      <p:tavLst>
                                        <p:tav tm="0">
                                          <p:val>
                                            <p:fltVal val="0"/>
                                          </p:val>
                                        </p:tav>
                                        <p:tav tm="100000">
                                          <p:val>
                                            <p:strVal val="#ppt_w"/>
                                          </p:val>
                                        </p:tav>
                                      </p:tavLst>
                                    </p:anim>
                                    <p:anim calcmode="lin" valueType="num">
                                      <p:cBhvr>
                                        <p:cTn id="64" dur="500" fill="hold"/>
                                        <p:tgtEl>
                                          <p:spTgt spid="84"/>
                                        </p:tgtEl>
                                        <p:attrNameLst>
                                          <p:attrName>ppt_h</p:attrName>
                                        </p:attrNameLst>
                                      </p:cBhvr>
                                      <p:tavLst>
                                        <p:tav tm="0">
                                          <p:val>
                                            <p:fltVal val="0"/>
                                          </p:val>
                                        </p:tav>
                                        <p:tav tm="100000">
                                          <p:val>
                                            <p:strVal val="#ppt_h"/>
                                          </p:val>
                                        </p:tav>
                                      </p:tavLst>
                                    </p:anim>
                                    <p:animEffect transition="in" filter="fade">
                                      <p:cBhvr>
                                        <p:cTn id="65" dur="500"/>
                                        <p:tgtEl>
                                          <p:spTgt spid="84"/>
                                        </p:tgtEl>
                                      </p:cBhvr>
                                    </p:animEffect>
                                  </p:childTnLst>
                                </p:cTn>
                              </p:par>
                            </p:childTnLst>
                          </p:cTn>
                        </p:par>
                        <p:par>
                          <p:cTn id="66" fill="hold">
                            <p:stCondLst>
                              <p:cond delay="7000"/>
                            </p:stCondLst>
                            <p:childTnLst>
                              <p:par>
                                <p:cTn id="67" presetID="22" presetClass="entr" presetSubtype="8" fill="hold" grpId="0" nodeType="afterEffect">
                                  <p:stCondLst>
                                    <p:cond delay="0"/>
                                  </p:stCondLst>
                                  <p:childTnLst>
                                    <p:set>
                                      <p:cBhvr>
                                        <p:cTn id="68" dur="1" fill="hold">
                                          <p:stCondLst>
                                            <p:cond delay="0"/>
                                          </p:stCondLst>
                                        </p:cTn>
                                        <p:tgtEl>
                                          <p:spTgt spid="68"/>
                                        </p:tgtEl>
                                        <p:attrNameLst>
                                          <p:attrName>style.visibility</p:attrName>
                                        </p:attrNameLst>
                                      </p:cBhvr>
                                      <p:to>
                                        <p:strVal val="visible"/>
                                      </p:to>
                                    </p:set>
                                    <p:animEffect transition="in" filter="wipe(left)">
                                      <p:cBhvr>
                                        <p:cTn id="69" dur="500"/>
                                        <p:tgtEl>
                                          <p:spTgt spid="68"/>
                                        </p:tgtEl>
                                      </p:cBhvr>
                                    </p:animEffect>
                                  </p:childTnLst>
                                </p:cTn>
                              </p:par>
                            </p:childTnLst>
                          </p:cTn>
                        </p:par>
                        <p:par>
                          <p:cTn id="70" fill="hold">
                            <p:stCondLst>
                              <p:cond delay="7500"/>
                            </p:stCondLst>
                            <p:childTnLst>
                              <p:par>
                                <p:cTn id="71" presetID="22" presetClass="entr" presetSubtype="8" fill="hold" nodeType="afterEffect">
                                  <p:stCondLst>
                                    <p:cond delay="0"/>
                                  </p:stCondLst>
                                  <p:childTnLst>
                                    <p:set>
                                      <p:cBhvr>
                                        <p:cTn id="72" dur="1" fill="hold">
                                          <p:stCondLst>
                                            <p:cond delay="0"/>
                                          </p:stCondLst>
                                        </p:cTn>
                                        <p:tgtEl>
                                          <p:spTgt spid="69"/>
                                        </p:tgtEl>
                                        <p:attrNameLst>
                                          <p:attrName>style.visibility</p:attrName>
                                        </p:attrNameLst>
                                      </p:cBhvr>
                                      <p:to>
                                        <p:strVal val="visible"/>
                                      </p:to>
                                    </p:set>
                                    <p:animEffect transition="in" filter="wipe(left)">
                                      <p:cBhvr>
                                        <p:cTn id="73" dur="500"/>
                                        <p:tgtEl>
                                          <p:spTgt spid="69"/>
                                        </p:tgtEl>
                                      </p:cBhvr>
                                    </p:animEffect>
                                  </p:childTnLst>
                                </p:cTn>
                              </p:par>
                            </p:childTnLst>
                          </p:cTn>
                        </p:par>
                        <p:par>
                          <p:cTn id="74" fill="hold">
                            <p:stCondLst>
                              <p:cond delay="8000"/>
                            </p:stCondLst>
                            <p:childTnLst>
                              <p:par>
                                <p:cTn id="75" presetID="22" presetClass="entr" presetSubtype="1" fill="hold" grpId="0" nodeType="afterEffect">
                                  <p:stCondLst>
                                    <p:cond delay="0"/>
                                  </p:stCondLst>
                                  <p:childTnLst>
                                    <p:set>
                                      <p:cBhvr>
                                        <p:cTn id="76" dur="1" fill="hold">
                                          <p:stCondLst>
                                            <p:cond delay="0"/>
                                          </p:stCondLst>
                                        </p:cTn>
                                        <p:tgtEl>
                                          <p:spTgt spid="85"/>
                                        </p:tgtEl>
                                        <p:attrNameLst>
                                          <p:attrName>style.visibility</p:attrName>
                                        </p:attrNameLst>
                                      </p:cBhvr>
                                      <p:to>
                                        <p:strVal val="visible"/>
                                      </p:to>
                                    </p:set>
                                    <p:animEffect transition="in" filter="wipe(up)">
                                      <p:cBhvr>
                                        <p:cTn id="7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5" grpId="0" animBg="1"/>
      <p:bldP spid="50" grpId="0" animBg="1"/>
      <p:bldP spid="54" grpId="0" animBg="1"/>
      <p:bldP spid="68" grpId="0" animBg="1"/>
      <p:bldP spid="72" grpId="0" animBg="1"/>
      <p:bldP spid="81" grpId="0" animBg="1"/>
      <p:bldP spid="82" grpId="0" animBg="1"/>
      <p:bldP spid="83" grpId="0" animBg="1"/>
      <p:bldP spid="84"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2320</TotalTime>
  <Words>1230</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393</cp:revision>
  <dcterms:created xsi:type="dcterms:W3CDTF">2015-12-31T02:20:12Z</dcterms:created>
  <dcterms:modified xsi:type="dcterms:W3CDTF">2016-09-14T22:49:03Z</dcterms:modified>
</cp:coreProperties>
</file>