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0384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2" name="Picture Placeholder 6"/>
          <p:cNvSpPr>
            <a:spLocks noGrp="1"/>
          </p:cNvSpPr>
          <p:nvPr>
            <p:ph type="pic" sz="quarter" idx="14"/>
          </p:nvPr>
        </p:nvSpPr>
        <p:spPr>
          <a:xfrm>
            <a:off x="499380" y="1488610"/>
            <a:ext cx="1806275" cy="1805853"/>
          </a:xfrm>
          <a:prstGeom prst="roundRect">
            <a:avLst>
              <a:gd name="adj" fmla="val 11041"/>
            </a:avLst>
          </a:prstGeom>
          <a:ln w="28575">
            <a:solidFill>
              <a:schemeClr val="accent1"/>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13" name="Picture Placeholder 6"/>
          <p:cNvSpPr>
            <a:spLocks noGrp="1"/>
          </p:cNvSpPr>
          <p:nvPr>
            <p:ph type="pic" sz="quarter" idx="15"/>
          </p:nvPr>
        </p:nvSpPr>
        <p:spPr>
          <a:xfrm>
            <a:off x="2557144" y="1488610"/>
            <a:ext cx="1806275" cy="1805853"/>
          </a:xfrm>
          <a:prstGeom prst="roundRect">
            <a:avLst>
              <a:gd name="adj" fmla="val 13151"/>
            </a:avLst>
          </a:prstGeom>
          <a:ln w="28575">
            <a:solidFill>
              <a:schemeClr val="accent2"/>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14" name="Picture Placeholder 6"/>
          <p:cNvSpPr>
            <a:spLocks noGrp="1"/>
          </p:cNvSpPr>
          <p:nvPr>
            <p:ph type="pic" sz="quarter" idx="16"/>
          </p:nvPr>
        </p:nvSpPr>
        <p:spPr>
          <a:xfrm>
            <a:off x="4614908" y="1488610"/>
            <a:ext cx="1806275" cy="1805853"/>
          </a:xfrm>
          <a:prstGeom prst="roundRect">
            <a:avLst>
              <a:gd name="adj" fmla="val 11744"/>
            </a:avLst>
          </a:prstGeom>
          <a:ln w="28575">
            <a:solidFill>
              <a:schemeClr val="accent3"/>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21" name="Picture Placeholder 6"/>
          <p:cNvSpPr>
            <a:spLocks noGrp="1"/>
          </p:cNvSpPr>
          <p:nvPr>
            <p:ph type="pic" sz="quarter" idx="17"/>
          </p:nvPr>
        </p:nvSpPr>
        <p:spPr>
          <a:xfrm>
            <a:off x="6674923" y="1488610"/>
            <a:ext cx="1806275" cy="1805853"/>
          </a:xfrm>
          <a:prstGeom prst="roundRect">
            <a:avLst>
              <a:gd name="adj" fmla="val 7524"/>
            </a:avLst>
          </a:prstGeom>
          <a:ln w="28575">
            <a:solidFill>
              <a:schemeClr val="accent4"/>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69540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3" name="Picture Placeholder 2"/>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a:stretch>
            <a:fillRect/>
          </a:stretch>
        </p:blipFill>
        <p:spPr>
          <a:ln>
            <a:solidFill>
              <a:srgbClr val="00B0F0"/>
            </a:solidFill>
          </a:ln>
          <a:effectLst>
            <a:outerShdw blurRad="50800" dist="38100" dir="2700000" algn="tl" rotWithShape="0">
              <a:prstClr val="black">
                <a:alpha val="40000"/>
              </a:prstClr>
            </a:outerShdw>
          </a:effectLst>
        </p:spPr>
      </p:pic>
      <p:pic>
        <p:nvPicPr>
          <p:cNvPr id="4" name="Picture Placeholder 3"/>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44" b="44"/>
          <a:stretch>
            <a:fillRect/>
          </a:stretch>
        </p:blipFill>
        <p:spPr>
          <a:ln>
            <a:solidFill>
              <a:srgbClr val="ED7D31"/>
            </a:solidFill>
          </a:ln>
          <a:effectLst>
            <a:outerShdw blurRad="50800" dist="38100" dir="2700000" algn="tl" rotWithShape="0">
              <a:prstClr val="black">
                <a:alpha val="40000"/>
              </a:prstClr>
            </a:outerShdw>
          </a:effectLst>
        </p:spPr>
      </p:pic>
      <p:pic>
        <p:nvPicPr>
          <p:cNvPr id="5" name="Picture Placeholder 4"/>
          <p:cNvPicPr>
            <a:picLocks noGrp="1" noChangeAspect="1"/>
          </p:cNvPicPr>
          <p:nvPr>
            <p:ph type="pic" sz="quarter" idx="16"/>
          </p:nvPr>
        </p:nvPicPr>
        <p:blipFill>
          <a:blip r:embed="rId5">
            <a:extLst>
              <a:ext uri="{28A0092B-C50C-407E-A947-70E740481C1C}">
                <a14:useLocalDpi xmlns:a14="http://schemas.microsoft.com/office/drawing/2010/main" val="0"/>
              </a:ext>
            </a:extLst>
          </a:blip>
          <a:srcRect t="44" b="44"/>
          <a:stretch>
            <a:fillRect/>
          </a:stretch>
        </p:blipFill>
        <p:spPr>
          <a:ln>
            <a:solidFill>
              <a:srgbClr val="A5A5A5"/>
            </a:solidFill>
          </a:ln>
          <a:effectLst>
            <a:outerShdw blurRad="50800" dist="38100" dir="2700000" algn="tl" rotWithShape="0">
              <a:prstClr val="black">
                <a:alpha val="40000"/>
              </a:prstClr>
            </a:outerShdw>
          </a:effectLst>
        </p:spPr>
      </p:pic>
      <p:pic>
        <p:nvPicPr>
          <p:cNvPr id="7" name="Picture Placeholder 6"/>
          <p:cNvPicPr>
            <a:picLocks noGrp="1" noChangeAspect="1"/>
          </p:cNvPicPr>
          <p:nvPr>
            <p:ph type="pic" sz="quarter" idx="17"/>
          </p:nvPr>
        </p:nvPicPr>
        <p:blipFill>
          <a:blip r:embed="rId6">
            <a:extLst>
              <a:ext uri="{28A0092B-C50C-407E-A947-70E740481C1C}">
                <a14:useLocalDpi xmlns:a14="http://schemas.microsoft.com/office/drawing/2010/main" val="0"/>
              </a:ext>
            </a:extLst>
          </a:blip>
          <a:srcRect/>
          <a:stretch>
            <a:fillRect/>
          </a:stretch>
        </p:blipFill>
        <p:spPr>
          <a:ln>
            <a:solidFill>
              <a:schemeClr val="accent6">
                <a:lumMod val="75000"/>
              </a:schemeClr>
            </a:solidFill>
          </a:ln>
          <a:effectLst>
            <a:outerShdw blurRad="50800" dist="38100" dir="2700000" algn="tl" rotWithShape="0">
              <a:prstClr val="black">
                <a:alpha val="40000"/>
              </a:prstClr>
            </a:outerShdw>
          </a:effectLst>
        </p:spPr>
      </p:pic>
      <p:grpSp>
        <p:nvGrpSpPr>
          <p:cNvPr id="74" name="Group 73"/>
          <p:cNvGrpSpPr/>
          <p:nvPr/>
        </p:nvGrpSpPr>
        <p:grpSpPr>
          <a:xfrm>
            <a:off x="499380" y="3468257"/>
            <a:ext cx="7977709" cy="2744961"/>
            <a:chOff x="374535" y="2601192"/>
            <a:chExt cx="5983282" cy="2058721"/>
          </a:xfrm>
          <a:effectLst>
            <a:outerShdw blurRad="50800" dist="38100" dir="2700000" algn="tl" rotWithShape="0">
              <a:prstClr val="black">
                <a:alpha val="40000"/>
              </a:prstClr>
            </a:outerShdw>
          </a:effectLst>
        </p:grpSpPr>
        <p:sp>
          <p:nvSpPr>
            <p:cNvPr id="22" name="Isosceles Triangle 21"/>
            <p:cNvSpPr/>
            <p:nvPr/>
          </p:nvSpPr>
          <p:spPr>
            <a:xfrm>
              <a:off x="878370" y="2601192"/>
              <a:ext cx="345642" cy="215298"/>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Rounded Rectangle 22"/>
            <p:cNvSpPr/>
            <p:nvPr/>
          </p:nvSpPr>
          <p:spPr>
            <a:xfrm>
              <a:off x="374535" y="2816489"/>
              <a:ext cx="5983282" cy="1843424"/>
            </a:xfrm>
            <a:prstGeom prst="roundRect">
              <a:avLst>
                <a:gd name="adj" fmla="val 6561"/>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75" name="Group 74"/>
          <p:cNvGrpSpPr/>
          <p:nvPr/>
        </p:nvGrpSpPr>
        <p:grpSpPr>
          <a:xfrm>
            <a:off x="8981879" y="1451039"/>
            <a:ext cx="2798013" cy="768092"/>
            <a:chOff x="6473031" y="1088279"/>
            <a:chExt cx="2361887" cy="576069"/>
          </a:xfrm>
          <a:effectLst/>
        </p:grpSpPr>
        <p:sp>
          <p:nvSpPr>
            <p:cNvPr id="51" name="Isosceles Triangle 50"/>
            <p:cNvSpPr/>
            <p:nvPr/>
          </p:nvSpPr>
          <p:spPr>
            <a:xfrm rot="10800000">
              <a:off x="8431669" y="1376313"/>
              <a:ext cx="345642" cy="288035"/>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5" name="Rounded Rectangle 24"/>
            <p:cNvSpPr/>
            <p:nvPr/>
          </p:nvSpPr>
          <p:spPr>
            <a:xfrm>
              <a:off x="6473031" y="1088279"/>
              <a:ext cx="2361887" cy="403249"/>
            </a:xfrm>
            <a:prstGeom prst="roundRect">
              <a:avLst>
                <a:gd name="adj" fmla="val 6561"/>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Lorem Ipsum</a:t>
              </a:r>
              <a:endParaRPr lang="en-US" dirty="0">
                <a:solidFill>
                  <a:schemeClr val="bg1"/>
                </a:solidFill>
              </a:endParaRPr>
            </a:p>
          </p:txBody>
        </p:sp>
      </p:grpSp>
      <p:grpSp>
        <p:nvGrpSpPr>
          <p:cNvPr id="10" name="Group 9"/>
          <p:cNvGrpSpPr/>
          <p:nvPr/>
        </p:nvGrpSpPr>
        <p:grpSpPr>
          <a:xfrm>
            <a:off x="1871487" y="4018054"/>
            <a:ext cx="6257752" cy="1891376"/>
            <a:chOff x="1871487" y="4018054"/>
            <a:chExt cx="6257752" cy="1891376"/>
          </a:xfrm>
        </p:grpSpPr>
        <p:sp>
          <p:nvSpPr>
            <p:cNvPr id="26" name="Rectangle 25"/>
            <p:cNvSpPr/>
            <p:nvPr/>
          </p:nvSpPr>
          <p:spPr>
            <a:xfrm>
              <a:off x="1871487" y="4018054"/>
              <a:ext cx="1241815" cy="276999"/>
            </a:xfrm>
            <a:prstGeom prst="rect">
              <a:avLst/>
            </a:prstGeom>
          </p:spPr>
          <p:txBody>
            <a:bodyPr wrap="none" lIns="0" tIns="0" rIns="0" bIns="0">
              <a:spAutoFit/>
            </a:bodyPr>
            <a:lstStyle/>
            <a:p>
              <a:r>
                <a:rPr lang="en-US" b="1" dirty="0">
                  <a:solidFill>
                    <a:schemeClr val="bg1"/>
                  </a:solidFill>
                </a:rPr>
                <a:t>Lorem Ipsum</a:t>
              </a:r>
            </a:p>
          </p:txBody>
        </p:sp>
        <p:sp>
          <p:nvSpPr>
            <p:cNvPr id="33" name="TextBox 32"/>
            <p:cNvSpPr txBox="1"/>
            <p:nvPr/>
          </p:nvSpPr>
          <p:spPr>
            <a:xfrm>
              <a:off x="1871487" y="4308992"/>
              <a:ext cx="6257752" cy="1600438"/>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rPr>
                <a:t> </a:t>
              </a:r>
              <a:br>
                <a:rPr lang="en-US" sz="1400" dirty="0">
                  <a:solidFill>
                    <a:schemeClr val="bg1">
                      <a:lumMod val="95000"/>
                    </a:schemeClr>
                  </a:solidFill>
                </a:rPr>
              </a:b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11" name="Group 10"/>
          <p:cNvGrpSpPr/>
          <p:nvPr/>
        </p:nvGrpSpPr>
        <p:grpSpPr>
          <a:xfrm>
            <a:off x="8981879" y="2422527"/>
            <a:ext cx="2798013" cy="3765699"/>
            <a:chOff x="8981879" y="2422527"/>
            <a:chExt cx="2798013" cy="3765699"/>
          </a:xfrm>
          <a:effectLst>
            <a:outerShdw blurRad="50800" dist="38100" dir="2700000" algn="tl" rotWithShape="0">
              <a:prstClr val="black">
                <a:alpha val="40000"/>
              </a:prstClr>
            </a:outerShdw>
          </a:effectLst>
        </p:grpSpPr>
        <p:sp>
          <p:nvSpPr>
            <p:cNvPr id="43" name="Folded Corner 42"/>
            <p:cNvSpPr>
              <a:spLocks noChangeAspect="1"/>
            </p:cNvSpPr>
            <p:nvPr/>
          </p:nvSpPr>
          <p:spPr bwMode="auto">
            <a:xfrm>
              <a:off x="8981879" y="2422527"/>
              <a:ext cx="2798013" cy="3765699"/>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9089543" y="2652954"/>
              <a:ext cx="2636057" cy="3323987"/>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2">
                      <a:lumMod val="10000"/>
                    </a:schemeClr>
                  </a:solidFill>
                </a:rPr>
                <a:t> </a:t>
              </a:r>
              <a:br>
                <a:rPr lang="en-US" sz="1400" dirty="0">
                  <a:solidFill>
                    <a:schemeClr val="bg2">
                      <a:lumMod val="10000"/>
                    </a:schemeClr>
                  </a:solidFill>
                </a:rPr>
              </a:b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48" name="Group 75"/>
          <p:cNvGrpSpPr>
            <a:grpSpLocks noChangeAspect="1"/>
          </p:cNvGrpSpPr>
          <p:nvPr/>
        </p:nvGrpSpPr>
        <p:grpSpPr>
          <a:xfrm>
            <a:off x="894181" y="4085655"/>
            <a:ext cx="582506" cy="731520"/>
            <a:chOff x="6743700" y="2347912"/>
            <a:chExt cx="273050" cy="342900"/>
          </a:xfrm>
          <a:solidFill>
            <a:schemeClr val="bg1"/>
          </a:solidFill>
          <a:effectLst>
            <a:outerShdw blurRad="50800" dist="38100" dir="2700000" algn="tl" rotWithShape="0">
              <a:prstClr val="black">
                <a:alpha val="40000"/>
              </a:prstClr>
            </a:outerShdw>
          </a:effectLst>
        </p:grpSpPr>
        <p:sp>
          <p:nvSpPr>
            <p:cNvPr id="4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3" name="Group 52"/>
          <p:cNvGrpSpPr/>
          <p:nvPr/>
        </p:nvGrpSpPr>
        <p:grpSpPr>
          <a:xfrm>
            <a:off x="127357" y="-21594"/>
            <a:ext cx="2524868" cy="613385"/>
            <a:chOff x="127357" y="-6354"/>
            <a:chExt cx="2524868" cy="613385"/>
          </a:xfrm>
        </p:grpSpPr>
        <p:sp>
          <p:nvSpPr>
            <p:cNvPr id="54" name="Round Same Side Corner Rectangle 53"/>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7" name="TextBox 5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66009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barn(inVertical)">
                                      <p:cBhvr>
                                        <p:cTn id="7" dur="1000"/>
                                        <p:tgtEl>
                                          <p:spTgt spid="52"/>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900" decel="100000" fill="hold"/>
                                        <p:tgtEl>
                                          <p:spTgt spid="4"/>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37"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900" decel="100000" fill="hold"/>
                                        <p:tgtEl>
                                          <p:spTgt spid="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29" fill="hold">
                            <p:stCondLst>
                              <p:cond delay="4000"/>
                            </p:stCondLst>
                            <p:childTnLst>
                              <p:par>
                                <p:cTn id="30" presetID="37"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900" decel="100000" fill="hold"/>
                                        <p:tgtEl>
                                          <p:spTgt spid="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36" fill="hold">
                            <p:stCondLst>
                              <p:cond delay="5000"/>
                            </p:stCondLst>
                            <p:childTnLst>
                              <p:par>
                                <p:cTn id="37" presetID="9" presetClass="emph" presetSubtype="0" nodeType="afterEffect">
                                  <p:stCondLst>
                                    <p:cond delay="0"/>
                                  </p:stCondLst>
                                  <p:childTnLst>
                                    <p:set>
                                      <p:cBhvr rctx="PPT">
                                        <p:cTn id="38" dur="indefinite"/>
                                        <p:tgtEl>
                                          <p:spTgt spid="4"/>
                                        </p:tgtEl>
                                        <p:attrNameLst>
                                          <p:attrName>style.opacity</p:attrName>
                                        </p:attrNameLst>
                                      </p:cBhvr>
                                      <p:to>
                                        <p:strVal val="0.25"/>
                                      </p:to>
                                    </p:set>
                                    <p:animEffect filter="image" prLst="opacity: 0.25">
                                      <p:cBhvr rctx="IE">
                                        <p:cTn id="39" dur="indefinite"/>
                                        <p:tgtEl>
                                          <p:spTgt spid="4"/>
                                        </p:tgtEl>
                                      </p:cBhvr>
                                    </p:animEffect>
                                  </p:childTnLst>
                                </p:cTn>
                              </p:par>
                            </p:childTnLst>
                          </p:cTn>
                        </p:par>
                        <p:par>
                          <p:cTn id="40" fill="hold">
                            <p:stCondLst>
                              <p:cond delay="5000"/>
                            </p:stCondLst>
                            <p:childTnLst>
                              <p:par>
                                <p:cTn id="41" presetID="9" presetClass="emph" presetSubtype="0" nodeType="afterEffect">
                                  <p:stCondLst>
                                    <p:cond delay="0"/>
                                  </p:stCondLst>
                                  <p:childTnLst>
                                    <p:set>
                                      <p:cBhvr rctx="PPT">
                                        <p:cTn id="42" dur="indefinite"/>
                                        <p:tgtEl>
                                          <p:spTgt spid="5"/>
                                        </p:tgtEl>
                                        <p:attrNameLst>
                                          <p:attrName>style.opacity</p:attrName>
                                        </p:attrNameLst>
                                      </p:cBhvr>
                                      <p:to>
                                        <p:strVal val="0.25"/>
                                      </p:to>
                                    </p:set>
                                    <p:animEffect filter="image" prLst="opacity: 0.25">
                                      <p:cBhvr rctx="IE">
                                        <p:cTn id="43" dur="indefinite"/>
                                        <p:tgtEl>
                                          <p:spTgt spid="5"/>
                                        </p:tgtEl>
                                      </p:cBhvr>
                                    </p:animEffect>
                                  </p:childTnLst>
                                </p:cTn>
                              </p:par>
                            </p:childTnLst>
                          </p:cTn>
                        </p:par>
                        <p:par>
                          <p:cTn id="44" fill="hold">
                            <p:stCondLst>
                              <p:cond delay="5000"/>
                            </p:stCondLst>
                            <p:childTnLst>
                              <p:par>
                                <p:cTn id="45" presetID="9" presetClass="emph" presetSubtype="0" nodeType="afterEffect">
                                  <p:stCondLst>
                                    <p:cond delay="0"/>
                                  </p:stCondLst>
                                  <p:childTnLst>
                                    <p:set>
                                      <p:cBhvr rctx="PPT">
                                        <p:cTn id="46" dur="indefinite"/>
                                        <p:tgtEl>
                                          <p:spTgt spid="7"/>
                                        </p:tgtEl>
                                        <p:attrNameLst>
                                          <p:attrName>style.opacity</p:attrName>
                                        </p:attrNameLst>
                                      </p:cBhvr>
                                      <p:to>
                                        <p:strVal val="0.25"/>
                                      </p:to>
                                    </p:set>
                                    <p:animEffect filter="image" prLst="opacity: 0.25">
                                      <p:cBhvr rctx="IE">
                                        <p:cTn id="47" dur="indefinite"/>
                                        <p:tgtEl>
                                          <p:spTgt spid="7"/>
                                        </p:tgtEl>
                                      </p:cBhvr>
                                    </p:animEffect>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74"/>
                                        </p:tgtEl>
                                        <p:attrNameLst>
                                          <p:attrName>style.visibility</p:attrName>
                                        </p:attrNameLst>
                                      </p:cBhvr>
                                      <p:to>
                                        <p:strVal val="visible"/>
                                      </p:to>
                                    </p:set>
                                    <p:animEffect transition="in" filter="wipe(up)">
                                      <p:cBhvr>
                                        <p:cTn id="51" dur="500"/>
                                        <p:tgtEl>
                                          <p:spTgt spid="74"/>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p:cTn id="55" dur="500" fill="hold"/>
                                        <p:tgtEl>
                                          <p:spTgt spid="48"/>
                                        </p:tgtEl>
                                        <p:attrNameLst>
                                          <p:attrName>ppt_w</p:attrName>
                                        </p:attrNameLst>
                                      </p:cBhvr>
                                      <p:tavLst>
                                        <p:tav tm="0">
                                          <p:val>
                                            <p:fltVal val="0"/>
                                          </p:val>
                                        </p:tav>
                                        <p:tav tm="100000">
                                          <p:val>
                                            <p:strVal val="#ppt_w"/>
                                          </p:val>
                                        </p:tav>
                                      </p:tavLst>
                                    </p:anim>
                                    <p:anim calcmode="lin" valueType="num">
                                      <p:cBhvr>
                                        <p:cTn id="56" dur="500" fill="hold"/>
                                        <p:tgtEl>
                                          <p:spTgt spid="48"/>
                                        </p:tgtEl>
                                        <p:attrNameLst>
                                          <p:attrName>ppt_h</p:attrName>
                                        </p:attrNameLst>
                                      </p:cBhvr>
                                      <p:tavLst>
                                        <p:tav tm="0">
                                          <p:val>
                                            <p:fltVal val="0"/>
                                          </p:val>
                                        </p:tav>
                                        <p:tav tm="100000">
                                          <p:val>
                                            <p:strVal val="#ppt_h"/>
                                          </p:val>
                                        </p:tav>
                                      </p:tavLst>
                                    </p:anim>
                                    <p:animEffect transition="in" filter="fade">
                                      <p:cBhvr>
                                        <p:cTn id="57" dur="500"/>
                                        <p:tgtEl>
                                          <p:spTgt spid="48"/>
                                        </p:tgtEl>
                                      </p:cBhvr>
                                    </p:animEffect>
                                  </p:childTnLst>
                                </p:cTn>
                              </p:par>
                            </p:childTnLst>
                          </p:cTn>
                        </p:par>
                        <p:par>
                          <p:cTn id="58" fill="hold">
                            <p:stCondLst>
                              <p:cond delay="6000"/>
                            </p:stCondLst>
                            <p:childTnLst>
                              <p:par>
                                <p:cTn id="59" presetID="22" presetClass="entr" presetSubtype="1" fill="hold"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18" presetClass="entr" presetSubtype="12" fill="hold" nodeType="afterEffect">
                                  <p:stCondLst>
                                    <p:cond delay="0"/>
                                  </p:stCondLst>
                                  <p:childTnLst>
                                    <p:set>
                                      <p:cBhvr>
                                        <p:cTn id="64" dur="1" fill="hold">
                                          <p:stCondLst>
                                            <p:cond delay="0"/>
                                          </p:stCondLst>
                                        </p:cTn>
                                        <p:tgtEl>
                                          <p:spTgt spid="75"/>
                                        </p:tgtEl>
                                        <p:attrNameLst>
                                          <p:attrName>style.visibility</p:attrName>
                                        </p:attrNameLst>
                                      </p:cBhvr>
                                      <p:to>
                                        <p:strVal val="visible"/>
                                      </p:to>
                                    </p:set>
                                    <p:animEffect transition="in" filter="strips(downLeft)">
                                      <p:cBhvr>
                                        <p:cTn id="65" dur="500"/>
                                        <p:tgtEl>
                                          <p:spTgt spid="75"/>
                                        </p:tgtEl>
                                      </p:cBhvr>
                                    </p:animEffect>
                                  </p:childTnLst>
                                </p:cTn>
                              </p:par>
                            </p:childTnLst>
                          </p:cTn>
                        </p:par>
                        <p:par>
                          <p:cTn id="66" fill="hold">
                            <p:stCondLst>
                              <p:cond delay="7000"/>
                            </p:stCondLst>
                            <p:childTnLst>
                              <p:par>
                                <p:cTn id="67" presetID="18" presetClass="entr" presetSubtype="12" fill="hold"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strips(downLeft)">
                                      <p:cBhvr>
                                        <p:cTn id="6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2316</TotalTime>
  <Words>1194</Words>
  <Application>Microsoft Office PowerPoint</Application>
  <PresentationFormat>Widescreen</PresentationFormat>
  <Paragraphs>47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391</cp:revision>
  <dcterms:created xsi:type="dcterms:W3CDTF">2015-12-31T02:20:12Z</dcterms:created>
  <dcterms:modified xsi:type="dcterms:W3CDTF">2016-09-14T22:44:54Z</dcterms:modified>
</cp:coreProperties>
</file>