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02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0" y="950026"/>
            <a:ext cx="12192000" cy="564820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3" name="Freeform 16"/>
          <p:cNvSpPr>
            <a:spLocks noEditPoints="1"/>
          </p:cNvSpPr>
          <p:nvPr/>
        </p:nvSpPr>
        <p:spPr bwMode="auto">
          <a:xfrm>
            <a:off x="3746393" y="417965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2"/>
          <p:cNvSpPr>
            <a:spLocks noEditPoints="1"/>
          </p:cNvSpPr>
          <p:nvPr/>
        </p:nvSpPr>
        <p:spPr bwMode="auto">
          <a:xfrm>
            <a:off x="6952288" y="4515548"/>
            <a:ext cx="1057384" cy="1049871"/>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11"/>
          <p:cNvSpPr>
            <a:spLocks noEditPoints="1"/>
          </p:cNvSpPr>
          <p:nvPr/>
        </p:nvSpPr>
        <p:spPr bwMode="auto">
          <a:xfrm>
            <a:off x="4570100" y="2973948"/>
            <a:ext cx="1669212" cy="1669212"/>
          </a:xfrm>
          <a:custGeom>
            <a:avLst/>
            <a:gdLst>
              <a:gd name="T0" fmla="*/ 379 w 386"/>
              <a:gd name="T1" fmla="*/ 217 h 386"/>
              <a:gd name="T2" fmla="*/ 359 w 386"/>
              <a:gd name="T3" fmla="*/ 212 h 386"/>
              <a:gd name="T4" fmla="*/ 351 w 386"/>
              <a:gd name="T5" fmla="*/ 140 h 386"/>
              <a:gd name="T6" fmla="*/ 369 w 386"/>
              <a:gd name="T7" fmla="*/ 130 h 386"/>
              <a:gd name="T8" fmla="*/ 373 w 386"/>
              <a:gd name="T9" fmla="*/ 118 h 386"/>
              <a:gd name="T10" fmla="*/ 353 w 386"/>
              <a:gd name="T11" fmla="*/ 82 h 386"/>
              <a:gd name="T12" fmla="*/ 341 w 386"/>
              <a:gd name="T13" fmla="*/ 79 h 386"/>
              <a:gd name="T14" fmla="*/ 322 w 386"/>
              <a:gd name="T15" fmla="*/ 90 h 386"/>
              <a:gd name="T16" fmla="*/ 266 w 386"/>
              <a:gd name="T17" fmla="*/ 45 h 386"/>
              <a:gd name="T18" fmla="*/ 272 w 386"/>
              <a:gd name="T19" fmla="*/ 23 h 386"/>
              <a:gd name="T20" fmla="*/ 266 w 386"/>
              <a:gd name="T21" fmla="*/ 13 h 386"/>
              <a:gd name="T22" fmla="*/ 227 w 386"/>
              <a:gd name="T23" fmla="*/ 2 h 386"/>
              <a:gd name="T24" fmla="*/ 217 w 386"/>
              <a:gd name="T25" fmla="*/ 7 h 386"/>
              <a:gd name="T26" fmla="*/ 210 w 386"/>
              <a:gd name="T27" fmla="*/ 30 h 386"/>
              <a:gd name="T28" fmla="*/ 140 w 386"/>
              <a:gd name="T29" fmla="*/ 39 h 386"/>
              <a:gd name="T30" fmla="*/ 128 w 386"/>
              <a:gd name="T31" fmla="*/ 19 h 386"/>
              <a:gd name="T32" fmla="*/ 123 w 386"/>
              <a:gd name="T33" fmla="*/ 14 h 386"/>
              <a:gd name="T34" fmla="*/ 117 w 386"/>
              <a:gd name="T35" fmla="*/ 15 h 386"/>
              <a:gd name="T36" fmla="*/ 81 w 386"/>
              <a:gd name="T37" fmla="*/ 35 h 386"/>
              <a:gd name="T38" fmla="*/ 78 w 386"/>
              <a:gd name="T39" fmla="*/ 46 h 386"/>
              <a:gd name="T40" fmla="*/ 89 w 386"/>
              <a:gd name="T41" fmla="*/ 67 h 386"/>
              <a:gd name="T42" fmla="*/ 47 w 386"/>
              <a:gd name="T43" fmla="*/ 122 h 386"/>
              <a:gd name="T44" fmla="*/ 23 w 386"/>
              <a:gd name="T45" fmla="*/ 115 h 386"/>
              <a:gd name="T46" fmla="*/ 13 w 386"/>
              <a:gd name="T47" fmla="*/ 121 h 386"/>
              <a:gd name="T48" fmla="*/ 2 w 386"/>
              <a:gd name="T49" fmla="*/ 160 h 386"/>
              <a:gd name="T50" fmla="*/ 7 w 386"/>
              <a:gd name="T51" fmla="*/ 171 h 386"/>
              <a:gd name="T52" fmla="*/ 31 w 386"/>
              <a:gd name="T53" fmla="*/ 177 h 386"/>
              <a:gd name="T54" fmla="*/ 38 w 386"/>
              <a:gd name="T55" fmla="*/ 247 h 386"/>
              <a:gd name="T56" fmla="*/ 18 w 386"/>
              <a:gd name="T57" fmla="*/ 258 h 386"/>
              <a:gd name="T58" fmla="*/ 14 w 386"/>
              <a:gd name="T59" fmla="*/ 270 h 386"/>
              <a:gd name="T60" fmla="*/ 34 w 386"/>
              <a:gd name="T61" fmla="*/ 305 h 386"/>
              <a:gd name="T62" fmla="*/ 39 w 386"/>
              <a:gd name="T63" fmla="*/ 309 h 386"/>
              <a:gd name="T64" fmla="*/ 46 w 386"/>
              <a:gd name="T65" fmla="*/ 308 h 386"/>
              <a:gd name="T66" fmla="*/ 66 w 386"/>
              <a:gd name="T67" fmla="*/ 297 h 386"/>
              <a:gd name="T68" fmla="*/ 120 w 386"/>
              <a:gd name="T69" fmla="*/ 342 h 386"/>
              <a:gd name="T70" fmla="*/ 114 w 386"/>
              <a:gd name="T71" fmla="*/ 363 h 386"/>
              <a:gd name="T72" fmla="*/ 120 w 386"/>
              <a:gd name="T73" fmla="*/ 373 h 386"/>
              <a:gd name="T74" fmla="*/ 159 w 386"/>
              <a:gd name="T75" fmla="*/ 384 h 386"/>
              <a:gd name="T76" fmla="*/ 170 w 386"/>
              <a:gd name="T77" fmla="*/ 379 h 386"/>
              <a:gd name="T78" fmla="*/ 176 w 386"/>
              <a:gd name="T79" fmla="*/ 359 h 386"/>
              <a:gd name="T80" fmla="*/ 246 w 386"/>
              <a:gd name="T81" fmla="*/ 351 h 386"/>
              <a:gd name="T82" fmla="*/ 257 w 386"/>
              <a:gd name="T83" fmla="*/ 370 h 386"/>
              <a:gd name="T84" fmla="*/ 268 w 386"/>
              <a:gd name="T85" fmla="*/ 373 h 386"/>
              <a:gd name="T86" fmla="*/ 304 w 386"/>
              <a:gd name="T87" fmla="*/ 354 h 386"/>
              <a:gd name="T88" fmla="*/ 308 w 386"/>
              <a:gd name="T89" fmla="*/ 349 h 386"/>
              <a:gd name="T90" fmla="*/ 307 w 386"/>
              <a:gd name="T91" fmla="*/ 342 h 386"/>
              <a:gd name="T92" fmla="*/ 297 w 386"/>
              <a:gd name="T93" fmla="*/ 324 h 386"/>
              <a:gd name="T94" fmla="*/ 343 w 386"/>
              <a:gd name="T95" fmla="*/ 267 h 386"/>
              <a:gd name="T96" fmla="*/ 363 w 386"/>
              <a:gd name="T97" fmla="*/ 273 h 386"/>
              <a:gd name="T98" fmla="*/ 373 w 386"/>
              <a:gd name="T99" fmla="*/ 267 h 386"/>
              <a:gd name="T100" fmla="*/ 384 w 386"/>
              <a:gd name="T101" fmla="*/ 228 h 386"/>
              <a:gd name="T102" fmla="*/ 379 w 386"/>
              <a:gd name="T103" fmla="*/ 217 h 386"/>
              <a:gd name="T104" fmla="*/ 280 w 386"/>
              <a:gd name="T105" fmla="*/ 218 h 386"/>
              <a:gd name="T106" fmla="*/ 168 w 386"/>
              <a:gd name="T107" fmla="*/ 280 h 386"/>
              <a:gd name="T108" fmla="*/ 107 w 386"/>
              <a:gd name="T109" fmla="*/ 168 h 386"/>
              <a:gd name="T110" fmla="*/ 218 w 386"/>
              <a:gd name="T111" fmla="*/ 106 h 386"/>
              <a:gd name="T112" fmla="*/ 280 w 386"/>
              <a:gd name="T113" fmla="*/ 21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386">
                <a:moveTo>
                  <a:pt x="379" y="217"/>
                </a:moveTo>
                <a:cubicBezTo>
                  <a:pt x="359" y="212"/>
                  <a:pt x="359" y="212"/>
                  <a:pt x="359" y="212"/>
                </a:cubicBezTo>
                <a:cubicBezTo>
                  <a:pt x="362" y="188"/>
                  <a:pt x="359" y="163"/>
                  <a:pt x="351" y="140"/>
                </a:cubicBezTo>
                <a:cubicBezTo>
                  <a:pt x="369" y="130"/>
                  <a:pt x="369" y="130"/>
                  <a:pt x="369" y="130"/>
                </a:cubicBezTo>
                <a:cubicBezTo>
                  <a:pt x="373" y="127"/>
                  <a:pt x="375" y="122"/>
                  <a:pt x="373" y="118"/>
                </a:cubicBezTo>
                <a:cubicBezTo>
                  <a:pt x="353" y="82"/>
                  <a:pt x="353" y="82"/>
                  <a:pt x="353" y="82"/>
                </a:cubicBezTo>
                <a:cubicBezTo>
                  <a:pt x="351" y="78"/>
                  <a:pt x="345" y="77"/>
                  <a:pt x="341" y="79"/>
                </a:cubicBezTo>
                <a:cubicBezTo>
                  <a:pt x="322" y="90"/>
                  <a:pt x="322" y="90"/>
                  <a:pt x="322" y="90"/>
                </a:cubicBezTo>
                <a:cubicBezTo>
                  <a:pt x="307" y="71"/>
                  <a:pt x="288" y="56"/>
                  <a:pt x="266" y="45"/>
                </a:cubicBezTo>
                <a:cubicBezTo>
                  <a:pt x="272" y="23"/>
                  <a:pt x="272" y="23"/>
                  <a:pt x="272" y="23"/>
                </a:cubicBezTo>
                <a:cubicBezTo>
                  <a:pt x="273" y="19"/>
                  <a:pt x="271" y="14"/>
                  <a:pt x="266" y="13"/>
                </a:cubicBezTo>
                <a:cubicBezTo>
                  <a:pt x="227" y="2"/>
                  <a:pt x="227" y="2"/>
                  <a:pt x="227" y="2"/>
                </a:cubicBezTo>
                <a:cubicBezTo>
                  <a:pt x="223" y="0"/>
                  <a:pt x="218" y="3"/>
                  <a:pt x="217" y="7"/>
                </a:cubicBezTo>
                <a:cubicBezTo>
                  <a:pt x="210" y="30"/>
                  <a:pt x="210" y="30"/>
                  <a:pt x="210" y="30"/>
                </a:cubicBezTo>
                <a:cubicBezTo>
                  <a:pt x="186" y="28"/>
                  <a:pt x="162" y="31"/>
                  <a:pt x="140" y="39"/>
                </a:cubicBezTo>
                <a:cubicBezTo>
                  <a:pt x="128" y="19"/>
                  <a:pt x="128" y="19"/>
                  <a:pt x="128" y="19"/>
                </a:cubicBezTo>
                <a:cubicBezTo>
                  <a:pt x="127" y="17"/>
                  <a:pt x="125" y="15"/>
                  <a:pt x="123" y="14"/>
                </a:cubicBezTo>
                <a:cubicBezTo>
                  <a:pt x="121" y="14"/>
                  <a:pt x="119" y="14"/>
                  <a:pt x="117" y="15"/>
                </a:cubicBezTo>
                <a:cubicBezTo>
                  <a:pt x="81" y="35"/>
                  <a:pt x="81" y="35"/>
                  <a:pt x="81" y="35"/>
                </a:cubicBezTo>
                <a:cubicBezTo>
                  <a:pt x="77" y="37"/>
                  <a:pt x="76" y="42"/>
                  <a:pt x="78" y="46"/>
                </a:cubicBezTo>
                <a:cubicBezTo>
                  <a:pt x="89" y="67"/>
                  <a:pt x="89" y="67"/>
                  <a:pt x="89" y="67"/>
                </a:cubicBezTo>
                <a:cubicBezTo>
                  <a:pt x="71" y="82"/>
                  <a:pt x="57" y="101"/>
                  <a:pt x="47" y="122"/>
                </a:cubicBezTo>
                <a:cubicBezTo>
                  <a:pt x="23" y="115"/>
                  <a:pt x="23" y="115"/>
                  <a:pt x="23" y="115"/>
                </a:cubicBezTo>
                <a:cubicBezTo>
                  <a:pt x="19" y="114"/>
                  <a:pt x="14" y="116"/>
                  <a:pt x="13" y="121"/>
                </a:cubicBezTo>
                <a:cubicBezTo>
                  <a:pt x="2" y="160"/>
                  <a:pt x="2" y="160"/>
                  <a:pt x="2" y="160"/>
                </a:cubicBezTo>
                <a:cubicBezTo>
                  <a:pt x="0" y="165"/>
                  <a:pt x="3" y="169"/>
                  <a:pt x="7" y="171"/>
                </a:cubicBezTo>
                <a:cubicBezTo>
                  <a:pt x="31" y="177"/>
                  <a:pt x="31" y="177"/>
                  <a:pt x="31" y="177"/>
                </a:cubicBezTo>
                <a:cubicBezTo>
                  <a:pt x="28" y="201"/>
                  <a:pt x="31" y="224"/>
                  <a:pt x="38" y="247"/>
                </a:cubicBezTo>
                <a:cubicBezTo>
                  <a:pt x="18" y="258"/>
                  <a:pt x="18" y="258"/>
                  <a:pt x="18" y="258"/>
                </a:cubicBezTo>
                <a:cubicBezTo>
                  <a:pt x="14" y="260"/>
                  <a:pt x="12" y="265"/>
                  <a:pt x="14" y="270"/>
                </a:cubicBezTo>
                <a:cubicBezTo>
                  <a:pt x="34" y="305"/>
                  <a:pt x="34" y="305"/>
                  <a:pt x="34" y="305"/>
                </a:cubicBezTo>
                <a:cubicBezTo>
                  <a:pt x="35" y="307"/>
                  <a:pt x="37" y="309"/>
                  <a:pt x="39" y="309"/>
                </a:cubicBezTo>
                <a:cubicBezTo>
                  <a:pt x="41" y="310"/>
                  <a:pt x="44" y="310"/>
                  <a:pt x="46" y="308"/>
                </a:cubicBezTo>
                <a:cubicBezTo>
                  <a:pt x="66" y="297"/>
                  <a:pt x="66" y="297"/>
                  <a:pt x="66" y="297"/>
                </a:cubicBezTo>
                <a:cubicBezTo>
                  <a:pt x="81" y="316"/>
                  <a:pt x="99" y="331"/>
                  <a:pt x="120" y="342"/>
                </a:cubicBezTo>
                <a:cubicBezTo>
                  <a:pt x="114" y="363"/>
                  <a:pt x="114" y="363"/>
                  <a:pt x="114" y="363"/>
                </a:cubicBezTo>
                <a:cubicBezTo>
                  <a:pt x="113" y="367"/>
                  <a:pt x="116" y="372"/>
                  <a:pt x="120" y="373"/>
                </a:cubicBezTo>
                <a:cubicBezTo>
                  <a:pt x="159" y="384"/>
                  <a:pt x="159" y="384"/>
                  <a:pt x="159" y="384"/>
                </a:cubicBezTo>
                <a:cubicBezTo>
                  <a:pt x="164" y="386"/>
                  <a:pt x="169" y="383"/>
                  <a:pt x="170" y="379"/>
                </a:cubicBezTo>
                <a:cubicBezTo>
                  <a:pt x="176" y="359"/>
                  <a:pt x="176" y="359"/>
                  <a:pt x="176" y="359"/>
                </a:cubicBezTo>
                <a:cubicBezTo>
                  <a:pt x="199" y="361"/>
                  <a:pt x="224" y="359"/>
                  <a:pt x="246" y="351"/>
                </a:cubicBezTo>
                <a:cubicBezTo>
                  <a:pt x="257" y="370"/>
                  <a:pt x="257" y="370"/>
                  <a:pt x="257" y="370"/>
                </a:cubicBezTo>
                <a:cubicBezTo>
                  <a:pt x="259" y="374"/>
                  <a:pt x="264" y="376"/>
                  <a:pt x="268" y="373"/>
                </a:cubicBezTo>
                <a:cubicBezTo>
                  <a:pt x="304" y="354"/>
                  <a:pt x="304" y="354"/>
                  <a:pt x="304" y="354"/>
                </a:cubicBezTo>
                <a:cubicBezTo>
                  <a:pt x="306" y="353"/>
                  <a:pt x="307" y="351"/>
                  <a:pt x="308" y="349"/>
                </a:cubicBezTo>
                <a:cubicBezTo>
                  <a:pt x="309" y="346"/>
                  <a:pt x="308" y="344"/>
                  <a:pt x="307" y="342"/>
                </a:cubicBezTo>
                <a:cubicBezTo>
                  <a:pt x="297" y="324"/>
                  <a:pt x="297" y="324"/>
                  <a:pt x="297" y="324"/>
                </a:cubicBezTo>
                <a:cubicBezTo>
                  <a:pt x="317" y="309"/>
                  <a:pt x="332" y="289"/>
                  <a:pt x="343" y="267"/>
                </a:cubicBezTo>
                <a:cubicBezTo>
                  <a:pt x="363" y="273"/>
                  <a:pt x="363" y="273"/>
                  <a:pt x="363" y="273"/>
                </a:cubicBezTo>
                <a:cubicBezTo>
                  <a:pt x="367" y="274"/>
                  <a:pt x="372" y="272"/>
                  <a:pt x="373" y="267"/>
                </a:cubicBezTo>
                <a:cubicBezTo>
                  <a:pt x="384" y="228"/>
                  <a:pt x="384" y="228"/>
                  <a:pt x="384" y="228"/>
                </a:cubicBezTo>
                <a:cubicBezTo>
                  <a:pt x="386" y="223"/>
                  <a:pt x="383" y="219"/>
                  <a:pt x="379" y="217"/>
                </a:cubicBezTo>
                <a:moveTo>
                  <a:pt x="280" y="218"/>
                </a:moveTo>
                <a:cubicBezTo>
                  <a:pt x="266" y="266"/>
                  <a:pt x="216" y="293"/>
                  <a:pt x="168" y="280"/>
                </a:cubicBezTo>
                <a:cubicBezTo>
                  <a:pt x="121" y="266"/>
                  <a:pt x="93" y="216"/>
                  <a:pt x="107" y="168"/>
                </a:cubicBezTo>
                <a:cubicBezTo>
                  <a:pt x="121" y="120"/>
                  <a:pt x="170" y="93"/>
                  <a:pt x="218" y="106"/>
                </a:cubicBezTo>
                <a:cubicBezTo>
                  <a:pt x="266" y="120"/>
                  <a:pt x="294" y="170"/>
                  <a:pt x="280" y="218"/>
                </a:cubicBezTo>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12"/>
          <p:cNvSpPr>
            <a:spLocks noEditPoints="1"/>
          </p:cNvSpPr>
          <p:nvPr/>
        </p:nvSpPr>
        <p:spPr bwMode="auto">
          <a:xfrm>
            <a:off x="4113579" y="1570652"/>
            <a:ext cx="1508599" cy="1497880"/>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5"/>
          <p:cNvSpPr>
            <a:spLocks noEditPoints="1"/>
          </p:cNvSpPr>
          <p:nvPr/>
        </p:nvSpPr>
        <p:spPr bwMode="auto">
          <a:xfrm>
            <a:off x="3159807" y="2906983"/>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12"/>
          <p:cNvSpPr>
            <a:spLocks noEditPoints="1"/>
          </p:cNvSpPr>
          <p:nvPr/>
        </p:nvSpPr>
        <p:spPr bwMode="auto">
          <a:xfrm>
            <a:off x="6601105" y="2353468"/>
            <a:ext cx="1191684" cy="1183217"/>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5"/>
          <p:cNvSpPr>
            <a:spLocks noEditPoints="1"/>
          </p:cNvSpPr>
          <p:nvPr/>
        </p:nvSpPr>
        <p:spPr bwMode="auto">
          <a:xfrm>
            <a:off x="5642592" y="2245232"/>
            <a:ext cx="918633" cy="916517"/>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5"/>
          <p:cNvSpPr>
            <a:spLocks noEditPoints="1"/>
          </p:cNvSpPr>
          <p:nvPr/>
        </p:nvSpPr>
        <p:spPr bwMode="auto">
          <a:xfrm>
            <a:off x="7447047" y="3238666"/>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16"/>
          <p:cNvSpPr>
            <a:spLocks noEditPoints="1"/>
          </p:cNvSpPr>
          <p:nvPr/>
        </p:nvSpPr>
        <p:spPr bwMode="auto">
          <a:xfrm>
            <a:off x="6206681" y="349229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5" name="Group 4"/>
          <p:cNvGrpSpPr/>
          <p:nvPr/>
        </p:nvGrpSpPr>
        <p:grpSpPr>
          <a:xfrm>
            <a:off x="4190888" y="4574569"/>
            <a:ext cx="3483376" cy="1826436"/>
            <a:chOff x="4374837" y="3321837"/>
            <a:chExt cx="2929290" cy="1535913"/>
          </a:xfrm>
        </p:grpSpPr>
        <p:sp>
          <p:nvSpPr>
            <p:cNvPr id="6" name="Freeform 67"/>
            <p:cNvSpPr>
              <a:spLocks/>
            </p:cNvSpPr>
            <p:nvPr/>
          </p:nvSpPr>
          <p:spPr bwMode="auto">
            <a:xfrm>
              <a:off x="4761726" y="3321837"/>
              <a:ext cx="2161333" cy="1454464"/>
            </a:xfrm>
            <a:custGeom>
              <a:avLst/>
              <a:gdLst>
                <a:gd name="T0" fmla="*/ 966 w 966"/>
                <a:gd name="T1" fmla="*/ 621 h 650"/>
                <a:gd name="T2" fmla="*/ 944 w 966"/>
                <a:gd name="T3" fmla="*/ 650 h 650"/>
                <a:gd name="T4" fmla="*/ 23 w 966"/>
                <a:gd name="T5" fmla="*/ 650 h 650"/>
                <a:gd name="T6" fmla="*/ 0 w 966"/>
                <a:gd name="T7" fmla="*/ 621 h 650"/>
                <a:gd name="T8" fmla="*/ 0 w 966"/>
                <a:gd name="T9" fmla="*/ 29 h 650"/>
                <a:gd name="T10" fmla="*/ 23 w 966"/>
                <a:gd name="T11" fmla="*/ 0 h 650"/>
                <a:gd name="T12" fmla="*/ 944 w 966"/>
                <a:gd name="T13" fmla="*/ 0 h 650"/>
                <a:gd name="T14" fmla="*/ 966 w 966"/>
                <a:gd name="T15" fmla="*/ 29 h 650"/>
                <a:gd name="T16" fmla="*/ 966 w 966"/>
                <a:gd name="T17" fmla="*/ 6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6" h="650">
                  <a:moveTo>
                    <a:pt x="966" y="621"/>
                  </a:moveTo>
                  <a:cubicBezTo>
                    <a:pt x="966" y="637"/>
                    <a:pt x="956" y="650"/>
                    <a:pt x="944" y="650"/>
                  </a:cubicBezTo>
                  <a:cubicBezTo>
                    <a:pt x="23" y="650"/>
                    <a:pt x="23" y="650"/>
                    <a:pt x="23" y="650"/>
                  </a:cubicBezTo>
                  <a:cubicBezTo>
                    <a:pt x="10" y="650"/>
                    <a:pt x="0" y="637"/>
                    <a:pt x="0" y="621"/>
                  </a:cubicBezTo>
                  <a:cubicBezTo>
                    <a:pt x="0" y="29"/>
                    <a:pt x="0" y="29"/>
                    <a:pt x="0" y="29"/>
                  </a:cubicBezTo>
                  <a:cubicBezTo>
                    <a:pt x="0" y="13"/>
                    <a:pt x="10" y="0"/>
                    <a:pt x="23" y="0"/>
                  </a:cubicBezTo>
                  <a:cubicBezTo>
                    <a:pt x="944" y="0"/>
                    <a:pt x="944" y="0"/>
                    <a:pt x="944" y="0"/>
                  </a:cubicBezTo>
                  <a:cubicBezTo>
                    <a:pt x="956" y="0"/>
                    <a:pt x="966" y="13"/>
                    <a:pt x="966" y="29"/>
                  </a:cubicBezTo>
                  <a:lnTo>
                    <a:pt x="966" y="6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Rectangle 68"/>
            <p:cNvSpPr>
              <a:spLocks noChangeArrowheads="1"/>
            </p:cNvSpPr>
            <p:nvPr/>
          </p:nvSpPr>
          <p:spPr bwMode="auto">
            <a:xfrm>
              <a:off x="4848992" y="3397469"/>
              <a:ext cx="1992615" cy="1233385"/>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9"/>
            <p:cNvSpPr>
              <a:spLocks/>
            </p:cNvSpPr>
            <p:nvPr/>
          </p:nvSpPr>
          <p:spPr bwMode="auto">
            <a:xfrm>
              <a:off x="4374837" y="4787935"/>
              <a:ext cx="2914745" cy="69815"/>
            </a:xfrm>
            <a:custGeom>
              <a:avLst/>
              <a:gdLst>
                <a:gd name="T0" fmla="*/ 8 w 1302"/>
                <a:gd name="T1" fmla="*/ 4 h 32"/>
                <a:gd name="T2" fmla="*/ 57 w 1302"/>
                <a:gd name="T3" fmla="*/ 32 h 32"/>
                <a:gd name="T4" fmla="*/ 1252 w 1302"/>
                <a:gd name="T5" fmla="*/ 32 h 32"/>
                <a:gd name="T6" fmla="*/ 1302 w 1302"/>
                <a:gd name="T7" fmla="*/ 10 h 32"/>
                <a:gd name="T8" fmla="*/ 1302 w 1302"/>
                <a:gd name="T9" fmla="*/ 0 h 32"/>
                <a:gd name="T10" fmla="*/ 8 w 1302"/>
                <a:gd name="T11" fmla="*/ 4 h 32"/>
              </a:gdLst>
              <a:ahLst/>
              <a:cxnLst>
                <a:cxn ang="0">
                  <a:pos x="T0" y="T1"/>
                </a:cxn>
                <a:cxn ang="0">
                  <a:pos x="T2" y="T3"/>
                </a:cxn>
                <a:cxn ang="0">
                  <a:pos x="T4" y="T5"/>
                </a:cxn>
                <a:cxn ang="0">
                  <a:pos x="T6" y="T7"/>
                </a:cxn>
                <a:cxn ang="0">
                  <a:pos x="T8" y="T9"/>
                </a:cxn>
                <a:cxn ang="0">
                  <a:pos x="T10" y="T11"/>
                </a:cxn>
              </a:cxnLst>
              <a:rect l="0" t="0" r="r" b="b"/>
              <a:pathLst>
                <a:path w="1302" h="32">
                  <a:moveTo>
                    <a:pt x="8" y="4"/>
                  </a:moveTo>
                  <a:cubicBezTo>
                    <a:pt x="8" y="4"/>
                    <a:pt x="0" y="19"/>
                    <a:pt x="57" y="32"/>
                  </a:cubicBezTo>
                  <a:cubicBezTo>
                    <a:pt x="1252" y="32"/>
                    <a:pt x="1252" y="32"/>
                    <a:pt x="1252" y="32"/>
                  </a:cubicBezTo>
                  <a:cubicBezTo>
                    <a:pt x="1252" y="32"/>
                    <a:pt x="1292" y="29"/>
                    <a:pt x="1302" y="10"/>
                  </a:cubicBezTo>
                  <a:cubicBezTo>
                    <a:pt x="1302" y="0"/>
                    <a:pt x="1302" y="0"/>
                    <a:pt x="1302" y="0"/>
                  </a:cubicBezTo>
                  <a:lnTo>
                    <a:pt x="8" y="4"/>
                  </a:ln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9" name="Picture 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565" y="4721030"/>
              <a:ext cx="2920562" cy="107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71"/>
            <p:cNvSpPr>
              <a:spLocks/>
            </p:cNvSpPr>
            <p:nvPr/>
          </p:nvSpPr>
          <p:spPr bwMode="auto">
            <a:xfrm>
              <a:off x="7051049" y="4767572"/>
              <a:ext cx="107631" cy="11636"/>
            </a:xfrm>
            <a:custGeom>
              <a:avLst/>
              <a:gdLst>
                <a:gd name="T0" fmla="*/ 48 w 48"/>
                <a:gd name="T1" fmla="*/ 2 h 5"/>
                <a:gd name="T2" fmla="*/ 46 w 48"/>
                <a:gd name="T3" fmla="*/ 5 h 5"/>
                <a:gd name="T4" fmla="*/ 2 w 48"/>
                <a:gd name="T5" fmla="*/ 5 h 5"/>
                <a:gd name="T6" fmla="*/ 0 w 48"/>
                <a:gd name="T7" fmla="*/ 2 h 5"/>
                <a:gd name="T8" fmla="*/ 2 w 48"/>
                <a:gd name="T9" fmla="*/ 0 h 5"/>
                <a:gd name="T10" fmla="*/ 46 w 48"/>
                <a:gd name="T11" fmla="*/ 0 h 5"/>
                <a:gd name="T12" fmla="*/ 48 w 48"/>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48" h="5">
                  <a:moveTo>
                    <a:pt x="48" y="2"/>
                  </a:moveTo>
                  <a:cubicBezTo>
                    <a:pt x="48" y="4"/>
                    <a:pt x="47" y="5"/>
                    <a:pt x="46" y="5"/>
                  </a:cubicBezTo>
                  <a:cubicBezTo>
                    <a:pt x="2" y="5"/>
                    <a:pt x="2" y="5"/>
                    <a:pt x="2" y="5"/>
                  </a:cubicBezTo>
                  <a:cubicBezTo>
                    <a:pt x="1" y="5"/>
                    <a:pt x="0" y="4"/>
                    <a:pt x="0" y="2"/>
                  </a:cubicBezTo>
                  <a:cubicBezTo>
                    <a:pt x="0" y="1"/>
                    <a:pt x="1" y="0"/>
                    <a:pt x="2" y="0"/>
                  </a:cubicBezTo>
                  <a:cubicBezTo>
                    <a:pt x="46" y="0"/>
                    <a:pt x="46" y="0"/>
                    <a:pt x="46" y="0"/>
                  </a:cubicBezTo>
                  <a:cubicBezTo>
                    <a:pt x="47" y="0"/>
                    <a:pt x="48" y="1"/>
                    <a:pt x="48" y="2"/>
                  </a:cubicBez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1" name="Picture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5675" y="4723939"/>
              <a:ext cx="430521"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675" y="4721030"/>
              <a:ext cx="46543" cy="55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7675" y="4723939"/>
              <a:ext cx="395614"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30017" y="4721030"/>
              <a:ext cx="20363" cy="2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 name="Group 36"/>
          <p:cNvGrpSpPr/>
          <p:nvPr/>
        </p:nvGrpSpPr>
        <p:grpSpPr>
          <a:xfrm>
            <a:off x="127357" y="-11203"/>
            <a:ext cx="2524868" cy="613385"/>
            <a:chOff x="127357" y="-6354"/>
            <a:chExt cx="2524868" cy="613385"/>
          </a:xfrm>
        </p:grpSpPr>
        <p:sp>
          <p:nvSpPr>
            <p:cNvPr id="38" name="Round Same Side Corner Rectangle 37"/>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9" name="TextBox 38"/>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grpSp>
        <p:nvGrpSpPr>
          <p:cNvPr id="42" name="Group 41"/>
          <p:cNvGrpSpPr/>
          <p:nvPr/>
        </p:nvGrpSpPr>
        <p:grpSpPr>
          <a:xfrm>
            <a:off x="229162" y="1396436"/>
            <a:ext cx="3657600" cy="1307573"/>
            <a:chOff x="1879600" y="3087314"/>
            <a:chExt cx="4564985" cy="1098295"/>
          </a:xfrm>
        </p:grpSpPr>
        <p:sp>
          <p:nvSpPr>
            <p:cNvPr id="43"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44" name="Rectangle 43"/>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5" name="Group 44"/>
          <p:cNvGrpSpPr/>
          <p:nvPr/>
        </p:nvGrpSpPr>
        <p:grpSpPr>
          <a:xfrm>
            <a:off x="239048" y="4248270"/>
            <a:ext cx="3657600" cy="1307573"/>
            <a:chOff x="1879600" y="3087314"/>
            <a:chExt cx="4564985" cy="1098295"/>
          </a:xfrm>
        </p:grpSpPr>
        <p:sp>
          <p:nvSpPr>
            <p:cNvPr id="46"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8" name="Group 47"/>
          <p:cNvGrpSpPr/>
          <p:nvPr/>
        </p:nvGrpSpPr>
        <p:grpSpPr>
          <a:xfrm>
            <a:off x="7792789" y="1214714"/>
            <a:ext cx="3657600" cy="1307573"/>
            <a:chOff x="1879600" y="3087314"/>
            <a:chExt cx="4564985" cy="1098295"/>
          </a:xfrm>
        </p:grpSpPr>
        <p:sp>
          <p:nvSpPr>
            <p:cNvPr id="49"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8140550" y="4897591"/>
            <a:ext cx="3657600" cy="1307573"/>
            <a:chOff x="1879600" y="3087314"/>
            <a:chExt cx="4564985" cy="1098295"/>
          </a:xfrm>
        </p:grpSpPr>
        <p:sp>
          <p:nvSpPr>
            <p:cNvPr id="52"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53" name="Rectangle 52"/>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66314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1000"/>
                                        <p:tgtEl>
                                          <p:spTgt spid="3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 calcmode="lin" valueType="num">
                                      <p:cBhvr>
                                        <p:cTn id="19" dur="500" fill="hold"/>
                                        <p:tgtEl>
                                          <p:spTgt spid="33"/>
                                        </p:tgtEl>
                                        <p:attrNameLst>
                                          <p:attrName>style.rotation</p:attrName>
                                        </p:attrNameLst>
                                      </p:cBhvr>
                                      <p:tavLst>
                                        <p:tav tm="0">
                                          <p:val>
                                            <p:fltVal val="90"/>
                                          </p:val>
                                        </p:tav>
                                        <p:tav tm="100000">
                                          <p:val>
                                            <p:fltVal val="0"/>
                                          </p:val>
                                        </p:tav>
                                      </p:tavLst>
                                    </p:anim>
                                    <p:animEffect transition="in" filter="fade">
                                      <p:cBhvr>
                                        <p:cTn id="20" dur="500"/>
                                        <p:tgtEl>
                                          <p:spTgt spid="33"/>
                                        </p:tgtEl>
                                      </p:cBhvr>
                                    </p:animEffect>
                                  </p:childTnLst>
                                </p:cTn>
                              </p:par>
                            </p:childTnLst>
                          </p:cTn>
                        </p:par>
                        <p:par>
                          <p:cTn id="21" fill="hold">
                            <p:stCondLst>
                              <p:cond delay="2500"/>
                            </p:stCondLst>
                            <p:childTnLst>
                              <p:par>
                                <p:cTn id="22" presetID="31"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 calcmode="lin" valueType="num">
                                      <p:cBhvr>
                                        <p:cTn id="26" dur="500" fill="hold"/>
                                        <p:tgtEl>
                                          <p:spTgt spid="29"/>
                                        </p:tgtEl>
                                        <p:attrNameLst>
                                          <p:attrName>style.rotation</p:attrName>
                                        </p:attrNameLst>
                                      </p:cBhvr>
                                      <p:tavLst>
                                        <p:tav tm="0">
                                          <p:val>
                                            <p:fltVal val="90"/>
                                          </p:val>
                                        </p:tav>
                                        <p:tav tm="100000">
                                          <p:val>
                                            <p:fltVal val="0"/>
                                          </p:val>
                                        </p:tav>
                                      </p:tavLst>
                                    </p:anim>
                                    <p:animEffect transition="in" filter="fade">
                                      <p:cBhvr>
                                        <p:cTn id="27" dur="500"/>
                                        <p:tgtEl>
                                          <p:spTgt spid="29"/>
                                        </p:tgtEl>
                                      </p:cBhvr>
                                    </p:animEffect>
                                  </p:childTnLst>
                                </p:cTn>
                              </p:par>
                            </p:childTnLst>
                          </p:cTn>
                        </p:par>
                        <p:par>
                          <p:cTn id="28" fill="hold">
                            <p:stCondLst>
                              <p:cond delay="3000"/>
                            </p:stCondLst>
                            <p:childTnLst>
                              <p:par>
                                <p:cTn id="29" presetID="17" presetClass="entr" presetSubtype="1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strVal val="#ppt_h"/>
                                          </p:val>
                                        </p:tav>
                                        <p:tav tm="100000">
                                          <p:val>
                                            <p:strVal val="#ppt_h"/>
                                          </p:val>
                                        </p:tav>
                                      </p:tavLst>
                                    </p:anim>
                                  </p:childTnLst>
                                </p:cTn>
                              </p:par>
                            </p:childTnLst>
                          </p:cTn>
                        </p:par>
                        <p:par>
                          <p:cTn id="33" fill="hold">
                            <p:stCondLst>
                              <p:cond delay="3500"/>
                            </p:stCondLst>
                            <p:childTnLst>
                              <p:par>
                                <p:cTn id="34" presetID="31"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 calcmode="lin" valueType="num">
                                      <p:cBhvr>
                                        <p:cTn id="38" dur="500" fill="hold"/>
                                        <p:tgtEl>
                                          <p:spTgt spid="31"/>
                                        </p:tgtEl>
                                        <p:attrNameLst>
                                          <p:attrName>style.rotation</p:attrName>
                                        </p:attrNameLst>
                                      </p:cBhvr>
                                      <p:tavLst>
                                        <p:tav tm="0">
                                          <p:val>
                                            <p:fltVal val="90"/>
                                          </p:val>
                                        </p:tav>
                                        <p:tav tm="100000">
                                          <p:val>
                                            <p:fltVal val="0"/>
                                          </p:val>
                                        </p:tav>
                                      </p:tavLst>
                                    </p:anim>
                                    <p:animEffect transition="in" filter="fade">
                                      <p:cBhvr>
                                        <p:cTn id="39" dur="500"/>
                                        <p:tgtEl>
                                          <p:spTgt spid="31"/>
                                        </p:tgtEl>
                                      </p:cBhvr>
                                    </p:animEffect>
                                  </p:childTnLst>
                                </p:cTn>
                              </p:par>
                            </p:childTnLst>
                          </p:cTn>
                        </p:par>
                        <p:par>
                          <p:cTn id="40" fill="hold">
                            <p:stCondLst>
                              <p:cond delay="4000"/>
                            </p:stCondLst>
                            <p:childTnLst>
                              <p:par>
                                <p:cTn id="41" presetID="31"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 calcmode="lin" valueType="num">
                                      <p:cBhvr>
                                        <p:cTn id="45" dur="500" fill="hold"/>
                                        <p:tgtEl>
                                          <p:spTgt spid="35"/>
                                        </p:tgtEl>
                                        <p:attrNameLst>
                                          <p:attrName>style.rotation</p:attrName>
                                        </p:attrNameLst>
                                      </p:cBhvr>
                                      <p:tavLst>
                                        <p:tav tm="0">
                                          <p:val>
                                            <p:fltVal val="90"/>
                                          </p:val>
                                        </p:tav>
                                        <p:tav tm="100000">
                                          <p:val>
                                            <p:fltVal val="0"/>
                                          </p:val>
                                        </p:tav>
                                      </p:tavLst>
                                    </p:anim>
                                    <p:animEffect transition="in" filter="fade">
                                      <p:cBhvr>
                                        <p:cTn id="46" dur="500"/>
                                        <p:tgtEl>
                                          <p:spTgt spid="35"/>
                                        </p:tgtEl>
                                      </p:cBhvr>
                                    </p:animEffect>
                                  </p:childTnLst>
                                </p:cTn>
                              </p:par>
                            </p:childTnLst>
                          </p:cTn>
                        </p:par>
                        <p:par>
                          <p:cTn id="47" fill="hold">
                            <p:stCondLst>
                              <p:cond delay="4500"/>
                            </p:stCondLst>
                            <p:childTnLst>
                              <p:par>
                                <p:cTn id="48" presetID="31"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 calcmode="lin" valueType="num">
                                      <p:cBhvr>
                                        <p:cTn id="52" dur="500" fill="hold"/>
                                        <p:tgtEl>
                                          <p:spTgt spid="25"/>
                                        </p:tgtEl>
                                        <p:attrNameLst>
                                          <p:attrName>style.rotation</p:attrName>
                                        </p:attrNameLst>
                                      </p:cBhvr>
                                      <p:tavLst>
                                        <p:tav tm="0">
                                          <p:val>
                                            <p:fltVal val="90"/>
                                          </p:val>
                                        </p:tav>
                                        <p:tav tm="100000">
                                          <p:val>
                                            <p:fltVal val="0"/>
                                          </p:val>
                                        </p:tav>
                                      </p:tavLst>
                                    </p:anim>
                                    <p:animEffect transition="in" filter="fade">
                                      <p:cBhvr>
                                        <p:cTn id="53" dur="500"/>
                                        <p:tgtEl>
                                          <p:spTgt spid="25"/>
                                        </p:tgtEl>
                                      </p:cBhvr>
                                    </p:animEffect>
                                  </p:childTnLst>
                                </p:cTn>
                              </p:par>
                            </p:childTnLst>
                          </p:cTn>
                        </p:par>
                        <p:par>
                          <p:cTn id="54" fill="hold">
                            <p:stCondLst>
                              <p:cond delay="5000"/>
                            </p:stCondLst>
                            <p:childTnLst>
                              <p:par>
                                <p:cTn id="55" presetID="17" presetClass="entr" presetSubtype="1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strVal val="#ppt_h"/>
                                          </p:val>
                                        </p:tav>
                                        <p:tav tm="100000">
                                          <p:val>
                                            <p:strVal val="#ppt_h"/>
                                          </p:val>
                                        </p:tav>
                                      </p:tavLst>
                                    </p:anim>
                                  </p:childTnLst>
                                </p:cTn>
                              </p:par>
                            </p:childTnLst>
                          </p:cTn>
                        </p:par>
                        <p:par>
                          <p:cTn id="59" fill="hold">
                            <p:stCondLst>
                              <p:cond delay="5500"/>
                            </p:stCondLst>
                            <p:childTnLst>
                              <p:par>
                                <p:cTn id="60" presetID="31" presetClass="entr" presetSubtype="0" fill="hold" grpId="0" nodeType="after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p:cTn id="62" dur="500" fill="hold"/>
                                        <p:tgtEl>
                                          <p:spTgt spid="32"/>
                                        </p:tgtEl>
                                        <p:attrNameLst>
                                          <p:attrName>ppt_w</p:attrName>
                                        </p:attrNameLst>
                                      </p:cBhvr>
                                      <p:tavLst>
                                        <p:tav tm="0">
                                          <p:val>
                                            <p:fltVal val="0"/>
                                          </p:val>
                                        </p:tav>
                                        <p:tav tm="100000">
                                          <p:val>
                                            <p:strVal val="#ppt_w"/>
                                          </p:val>
                                        </p:tav>
                                      </p:tavLst>
                                    </p:anim>
                                    <p:anim calcmode="lin" valueType="num">
                                      <p:cBhvr>
                                        <p:cTn id="63" dur="500" fill="hold"/>
                                        <p:tgtEl>
                                          <p:spTgt spid="32"/>
                                        </p:tgtEl>
                                        <p:attrNameLst>
                                          <p:attrName>ppt_h</p:attrName>
                                        </p:attrNameLst>
                                      </p:cBhvr>
                                      <p:tavLst>
                                        <p:tav tm="0">
                                          <p:val>
                                            <p:fltVal val="0"/>
                                          </p:val>
                                        </p:tav>
                                        <p:tav tm="100000">
                                          <p:val>
                                            <p:strVal val="#ppt_h"/>
                                          </p:val>
                                        </p:tav>
                                      </p:tavLst>
                                    </p:anim>
                                    <p:anim calcmode="lin" valueType="num">
                                      <p:cBhvr>
                                        <p:cTn id="64" dur="500" fill="hold"/>
                                        <p:tgtEl>
                                          <p:spTgt spid="32"/>
                                        </p:tgtEl>
                                        <p:attrNameLst>
                                          <p:attrName>style.rotation</p:attrName>
                                        </p:attrNameLst>
                                      </p:cBhvr>
                                      <p:tavLst>
                                        <p:tav tm="0">
                                          <p:val>
                                            <p:fltVal val="90"/>
                                          </p:val>
                                        </p:tav>
                                        <p:tav tm="100000">
                                          <p:val>
                                            <p:fltVal val="0"/>
                                          </p:val>
                                        </p:tav>
                                      </p:tavLst>
                                    </p:anim>
                                    <p:animEffect transition="in" filter="fade">
                                      <p:cBhvr>
                                        <p:cTn id="65" dur="500"/>
                                        <p:tgtEl>
                                          <p:spTgt spid="32"/>
                                        </p:tgtEl>
                                      </p:cBhvr>
                                    </p:animEffect>
                                  </p:childTnLst>
                                </p:cTn>
                              </p:par>
                            </p:childTnLst>
                          </p:cTn>
                        </p:par>
                        <p:par>
                          <p:cTn id="66" fill="hold">
                            <p:stCondLst>
                              <p:cond delay="6000"/>
                            </p:stCondLst>
                            <p:childTnLst>
                              <p:par>
                                <p:cTn id="67" presetID="31"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500" fill="hold"/>
                                        <p:tgtEl>
                                          <p:spTgt spid="34"/>
                                        </p:tgtEl>
                                        <p:attrNameLst>
                                          <p:attrName>ppt_w</p:attrName>
                                        </p:attrNameLst>
                                      </p:cBhvr>
                                      <p:tavLst>
                                        <p:tav tm="0">
                                          <p:val>
                                            <p:fltVal val="0"/>
                                          </p:val>
                                        </p:tav>
                                        <p:tav tm="100000">
                                          <p:val>
                                            <p:strVal val="#ppt_w"/>
                                          </p:val>
                                        </p:tav>
                                      </p:tavLst>
                                    </p:anim>
                                    <p:anim calcmode="lin" valueType="num">
                                      <p:cBhvr>
                                        <p:cTn id="70" dur="500" fill="hold"/>
                                        <p:tgtEl>
                                          <p:spTgt spid="34"/>
                                        </p:tgtEl>
                                        <p:attrNameLst>
                                          <p:attrName>ppt_h</p:attrName>
                                        </p:attrNameLst>
                                      </p:cBhvr>
                                      <p:tavLst>
                                        <p:tav tm="0">
                                          <p:val>
                                            <p:fltVal val="0"/>
                                          </p:val>
                                        </p:tav>
                                        <p:tav tm="100000">
                                          <p:val>
                                            <p:strVal val="#ppt_h"/>
                                          </p:val>
                                        </p:tav>
                                      </p:tavLst>
                                    </p:anim>
                                    <p:anim calcmode="lin" valueType="num">
                                      <p:cBhvr>
                                        <p:cTn id="71" dur="500" fill="hold"/>
                                        <p:tgtEl>
                                          <p:spTgt spid="34"/>
                                        </p:tgtEl>
                                        <p:attrNameLst>
                                          <p:attrName>style.rotation</p:attrName>
                                        </p:attrNameLst>
                                      </p:cBhvr>
                                      <p:tavLst>
                                        <p:tav tm="0">
                                          <p:val>
                                            <p:fltVal val="90"/>
                                          </p:val>
                                        </p:tav>
                                        <p:tav tm="100000">
                                          <p:val>
                                            <p:fltVal val="0"/>
                                          </p:val>
                                        </p:tav>
                                      </p:tavLst>
                                    </p:anim>
                                    <p:animEffect transition="in" filter="fade">
                                      <p:cBhvr>
                                        <p:cTn id="72" dur="500"/>
                                        <p:tgtEl>
                                          <p:spTgt spid="34"/>
                                        </p:tgtEl>
                                      </p:cBhvr>
                                    </p:animEffect>
                                  </p:childTnLst>
                                </p:cTn>
                              </p:par>
                            </p:childTnLst>
                          </p:cTn>
                        </p:par>
                        <p:par>
                          <p:cTn id="73" fill="hold">
                            <p:stCondLst>
                              <p:cond delay="6500"/>
                            </p:stCondLst>
                            <p:childTnLst>
                              <p:par>
                                <p:cTn id="74" presetID="31" presetClass="entr" presetSubtype="0"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500" fill="hold"/>
                                        <p:tgtEl>
                                          <p:spTgt spid="18"/>
                                        </p:tgtEl>
                                        <p:attrNameLst>
                                          <p:attrName>ppt_w</p:attrName>
                                        </p:attrNameLst>
                                      </p:cBhvr>
                                      <p:tavLst>
                                        <p:tav tm="0">
                                          <p:val>
                                            <p:fltVal val="0"/>
                                          </p:val>
                                        </p:tav>
                                        <p:tav tm="100000">
                                          <p:val>
                                            <p:strVal val="#ppt_w"/>
                                          </p:val>
                                        </p:tav>
                                      </p:tavLst>
                                    </p:anim>
                                    <p:anim calcmode="lin" valueType="num">
                                      <p:cBhvr>
                                        <p:cTn id="77" dur="500" fill="hold"/>
                                        <p:tgtEl>
                                          <p:spTgt spid="18"/>
                                        </p:tgtEl>
                                        <p:attrNameLst>
                                          <p:attrName>ppt_h</p:attrName>
                                        </p:attrNameLst>
                                      </p:cBhvr>
                                      <p:tavLst>
                                        <p:tav tm="0">
                                          <p:val>
                                            <p:fltVal val="0"/>
                                          </p:val>
                                        </p:tav>
                                        <p:tav tm="100000">
                                          <p:val>
                                            <p:strVal val="#ppt_h"/>
                                          </p:val>
                                        </p:tav>
                                      </p:tavLst>
                                    </p:anim>
                                    <p:anim calcmode="lin" valueType="num">
                                      <p:cBhvr>
                                        <p:cTn id="78" dur="500" fill="hold"/>
                                        <p:tgtEl>
                                          <p:spTgt spid="18"/>
                                        </p:tgtEl>
                                        <p:attrNameLst>
                                          <p:attrName>style.rotation</p:attrName>
                                        </p:attrNameLst>
                                      </p:cBhvr>
                                      <p:tavLst>
                                        <p:tav tm="0">
                                          <p:val>
                                            <p:fltVal val="90"/>
                                          </p:val>
                                        </p:tav>
                                        <p:tav tm="100000">
                                          <p:val>
                                            <p:fltVal val="0"/>
                                          </p:val>
                                        </p:tav>
                                      </p:tavLst>
                                    </p:anim>
                                    <p:animEffect transition="in" filter="fade">
                                      <p:cBhvr>
                                        <p:cTn id="79" dur="500"/>
                                        <p:tgtEl>
                                          <p:spTgt spid="18"/>
                                        </p:tgtEl>
                                      </p:cBhvr>
                                    </p:animEffect>
                                  </p:childTnLst>
                                </p:cTn>
                              </p:par>
                            </p:childTnLst>
                          </p:cTn>
                        </p:par>
                        <p:par>
                          <p:cTn id="80" fill="hold">
                            <p:stCondLst>
                              <p:cond delay="7000"/>
                            </p:stCondLst>
                            <p:childTnLst>
                              <p:par>
                                <p:cTn id="81" presetID="17" presetClass="entr" presetSubtype="1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p:cTn id="83" dur="500" fill="hold"/>
                                        <p:tgtEl>
                                          <p:spTgt spid="48"/>
                                        </p:tgtEl>
                                        <p:attrNameLst>
                                          <p:attrName>ppt_w</p:attrName>
                                        </p:attrNameLst>
                                      </p:cBhvr>
                                      <p:tavLst>
                                        <p:tav tm="0">
                                          <p:val>
                                            <p:fltVal val="0"/>
                                          </p:val>
                                        </p:tav>
                                        <p:tav tm="100000">
                                          <p:val>
                                            <p:strVal val="#ppt_w"/>
                                          </p:val>
                                        </p:tav>
                                      </p:tavLst>
                                    </p:anim>
                                    <p:anim calcmode="lin" valueType="num">
                                      <p:cBhvr>
                                        <p:cTn id="84" dur="500" fill="hold"/>
                                        <p:tgtEl>
                                          <p:spTgt spid="48"/>
                                        </p:tgtEl>
                                        <p:attrNameLst>
                                          <p:attrName>ppt_h</p:attrName>
                                        </p:attrNameLst>
                                      </p:cBhvr>
                                      <p:tavLst>
                                        <p:tav tm="0">
                                          <p:val>
                                            <p:strVal val="#ppt_h"/>
                                          </p:val>
                                        </p:tav>
                                        <p:tav tm="100000">
                                          <p:val>
                                            <p:strVal val="#ppt_h"/>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p:cTn id="88" dur="500" fill="hold"/>
                                        <p:tgtEl>
                                          <p:spTgt spid="24"/>
                                        </p:tgtEl>
                                        <p:attrNameLst>
                                          <p:attrName>ppt_w</p:attrName>
                                        </p:attrNameLst>
                                      </p:cBhvr>
                                      <p:tavLst>
                                        <p:tav tm="0">
                                          <p:val>
                                            <p:fltVal val="0"/>
                                          </p:val>
                                        </p:tav>
                                        <p:tav tm="100000">
                                          <p:val>
                                            <p:strVal val="#ppt_w"/>
                                          </p:val>
                                        </p:tav>
                                      </p:tavLst>
                                    </p:anim>
                                    <p:anim calcmode="lin" valueType="num">
                                      <p:cBhvr>
                                        <p:cTn id="89" dur="500" fill="hold"/>
                                        <p:tgtEl>
                                          <p:spTgt spid="24"/>
                                        </p:tgtEl>
                                        <p:attrNameLst>
                                          <p:attrName>ppt_h</p:attrName>
                                        </p:attrNameLst>
                                      </p:cBhvr>
                                      <p:tavLst>
                                        <p:tav tm="0">
                                          <p:val>
                                            <p:fltVal val="0"/>
                                          </p:val>
                                        </p:tav>
                                        <p:tav tm="100000">
                                          <p:val>
                                            <p:strVal val="#ppt_h"/>
                                          </p:val>
                                        </p:tav>
                                      </p:tavLst>
                                    </p:anim>
                                    <p:anim calcmode="lin" valueType="num">
                                      <p:cBhvr>
                                        <p:cTn id="90" dur="500" fill="hold"/>
                                        <p:tgtEl>
                                          <p:spTgt spid="24"/>
                                        </p:tgtEl>
                                        <p:attrNameLst>
                                          <p:attrName>style.rotation</p:attrName>
                                        </p:attrNameLst>
                                      </p:cBhvr>
                                      <p:tavLst>
                                        <p:tav tm="0">
                                          <p:val>
                                            <p:fltVal val="90"/>
                                          </p:val>
                                        </p:tav>
                                        <p:tav tm="100000">
                                          <p:val>
                                            <p:fltVal val="0"/>
                                          </p:val>
                                        </p:tav>
                                      </p:tavLst>
                                    </p:anim>
                                    <p:animEffect transition="in" filter="fade">
                                      <p:cBhvr>
                                        <p:cTn id="91" dur="500"/>
                                        <p:tgtEl>
                                          <p:spTgt spid="24"/>
                                        </p:tgtEl>
                                      </p:cBhvr>
                                    </p:animEffect>
                                  </p:childTnLst>
                                </p:cTn>
                              </p:par>
                            </p:childTnLst>
                          </p:cTn>
                        </p:par>
                        <p:par>
                          <p:cTn id="92" fill="hold">
                            <p:stCondLst>
                              <p:cond delay="8000"/>
                            </p:stCondLst>
                            <p:childTnLst>
                              <p:par>
                                <p:cTn id="93" presetID="17" presetClass="entr" presetSubtype="10" fill="hold" nodeType="after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3" grpId="0" animBg="1"/>
      <p:bldP spid="35" grpId="0" animBg="1"/>
      <p:bldP spid="24" grpId="0" animBg="1"/>
      <p:bldP spid="31" grpId="0" animBg="1"/>
      <p:bldP spid="32" grpId="0" animBg="1"/>
      <p:bldP spid="25" grpId="0" animBg="1"/>
      <p:bldP spid="18" grpId="0" animBg="1"/>
      <p:bldP spid="34"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2308</TotalTime>
  <Words>1243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387</cp:revision>
  <dcterms:created xsi:type="dcterms:W3CDTF">2015-12-31T02:20:12Z</dcterms:created>
  <dcterms:modified xsi:type="dcterms:W3CDTF">2016-09-14T22:36:39Z</dcterms:modified>
</cp:coreProperties>
</file>