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85027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bwMode="auto">
          <a:xfrm>
            <a:off x="0" y="950026"/>
            <a:ext cx="12192000" cy="5648201"/>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3" name="Freeform 16"/>
          <p:cNvSpPr>
            <a:spLocks noEditPoints="1"/>
          </p:cNvSpPr>
          <p:nvPr/>
        </p:nvSpPr>
        <p:spPr bwMode="auto">
          <a:xfrm>
            <a:off x="3746393" y="4179658"/>
            <a:ext cx="1240367" cy="1242484"/>
          </a:xfrm>
          <a:custGeom>
            <a:avLst/>
            <a:gdLst>
              <a:gd name="T0" fmla="*/ 807 w 842"/>
              <a:gd name="T1" fmla="*/ 393 h 844"/>
              <a:gd name="T2" fmla="*/ 802 w 842"/>
              <a:gd name="T3" fmla="*/ 353 h 844"/>
              <a:gd name="T4" fmla="*/ 793 w 842"/>
              <a:gd name="T5" fmla="*/ 313 h 844"/>
              <a:gd name="T6" fmla="*/ 780 w 842"/>
              <a:gd name="T7" fmla="*/ 275 h 844"/>
              <a:gd name="T8" fmla="*/ 762 w 842"/>
              <a:gd name="T9" fmla="*/ 238 h 844"/>
              <a:gd name="T10" fmla="*/ 741 w 842"/>
              <a:gd name="T11" fmla="*/ 203 h 844"/>
              <a:gd name="T12" fmla="*/ 717 w 842"/>
              <a:gd name="T13" fmla="*/ 171 h 844"/>
              <a:gd name="T14" fmla="*/ 689 w 842"/>
              <a:gd name="T15" fmla="*/ 141 h 844"/>
              <a:gd name="T16" fmla="*/ 658 w 842"/>
              <a:gd name="T17" fmla="*/ 115 h 844"/>
              <a:gd name="T18" fmla="*/ 625 w 842"/>
              <a:gd name="T19" fmla="*/ 92 h 844"/>
              <a:gd name="T20" fmla="*/ 589 w 842"/>
              <a:gd name="T21" fmla="*/ 72 h 844"/>
              <a:gd name="T22" fmla="*/ 552 w 842"/>
              <a:gd name="T23" fmla="*/ 57 h 844"/>
              <a:gd name="T24" fmla="*/ 513 w 842"/>
              <a:gd name="T25" fmla="*/ 45 h 844"/>
              <a:gd name="T26" fmla="*/ 473 w 842"/>
              <a:gd name="T27" fmla="*/ 37 h 844"/>
              <a:gd name="T28" fmla="*/ 433 w 842"/>
              <a:gd name="T29" fmla="*/ 34 h 844"/>
              <a:gd name="T30" fmla="*/ 392 w 842"/>
              <a:gd name="T31" fmla="*/ 35 h 844"/>
              <a:gd name="T32" fmla="*/ 352 w 842"/>
              <a:gd name="T33" fmla="*/ 40 h 844"/>
              <a:gd name="T34" fmla="*/ 312 w 842"/>
              <a:gd name="T35" fmla="*/ 49 h 844"/>
              <a:gd name="T36" fmla="*/ 274 w 842"/>
              <a:gd name="T37" fmla="*/ 63 h 844"/>
              <a:gd name="T38" fmla="*/ 237 w 842"/>
              <a:gd name="T39" fmla="*/ 80 h 844"/>
              <a:gd name="T40" fmla="*/ 203 w 842"/>
              <a:gd name="T41" fmla="*/ 101 h 844"/>
              <a:gd name="T42" fmla="*/ 170 w 842"/>
              <a:gd name="T43" fmla="*/ 126 h 844"/>
              <a:gd name="T44" fmla="*/ 141 w 842"/>
              <a:gd name="T45" fmla="*/ 154 h 844"/>
              <a:gd name="T46" fmla="*/ 115 w 842"/>
              <a:gd name="T47" fmla="*/ 185 h 844"/>
              <a:gd name="T48" fmla="*/ 91 w 842"/>
              <a:gd name="T49" fmla="*/ 218 h 844"/>
              <a:gd name="T50" fmla="*/ 72 w 842"/>
              <a:gd name="T51" fmla="*/ 254 h 844"/>
              <a:gd name="T52" fmla="*/ 56 w 842"/>
              <a:gd name="T53" fmla="*/ 291 h 844"/>
              <a:gd name="T54" fmla="*/ 45 w 842"/>
              <a:gd name="T55" fmla="*/ 330 h 844"/>
              <a:gd name="T56" fmla="*/ 37 w 842"/>
              <a:gd name="T57" fmla="*/ 370 h 844"/>
              <a:gd name="T58" fmla="*/ 34 w 842"/>
              <a:gd name="T59" fmla="*/ 410 h 844"/>
              <a:gd name="T60" fmla="*/ 35 w 842"/>
              <a:gd name="T61" fmla="*/ 451 h 844"/>
              <a:gd name="T62" fmla="*/ 40 w 842"/>
              <a:gd name="T63" fmla="*/ 491 h 844"/>
              <a:gd name="T64" fmla="*/ 49 w 842"/>
              <a:gd name="T65" fmla="*/ 531 h 844"/>
              <a:gd name="T66" fmla="*/ 62 w 842"/>
              <a:gd name="T67" fmla="*/ 569 h 844"/>
              <a:gd name="T68" fmla="*/ 80 w 842"/>
              <a:gd name="T69" fmla="*/ 606 h 844"/>
              <a:gd name="T70" fmla="*/ 101 w 842"/>
              <a:gd name="T71" fmla="*/ 641 h 844"/>
              <a:gd name="T72" fmla="*/ 126 w 842"/>
              <a:gd name="T73" fmla="*/ 673 h 844"/>
              <a:gd name="T74" fmla="*/ 153 w 842"/>
              <a:gd name="T75" fmla="*/ 703 h 844"/>
              <a:gd name="T76" fmla="*/ 184 w 842"/>
              <a:gd name="T77" fmla="*/ 729 h 844"/>
              <a:gd name="T78" fmla="*/ 217 w 842"/>
              <a:gd name="T79" fmla="*/ 752 h 844"/>
              <a:gd name="T80" fmla="*/ 253 w 842"/>
              <a:gd name="T81" fmla="*/ 772 h 844"/>
              <a:gd name="T82" fmla="*/ 290 w 842"/>
              <a:gd name="T83" fmla="*/ 788 h 844"/>
              <a:gd name="T84" fmla="*/ 329 w 842"/>
              <a:gd name="T85" fmla="*/ 799 h 844"/>
              <a:gd name="T86" fmla="*/ 369 w 842"/>
              <a:gd name="T87" fmla="*/ 807 h 844"/>
              <a:gd name="T88" fmla="*/ 409 w 842"/>
              <a:gd name="T89" fmla="*/ 810 h 844"/>
              <a:gd name="T90" fmla="*/ 450 w 842"/>
              <a:gd name="T91" fmla="*/ 809 h 844"/>
              <a:gd name="T92" fmla="*/ 490 w 842"/>
              <a:gd name="T93" fmla="*/ 804 h 844"/>
              <a:gd name="T94" fmla="*/ 530 w 842"/>
              <a:gd name="T95" fmla="*/ 795 h 844"/>
              <a:gd name="T96" fmla="*/ 568 w 842"/>
              <a:gd name="T97" fmla="*/ 781 h 844"/>
              <a:gd name="T98" fmla="*/ 605 w 842"/>
              <a:gd name="T99" fmla="*/ 764 h 844"/>
              <a:gd name="T100" fmla="*/ 639 w 842"/>
              <a:gd name="T101" fmla="*/ 743 h 844"/>
              <a:gd name="T102" fmla="*/ 672 w 842"/>
              <a:gd name="T103" fmla="*/ 718 h 844"/>
              <a:gd name="T104" fmla="*/ 701 w 842"/>
              <a:gd name="T105" fmla="*/ 690 h 844"/>
              <a:gd name="T106" fmla="*/ 728 w 842"/>
              <a:gd name="T107" fmla="*/ 659 h 844"/>
              <a:gd name="T108" fmla="*/ 751 w 842"/>
              <a:gd name="T109" fmla="*/ 626 h 844"/>
              <a:gd name="T110" fmla="*/ 770 w 842"/>
              <a:gd name="T111" fmla="*/ 590 h 844"/>
              <a:gd name="T112" fmla="*/ 786 w 842"/>
              <a:gd name="T113" fmla="*/ 553 h 844"/>
              <a:gd name="T114" fmla="*/ 798 w 842"/>
              <a:gd name="T115" fmla="*/ 514 h 844"/>
              <a:gd name="T116" fmla="*/ 805 w 842"/>
              <a:gd name="T117" fmla="*/ 474 h 844"/>
              <a:gd name="T118" fmla="*/ 808 w 842"/>
              <a:gd name="T119" fmla="*/ 434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2" h="844">
                <a:moveTo>
                  <a:pt x="834" y="431"/>
                </a:moveTo>
                <a:cubicBezTo>
                  <a:pt x="837" y="431"/>
                  <a:pt x="839" y="430"/>
                  <a:pt x="840" y="428"/>
                </a:cubicBezTo>
                <a:cubicBezTo>
                  <a:pt x="841" y="426"/>
                  <a:pt x="842" y="424"/>
                  <a:pt x="842" y="422"/>
                </a:cubicBezTo>
                <a:cubicBezTo>
                  <a:pt x="842" y="420"/>
                  <a:pt x="841" y="418"/>
                  <a:pt x="840" y="416"/>
                </a:cubicBezTo>
                <a:cubicBezTo>
                  <a:pt x="839" y="414"/>
                  <a:pt x="837" y="413"/>
                  <a:pt x="834" y="413"/>
                </a:cubicBezTo>
                <a:cubicBezTo>
                  <a:pt x="832" y="413"/>
                  <a:pt x="820" y="412"/>
                  <a:pt x="808" y="410"/>
                </a:cubicBezTo>
                <a:cubicBezTo>
                  <a:pt x="808" y="405"/>
                  <a:pt x="808" y="399"/>
                  <a:pt x="807" y="393"/>
                </a:cubicBezTo>
                <a:cubicBezTo>
                  <a:pt x="819" y="391"/>
                  <a:pt x="831" y="388"/>
                  <a:pt x="833" y="388"/>
                </a:cubicBezTo>
                <a:cubicBezTo>
                  <a:pt x="835" y="387"/>
                  <a:pt x="837" y="386"/>
                  <a:pt x="838" y="384"/>
                </a:cubicBezTo>
                <a:cubicBezTo>
                  <a:pt x="840" y="382"/>
                  <a:pt x="840" y="380"/>
                  <a:pt x="840" y="378"/>
                </a:cubicBezTo>
                <a:cubicBezTo>
                  <a:pt x="840" y="376"/>
                  <a:pt x="839" y="374"/>
                  <a:pt x="837" y="372"/>
                </a:cubicBezTo>
                <a:cubicBezTo>
                  <a:pt x="836" y="371"/>
                  <a:pt x="834" y="370"/>
                  <a:pt x="831" y="370"/>
                </a:cubicBezTo>
                <a:cubicBezTo>
                  <a:pt x="829" y="370"/>
                  <a:pt x="816" y="370"/>
                  <a:pt x="805" y="370"/>
                </a:cubicBezTo>
                <a:cubicBezTo>
                  <a:pt x="804" y="364"/>
                  <a:pt x="803" y="358"/>
                  <a:pt x="802" y="353"/>
                </a:cubicBezTo>
                <a:cubicBezTo>
                  <a:pt x="813" y="349"/>
                  <a:pt x="825" y="346"/>
                  <a:pt x="827" y="345"/>
                </a:cubicBezTo>
                <a:cubicBezTo>
                  <a:pt x="829" y="344"/>
                  <a:pt x="831" y="343"/>
                  <a:pt x="832" y="341"/>
                </a:cubicBezTo>
                <a:cubicBezTo>
                  <a:pt x="833" y="339"/>
                  <a:pt x="834" y="337"/>
                  <a:pt x="833" y="334"/>
                </a:cubicBezTo>
                <a:cubicBezTo>
                  <a:pt x="833" y="332"/>
                  <a:pt x="831" y="330"/>
                  <a:pt x="830" y="329"/>
                </a:cubicBezTo>
                <a:cubicBezTo>
                  <a:pt x="828" y="328"/>
                  <a:pt x="826" y="327"/>
                  <a:pt x="824" y="327"/>
                </a:cubicBezTo>
                <a:cubicBezTo>
                  <a:pt x="821" y="327"/>
                  <a:pt x="809" y="329"/>
                  <a:pt x="798" y="330"/>
                </a:cubicBezTo>
                <a:cubicBezTo>
                  <a:pt x="796" y="324"/>
                  <a:pt x="795" y="319"/>
                  <a:pt x="793" y="313"/>
                </a:cubicBezTo>
                <a:cubicBezTo>
                  <a:pt x="803" y="309"/>
                  <a:pt x="815" y="304"/>
                  <a:pt x="817" y="303"/>
                </a:cubicBezTo>
                <a:cubicBezTo>
                  <a:pt x="819" y="302"/>
                  <a:pt x="821" y="300"/>
                  <a:pt x="821" y="298"/>
                </a:cubicBezTo>
                <a:cubicBezTo>
                  <a:pt x="822" y="296"/>
                  <a:pt x="822" y="294"/>
                  <a:pt x="822" y="292"/>
                </a:cubicBezTo>
                <a:cubicBezTo>
                  <a:pt x="821" y="289"/>
                  <a:pt x="820" y="288"/>
                  <a:pt x="818" y="287"/>
                </a:cubicBezTo>
                <a:cubicBezTo>
                  <a:pt x="816" y="285"/>
                  <a:pt x="814" y="285"/>
                  <a:pt x="811" y="285"/>
                </a:cubicBezTo>
                <a:cubicBezTo>
                  <a:pt x="809" y="286"/>
                  <a:pt x="797" y="289"/>
                  <a:pt x="786" y="291"/>
                </a:cubicBezTo>
                <a:cubicBezTo>
                  <a:pt x="784" y="286"/>
                  <a:pt x="782" y="280"/>
                  <a:pt x="780" y="275"/>
                </a:cubicBezTo>
                <a:cubicBezTo>
                  <a:pt x="790" y="269"/>
                  <a:pt x="800" y="263"/>
                  <a:pt x="802" y="262"/>
                </a:cubicBezTo>
                <a:cubicBezTo>
                  <a:pt x="804" y="261"/>
                  <a:pt x="806" y="259"/>
                  <a:pt x="806" y="257"/>
                </a:cubicBezTo>
                <a:cubicBezTo>
                  <a:pt x="807" y="255"/>
                  <a:pt x="807" y="253"/>
                  <a:pt x="806" y="250"/>
                </a:cubicBezTo>
                <a:cubicBezTo>
                  <a:pt x="805" y="248"/>
                  <a:pt x="803" y="247"/>
                  <a:pt x="801" y="246"/>
                </a:cubicBezTo>
                <a:cubicBezTo>
                  <a:pt x="799" y="245"/>
                  <a:pt x="797" y="245"/>
                  <a:pt x="795" y="245"/>
                </a:cubicBezTo>
                <a:cubicBezTo>
                  <a:pt x="793" y="246"/>
                  <a:pt x="781" y="250"/>
                  <a:pt x="770" y="254"/>
                </a:cubicBezTo>
                <a:cubicBezTo>
                  <a:pt x="768" y="248"/>
                  <a:pt x="765" y="243"/>
                  <a:pt x="762" y="238"/>
                </a:cubicBezTo>
                <a:cubicBezTo>
                  <a:pt x="772" y="231"/>
                  <a:pt x="782" y="224"/>
                  <a:pt x="784" y="223"/>
                </a:cubicBezTo>
                <a:cubicBezTo>
                  <a:pt x="785" y="222"/>
                  <a:pt x="787" y="220"/>
                  <a:pt x="787" y="217"/>
                </a:cubicBezTo>
                <a:cubicBezTo>
                  <a:pt x="787" y="215"/>
                  <a:pt x="787" y="213"/>
                  <a:pt x="786" y="211"/>
                </a:cubicBezTo>
                <a:cubicBezTo>
                  <a:pt x="785" y="209"/>
                  <a:pt x="783" y="208"/>
                  <a:pt x="781" y="207"/>
                </a:cubicBezTo>
                <a:cubicBezTo>
                  <a:pt x="779" y="206"/>
                  <a:pt x="777" y="206"/>
                  <a:pt x="775" y="207"/>
                </a:cubicBezTo>
                <a:cubicBezTo>
                  <a:pt x="772" y="208"/>
                  <a:pt x="761" y="213"/>
                  <a:pt x="751" y="218"/>
                </a:cubicBezTo>
                <a:cubicBezTo>
                  <a:pt x="748" y="213"/>
                  <a:pt x="744" y="208"/>
                  <a:pt x="741" y="203"/>
                </a:cubicBezTo>
                <a:cubicBezTo>
                  <a:pt x="750" y="196"/>
                  <a:pt x="759" y="188"/>
                  <a:pt x="761" y="186"/>
                </a:cubicBezTo>
                <a:cubicBezTo>
                  <a:pt x="763" y="185"/>
                  <a:pt x="763" y="182"/>
                  <a:pt x="764" y="180"/>
                </a:cubicBezTo>
                <a:cubicBezTo>
                  <a:pt x="764" y="178"/>
                  <a:pt x="763" y="176"/>
                  <a:pt x="762" y="174"/>
                </a:cubicBezTo>
                <a:cubicBezTo>
                  <a:pt x="761" y="172"/>
                  <a:pt x="759" y="171"/>
                  <a:pt x="757" y="170"/>
                </a:cubicBezTo>
                <a:cubicBezTo>
                  <a:pt x="754" y="170"/>
                  <a:pt x="752" y="170"/>
                  <a:pt x="750" y="171"/>
                </a:cubicBezTo>
                <a:cubicBezTo>
                  <a:pt x="748" y="173"/>
                  <a:pt x="737" y="179"/>
                  <a:pt x="728" y="185"/>
                </a:cubicBezTo>
                <a:cubicBezTo>
                  <a:pt x="724" y="180"/>
                  <a:pt x="720" y="176"/>
                  <a:pt x="717" y="171"/>
                </a:cubicBezTo>
                <a:cubicBezTo>
                  <a:pt x="724" y="163"/>
                  <a:pt x="733" y="154"/>
                  <a:pt x="734" y="152"/>
                </a:cubicBezTo>
                <a:cubicBezTo>
                  <a:pt x="736" y="150"/>
                  <a:pt x="737" y="148"/>
                  <a:pt x="736" y="146"/>
                </a:cubicBezTo>
                <a:cubicBezTo>
                  <a:pt x="736" y="144"/>
                  <a:pt x="736" y="141"/>
                  <a:pt x="734" y="140"/>
                </a:cubicBezTo>
                <a:cubicBezTo>
                  <a:pt x="733" y="138"/>
                  <a:pt x="731" y="137"/>
                  <a:pt x="728" y="137"/>
                </a:cubicBezTo>
                <a:cubicBezTo>
                  <a:pt x="726" y="136"/>
                  <a:pt x="724" y="137"/>
                  <a:pt x="722" y="138"/>
                </a:cubicBezTo>
                <a:cubicBezTo>
                  <a:pt x="720" y="140"/>
                  <a:pt x="710" y="147"/>
                  <a:pt x="701" y="154"/>
                </a:cubicBezTo>
                <a:cubicBezTo>
                  <a:pt x="697" y="150"/>
                  <a:pt x="693" y="146"/>
                  <a:pt x="689" y="141"/>
                </a:cubicBezTo>
                <a:cubicBezTo>
                  <a:pt x="696" y="132"/>
                  <a:pt x="703" y="122"/>
                  <a:pt x="704" y="120"/>
                </a:cubicBezTo>
                <a:cubicBezTo>
                  <a:pt x="706" y="119"/>
                  <a:pt x="706" y="116"/>
                  <a:pt x="706" y="114"/>
                </a:cubicBezTo>
                <a:cubicBezTo>
                  <a:pt x="706" y="112"/>
                  <a:pt x="705" y="110"/>
                  <a:pt x="703" y="108"/>
                </a:cubicBezTo>
                <a:cubicBezTo>
                  <a:pt x="701" y="107"/>
                  <a:pt x="699" y="106"/>
                  <a:pt x="697" y="106"/>
                </a:cubicBezTo>
                <a:cubicBezTo>
                  <a:pt x="695" y="106"/>
                  <a:pt x="693" y="107"/>
                  <a:pt x="691" y="108"/>
                </a:cubicBezTo>
                <a:cubicBezTo>
                  <a:pt x="689" y="110"/>
                  <a:pt x="680" y="118"/>
                  <a:pt x="672" y="126"/>
                </a:cubicBezTo>
                <a:cubicBezTo>
                  <a:pt x="667" y="122"/>
                  <a:pt x="663" y="119"/>
                  <a:pt x="658" y="115"/>
                </a:cubicBezTo>
                <a:cubicBezTo>
                  <a:pt x="664" y="105"/>
                  <a:pt x="670" y="95"/>
                  <a:pt x="671" y="92"/>
                </a:cubicBezTo>
                <a:cubicBezTo>
                  <a:pt x="673" y="90"/>
                  <a:pt x="673" y="88"/>
                  <a:pt x="672" y="86"/>
                </a:cubicBezTo>
                <a:cubicBezTo>
                  <a:pt x="672" y="84"/>
                  <a:pt x="671" y="82"/>
                  <a:pt x="669" y="81"/>
                </a:cubicBezTo>
                <a:cubicBezTo>
                  <a:pt x="667" y="79"/>
                  <a:pt x="665" y="79"/>
                  <a:pt x="662" y="79"/>
                </a:cubicBezTo>
                <a:cubicBezTo>
                  <a:pt x="660" y="79"/>
                  <a:pt x="658" y="80"/>
                  <a:pt x="657" y="82"/>
                </a:cubicBezTo>
                <a:cubicBezTo>
                  <a:pt x="655" y="84"/>
                  <a:pt x="647" y="93"/>
                  <a:pt x="639" y="101"/>
                </a:cubicBezTo>
                <a:cubicBezTo>
                  <a:pt x="635" y="98"/>
                  <a:pt x="630" y="95"/>
                  <a:pt x="625" y="92"/>
                </a:cubicBezTo>
                <a:cubicBezTo>
                  <a:pt x="629" y="82"/>
                  <a:pt x="635" y="70"/>
                  <a:pt x="636" y="68"/>
                </a:cubicBezTo>
                <a:cubicBezTo>
                  <a:pt x="637" y="66"/>
                  <a:pt x="637" y="64"/>
                  <a:pt x="636" y="62"/>
                </a:cubicBezTo>
                <a:cubicBezTo>
                  <a:pt x="635" y="60"/>
                  <a:pt x="634" y="58"/>
                  <a:pt x="632" y="57"/>
                </a:cubicBezTo>
                <a:cubicBezTo>
                  <a:pt x="630" y="55"/>
                  <a:pt x="627" y="55"/>
                  <a:pt x="625" y="56"/>
                </a:cubicBezTo>
                <a:cubicBezTo>
                  <a:pt x="623" y="56"/>
                  <a:pt x="621" y="57"/>
                  <a:pt x="620" y="59"/>
                </a:cubicBezTo>
                <a:cubicBezTo>
                  <a:pt x="618" y="61"/>
                  <a:pt x="611" y="71"/>
                  <a:pt x="605" y="80"/>
                </a:cubicBezTo>
                <a:cubicBezTo>
                  <a:pt x="600" y="77"/>
                  <a:pt x="594" y="75"/>
                  <a:pt x="589" y="72"/>
                </a:cubicBezTo>
                <a:cubicBezTo>
                  <a:pt x="593" y="62"/>
                  <a:pt x="597" y="50"/>
                  <a:pt x="598" y="47"/>
                </a:cubicBezTo>
                <a:cubicBezTo>
                  <a:pt x="598" y="45"/>
                  <a:pt x="598" y="43"/>
                  <a:pt x="597" y="41"/>
                </a:cubicBezTo>
                <a:cubicBezTo>
                  <a:pt x="596" y="39"/>
                  <a:pt x="595" y="37"/>
                  <a:pt x="592" y="37"/>
                </a:cubicBezTo>
                <a:cubicBezTo>
                  <a:pt x="590" y="36"/>
                  <a:pt x="588" y="36"/>
                  <a:pt x="586" y="36"/>
                </a:cubicBezTo>
                <a:cubicBezTo>
                  <a:pt x="584" y="37"/>
                  <a:pt x="582" y="38"/>
                  <a:pt x="581" y="40"/>
                </a:cubicBezTo>
                <a:cubicBezTo>
                  <a:pt x="580" y="42"/>
                  <a:pt x="574" y="53"/>
                  <a:pt x="568" y="63"/>
                </a:cubicBezTo>
                <a:cubicBezTo>
                  <a:pt x="563" y="61"/>
                  <a:pt x="557" y="59"/>
                  <a:pt x="552" y="57"/>
                </a:cubicBezTo>
                <a:cubicBezTo>
                  <a:pt x="554" y="46"/>
                  <a:pt x="557" y="34"/>
                  <a:pt x="557" y="31"/>
                </a:cubicBezTo>
                <a:cubicBezTo>
                  <a:pt x="558" y="29"/>
                  <a:pt x="557" y="27"/>
                  <a:pt x="556" y="25"/>
                </a:cubicBezTo>
                <a:cubicBezTo>
                  <a:pt x="555" y="23"/>
                  <a:pt x="553" y="21"/>
                  <a:pt x="551" y="21"/>
                </a:cubicBezTo>
                <a:cubicBezTo>
                  <a:pt x="549" y="20"/>
                  <a:pt x="547" y="20"/>
                  <a:pt x="545" y="21"/>
                </a:cubicBezTo>
                <a:cubicBezTo>
                  <a:pt x="543" y="22"/>
                  <a:pt x="541" y="23"/>
                  <a:pt x="540" y="25"/>
                </a:cubicBezTo>
                <a:cubicBezTo>
                  <a:pt x="539" y="28"/>
                  <a:pt x="534" y="39"/>
                  <a:pt x="530" y="49"/>
                </a:cubicBezTo>
                <a:cubicBezTo>
                  <a:pt x="524" y="48"/>
                  <a:pt x="519" y="46"/>
                  <a:pt x="513" y="45"/>
                </a:cubicBezTo>
                <a:cubicBezTo>
                  <a:pt x="514" y="34"/>
                  <a:pt x="516" y="21"/>
                  <a:pt x="516" y="19"/>
                </a:cubicBezTo>
                <a:cubicBezTo>
                  <a:pt x="516" y="17"/>
                  <a:pt x="515" y="14"/>
                  <a:pt x="514" y="13"/>
                </a:cubicBezTo>
                <a:cubicBezTo>
                  <a:pt x="513" y="11"/>
                  <a:pt x="511" y="10"/>
                  <a:pt x="509" y="9"/>
                </a:cubicBezTo>
                <a:cubicBezTo>
                  <a:pt x="506" y="9"/>
                  <a:pt x="504" y="9"/>
                  <a:pt x="502" y="10"/>
                </a:cubicBezTo>
                <a:cubicBezTo>
                  <a:pt x="500" y="11"/>
                  <a:pt x="499" y="13"/>
                  <a:pt x="498" y="15"/>
                </a:cubicBezTo>
                <a:cubicBezTo>
                  <a:pt x="497" y="18"/>
                  <a:pt x="494" y="29"/>
                  <a:pt x="490" y="40"/>
                </a:cubicBezTo>
                <a:cubicBezTo>
                  <a:pt x="485" y="39"/>
                  <a:pt x="479" y="38"/>
                  <a:pt x="473" y="37"/>
                </a:cubicBezTo>
                <a:cubicBezTo>
                  <a:pt x="473" y="26"/>
                  <a:pt x="473" y="14"/>
                  <a:pt x="473" y="11"/>
                </a:cubicBezTo>
                <a:cubicBezTo>
                  <a:pt x="473" y="9"/>
                  <a:pt x="472" y="7"/>
                  <a:pt x="471" y="5"/>
                </a:cubicBezTo>
                <a:cubicBezTo>
                  <a:pt x="469" y="4"/>
                  <a:pt x="467" y="3"/>
                  <a:pt x="465" y="2"/>
                </a:cubicBezTo>
                <a:cubicBezTo>
                  <a:pt x="463" y="2"/>
                  <a:pt x="461" y="3"/>
                  <a:pt x="459" y="4"/>
                </a:cubicBezTo>
                <a:cubicBezTo>
                  <a:pt x="457" y="5"/>
                  <a:pt x="456" y="7"/>
                  <a:pt x="455" y="9"/>
                </a:cubicBezTo>
                <a:cubicBezTo>
                  <a:pt x="455" y="12"/>
                  <a:pt x="452" y="24"/>
                  <a:pt x="450" y="35"/>
                </a:cubicBezTo>
                <a:cubicBezTo>
                  <a:pt x="444" y="35"/>
                  <a:pt x="438" y="34"/>
                  <a:pt x="433" y="34"/>
                </a:cubicBezTo>
                <a:cubicBezTo>
                  <a:pt x="432" y="23"/>
                  <a:pt x="430" y="11"/>
                  <a:pt x="430" y="8"/>
                </a:cubicBezTo>
                <a:cubicBezTo>
                  <a:pt x="430" y="6"/>
                  <a:pt x="429" y="4"/>
                  <a:pt x="427" y="2"/>
                </a:cubicBezTo>
                <a:cubicBezTo>
                  <a:pt x="425" y="1"/>
                  <a:pt x="423" y="0"/>
                  <a:pt x="421" y="0"/>
                </a:cubicBezTo>
                <a:cubicBezTo>
                  <a:pt x="419" y="0"/>
                  <a:pt x="417" y="1"/>
                  <a:pt x="415" y="2"/>
                </a:cubicBezTo>
                <a:cubicBezTo>
                  <a:pt x="413" y="4"/>
                  <a:pt x="412" y="6"/>
                  <a:pt x="412" y="8"/>
                </a:cubicBezTo>
                <a:cubicBezTo>
                  <a:pt x="412" y="10"/>
                  <a:pt x="411" y="23"/>
                  <a:pt x="410" y="34"/>
                </a:cubicBezTo>
                <a:cubicBezTo>
                  <a:pt x="404" y="34"/>
                  <a:pt x="398" y="35"/>
                  <a:pt x="392" y="35"/>
                </a:cubicBezTo>
                <a:cubicBezTo>
                  <a:pt x="390" y="24"/>
                  <a:pt x="387" y="12"/>
                  <a:pt x="387" y="9"/>
                </a:cubicBezTo>
                <a:cubicBezTo>
                  <a:pt x="386" y="7"/>
                  <a:pt x="385" y="5"/>
                  <a:pt x="383" y="4"/>
                </a:cubicBezTo>
                <a:cubicBezTo>
                  <a:pt x="381" y="3"/>
                  <a:pt x="379" y="2"/>
                  <a:pt x="377" y="2"/>
                </a:cubicBezTo>
                <a:cubicBezTo>
                  <a:pt x="375" y="3"/>
                  <a:pt x="373" y="4"/>
                  <a:pt x="371" y="5"/>
                </a:cubicBezTo>
                <a:cubicBezTo>
                  <a:pt x="370" y="7"/>
                  <a:pt x="369" y="9"/>
                  <a:pt x="369" y="11"/>
                </a:cubicBezTo>
                <a:cubicBezTo>
                  <a:pt x="369" y="14"/>
                  <a:pt x="369" y="26"/>
                  <a:pt x="369" y="37"/>
                </a:cubicBezTo>
                <a:cubicBezTo>
                  <a:pt x="363" y="38"/>
                  <a:pt x="358" y="39"/>
                  <a:pt x="352" y="40"/>
                </a:cubicBezTo>
                <a:cubicBezTo>
                  <a:pt x="348" y="29"/>
                  <a:pt x="345" y="18"/>
                  <a:pt x="344" y="15"/>
                </a:cubicBezTo>
                <a:cubicBezTo>
                  <a:pt x="343" y="13"/>
                  <a:pt x="342" y="11"/>
                  <a:pt x="340" y="10"/>
                </a:cubicBezTo>
                <a:cubicBezTo>
                  <a:pt x="338" y="9"/>
                  <a:pt x="336" y="9"/>
                  <a:pt x="333" y="9"/>
                </a:cubicBezTo>
                <a:cubicBezTo>
                  <a:pt x="331" y="10"/>
                  <a:pt x="329" y="11"/>
                  <a:pt x="328" y="13"/>
                </a:cubicBezTo>
                <a:cubicBezTo>
                  <a:pt x="327" y="14"/>
                  <a:pt x="326" y="17"/>
                  <a:pt x="326" y="19"/>
                </a:cubicBezTo>
                <a:cubicBezTo>
                  <a:pt x="327" y="21"/>
                  <a:pt x="328" y="34"/>
                  <a:pt x="329" y="45"/>
                </a:cubicBezTo>
                <a:cubicBezTo>
                  <a:pt x="324" y="46"/>
                  <a:pt x="318" y="48"/>
                  <a:pt x="312" y="49"/>
                </a:cubicBezTo>
                <a:cubicBezTo>
                  <a:pt x="308" y="39"/>
                  <a:pt x="303" y="28"/>
                  <a:pt x="302" y="25"/>
                </a:cubicBezTo>
                <a:cubicBezTo>
                  <a:pt x="301" y="23"/>
                  <a:pt x="299" y="22"/>
                  <a:pt x="297" y="21"/>
                </a:cubicBezTo>
                <a:cubicBezTo>
                  <a:pt x="295" y="20"/>
                  <a:pt x="293" y="20"/>
                  <a:pt x="291" y="21"/>
                </a:cubicBezTo>
                <a:cubicBezTo>
                  <a:pt x="289" y="21"/>
                  <a:pt x="287" y="23"/>
                  <a:pt x="286" y="25"/>
                </a:cubicBezTo>
                <a:cubicBezTo>
                  <a:pt x="285" y="27"/>
                  <a:pt x="284" y="29"/>
                  <a:pt x="285" y="31"/>
                </a:cubicBezTo>
                <a:cubicBezTo>
                  <a:pt x="285" y="34"/>
                  <a:pt x="288" y="46"/>
                  <a:pt x="290" y="57"/>
                </a:cubicBezTo>
                <a:cubicBezTo>
                  <a:pt x="285" y="59"/>
                  <a:pt x="279" y="61"/>
                  <a:pt x="274" y="63"/>
                </a:cubicBezTo>
                <a:cubicBezTo>
                  <a:pt x="269" y="53"/>
                  <a:pt x="262" y="42"/>
                  <a:pt x="261" y="40"/>
                </a:cubicBezTo>
                <a:cubicBezTo>
                  <a:pt x="260" y="38"/>
                  <a:pt x="258" y="37"/>
                  <a:pt x="256" y="36"/>
                </a:cubicBezTo>
                <a:cubicBezTo>
                  <a:pt x="254" y="36"/>
                  <a:pt x="252" y="36"/>
                  <a:pt x="250" y="37"/>
                </a:cubicBezTo>
                <a:cubicBezTo>
                  <a:pt x="248" y="37"/>
                  <a:pt x="246" y="39"/>
                  <a:pt x="245" y="41"/>
                </a:cubicBezTo>
                <a:cubicBezTo>
                  <a:pt x="244" y="43"/>
                  <a:pt x="244" y="45"/>
                  <a:pt x="245" y="47"/>
                </a:cubicBezTo>
                <a:cubicBezTo>
                  <a:pt x="245" y="50"/>
                  <a:pt x="249" y="62"/>
                  <a:pt x="253" y="72"/>
                </a:cubicBezTo>
                <a:cubicBezTo>
                  <a:pt x="248" y="75"/>
                  <a:pt x="243" y="77"/>
                  <a:pt x="237" y="80"/>
                </a:cubicBezTo>
                <a:cubicBezTo>
                  <a:pt x="231" y="71"/>
                  <a:pt x="224" y="61"/>
                  <a:pt x="222" y="59"/>
                </a:cubicBezTo>
                <a:cubicBezTo>
                  <a:pt x="221" y="57"/>
                  <a:pt x="219" y="56"/>
                  <a:pt x="217" y="56"/>
                </a:cubicBezTo>
                <a:cubicBezTo>
                  <a:pt x="215" y="55"/>
                  <a:pt x="212" y="55"/>
                  <a:pt x="210" y="57"/>
                </a:cubicBezTo>
                <a:cubicBezTo>
                  <a:pt x="208" y="58"/>
                  <a:pt x="207" y="60"/>
                  <a:pt x="206" y="62"/>
                </a:cubicBezTo>
                <a:cubicBezTo>
                  <a:pt x="206" y="64"/>
                  <a:pt x="206" y="66"/>
                  <a:pt x="206" y="68"/>
                </a:cubicBezTo>
                <a:cubicBezTo>
                  <a:pt x="208" y="70"/>
                  <a:pt x="213" y="82"/>
                  <a:pt x="217" y="92"/>
                </a:cubicBezTo>
                <a:cubicBezTo>
                  <a:pt x="212" y="95"/>
                  <a:pt x="208" y="98"/>
                  <a:pt x="203" y="101"/>
                </a:cubicBezTo>
                <a:cubicBezTo>
                  <a:pt x="195" y="93"/>
                  <a:pt x="187" y="84"/>
                  <a:pt x="185" y="82"/>
                </a:cubicBezTo>
                <a:cubicBezTo>
                  <a:pt x="184" y="80"/>
                  <a:pt x="182" y="79"/>
                  <a:pt x="180" y="79"/>
                </a:cubicBezTo>
                <a:cubicBezTo>
                  <a:pt x="178" y="79"/>
                  <a:pt x="175" y="79"/>
                  <a:pt x="173" y="81"/>
                </a:cubicBezTo>
                <a:cubicBezTo>
                  <a:pt x="172" y="82"/>
                  <a:pt x="170" y="84"/>
                  <a:pt x="170" y="86"/>
                </a:cubicBezTo>
                <a:cubicBezTo>
                  <a:pt x="169" y="88"/>
                  <a:pt x="170" y="90"/>
                  <a:pt x="171" y="92"/>
                </a:cubicBezTo>
                <a:cubicBezTo>
                  <a:pt x="172" y="95"/>
                  <a:pt x="178" y="105"/>
                  <a:pt x="184" y="115"/>
                </a:cubicBezTo>
                <a:cubicBezTo>
                  <a:pt x="179" y="119"/>
                  <a:pt x="175" y="122"/>
                  <a:pt x="170" y="126"/>
                </a:cubicBezTo>
                <a:cubicBezTo>
                  <a:pt x="162" y="118"/>
                  <a:pt x="153" y="110"/>
                  <a:pt x="151" y="108"/>
                </a:cubicBezTo>
                <a:cubicBezTo>
                  <a:pt x="150" y="107"/>
                  <a:pt x="147" y="106"/>
                  <a:pt x="145" y="106"/>
                </a:cubicBezTo>
                <a:cubicBezTo>
                  <a:pt x="143" y="106"/>
                  <a:pt x="141" y="107"/>
                  <a:pt x="139" y="108"/>
                </a:cubicBezTo>
                <a:cubicBezTo>
                  <a:pt x="137" y="110"/>
                  <a:pt x="136" y="112"/>
                  <a:pt x="136" y="114"/>
                </a:cubicBezTo>
                <a:cubicBezTo>
                  <a:pt x="136" y="116"/>
                  <a:pt x="136" y="119"/>
                  <a:pt x="138" y="120"/>
                </a:cubicBezTo>
                <a:cubicBezTo>
                  <a:pt x="139" y="122"/>
                  <a:pt x="147" y="132"/>
                  <a:pt x="153" y="141"/>
                </a:cubicBezTo>
                <a:cubicBezTo>
                  <a:pt x="149" y="146"/>
                  <a:pt x="145" y="150"/>
                  <a:pt x="141" y="154"/>
                </a:cubicBezTo>
                <a:cubicBezTo>
                  <a:pt x="132" y="147"/>
                  <a:pt x="122" y="140"/>
                  <a:pt x="120" y="138"/>
                </a:cubicBezTo>
                <a:cubicBezTo>
                  <a:pt x="118" y="137"/>
                  <a:pt x="116" y="136"/>
                  <a:pt x="114" y="137"/>
                </a:cubicBezTo>
                <a:cubicBezTo>
                  <a:pt x="112" y="137"/>
                  <a:pt x="110" y="138"/>
                  <a:pt x="108" y="140"/>
                </a:cubicBezTo>
                <a:cubicBezTo>
                  <a:pt x="106" y="141"/>
                  <a:pt x="106" y="144"/>
                  <a:pt x="106" y="146"/>
                </a:cubicBezTo>
                <a:cubicBezTo>
                  <a:pt x="106" y="148"/>
                  <a:pt x="106" y="150"/>
                  <a:pt x="108" y="152"/>
                </a:cubicBezTo>
                <a:cubicBezTo>
                  <a:pt x="109" y="154"/>
                  <a:pt x="118" y="163"/>
                  <a:pt x="126" y="171"/>
                </a:cubicBezTo>
                <a:cubicBezTo>
                  <a:pt x="122" y="176"/>
                  <a:pt x="118" y="180"/>
                  <a:pt x="115" y="185"/>
                </a:cubicBezTo>
                <a:cubicBezTo>
                  <a:pt x="105" y="179"/>
                  <a:pt x="94" y="173"/>
                  <a:pt x="92" y="171"/>
                </a:cubicBezTo>
                <a:cubicBezTo>
                  <a:pt x="90" y="170"/>
                  <a:pt x="88" y="170"/>
                  <a:pt x="86" y="170"/>
                </a:cubicBezTo>
                <a:cubicBezTo>
                  <a:pt x="84" y="171"/>
                  <a:pt x="82" y="172"/>
                  <a:pt x="80" y="174"/>
                </a:cubicBezTo>
                <a:cubicBezTo>
                  <a:pt x="79" y="176"/>
                  <a:pt x="78" y="178"/>
                  <a:pt x="79" y="180"/>
                </a:cubicBezTo>
                <a:cubicBezTo>
                  <a:pt x="79" y="182"/>
                  <a:pt x="80" y="185"/>
                  <a:pt x="81" y="186"/>
                </a:cubicBezTo>
                <a:cubicBezTo>
                  <a:pt x="83" y="188"/>
                  <a:pt x="92" y="196"/>
                  <a:pt x="101" y="203"/>
                </a:cubicBezTo>
                <a:cubicBezTo>
                  <a:pt x="98" y="208"/>
                  <a:pt x="94" y="213"/>
                  <a:pt x="91" y="218"/>
                </a:cubicBezTo>
                <a:cubicBezTo>
                  <a:pt x="81" y="213"/>
                  <a:pt x="70" y="208"/>
                  <a:pt x="68" y="207"/>
                </a:cubicBezTo>
                <a:cubicBezTo>
                  <a:pt x="66" y="206"/>
                  <a:pt x="63" y="206"/>
                  <a:pt x="61" y="207"/>
                </a:cubicBezTo>
                <a:cubicBezTo>
                  <a:pt x="59" y="208"/>
                  <a:pt x="57" y="209"/>
                  <a:pt x="56" y="211"/>
                </a:cubicBezTo>
                <a:cubicBezTo>
                  <a:pt x="55" y="213"/>
                  <a:pt x="55" y="215"/>
                  <a:pt x="55" y="217"/>
                </a:cubicBezTo>
                <a:cubicBezTo>
                  <a:pt x="56" y="220"/>
                  <a:pt x="57" y="222"/>
                  <a:pt x="59" y="223"/>
                </a:cubicBezTo>
                <a:cubicBezTo>
                  <a:pt x="61" y="224"/>
                  <a:pt x="71" y="231"/>
                  <a:pt x="80" y="238"/>
                </a:cubicBezTo>
                <a:cubicBezTo>
                  <a:pt x="77" y="243"/>
                  <a:pt x="74" y="248"/>
                  <a:pt x="72" y="254"/>
                </a:cubicBezTo>
                <a:cubicBezTo>
                  <a:pt x="61" y="250"/>
                  <a:pt x="50" y="246"/>
                  <a:pt x="47" y="245"/>
                </a:cubicBezTo>
                <a:cubicBezTo>
                  <a:pt x="45" y="245"/>
                  <a:pt x="43" y="245"/>
                  <a:pt x="41" y="246"/>
                </a:cubicBezTo>
                <a:cubicBezTo>
                  <a:pt x="39" y="247"/>
                  <a:pt x="37" y="248"/>
                  <a:pt x="36" y="250"/>
                </a:cubicBezTo>
                <a:cubicBezTo>
                  <a:pt x="35" y="253"/>
                  <a:pt x="35" y="255"/>
                  <a:pt x="36" y="257"/>
                </a:cubicBezTo>
                <a:cubicBezTo>
                  <a:pt x="36" y="259"/>
                  <a:pt x="38" y="261"/>
                  <a:pt x="40" y="262"/>
                </a:cubicBezTo>
                <a:cubicBezTo>
                  <a:pt x="42" y="263"/>
                  <a:pt x="53" y="269"/>
                  <a:pt x="62" y="275"/>
                </a:cubicBezTo>
                <a:cubicBezTo>
                  <a:pt x="60" y="280"/>
                  <a:pt x="58" y="286"/>
                  <a:pt x="56" y="291"/>
                </a:cubicBezTo>
                <a:cubicBezTo>
                  <a:pt x="45" y="289"/>
                  <a:pt x="33" y="286"/>
                  <a:pt x="31" y="285"/>
                </a:cubicBezTo>
                <a:cubicBezTo>
                  <a:pt x="28" y="285"/>
                  <a:pt x="26" y="285"/>
                  <a:pt x="24" y="287"/>
                </a:cubicBezTo>
                <a:cubicBezTo>
                  <a:pt x="23" y="288"/>
                  <a:pt x="21" y="289"/>
                  <a:pt x="20" y="292"/>
                </a:cubicBezTo>
                <a:cubicBezTo>
                  <a:pt x="20" y="294"/>
                  <a:pt x="20" y="296"/>
                  <a:pt x="21" y="298"/>
                </a:cubicBezTo>
                <a:cubicBezTo>
                  <a:pt x="22" y="300"/>
                  <a:pt x="23" y="302"/>
                  <a:pt x="25" y="303"/>
                </a:cubicBezTo>
                <a:cubicBezTo>
                  <a:pt x="27" y="304"/>
                  <a:pt x="39" y="309"/>
                  <a:pt x="49" y="313"/>
                </a:cubicBezTo>
                <a:cubicBezTo>
                  <a:pt x="47" y="319"/>
                  <a:pt x="46" y="324"/>
                  <a:pt x="45" y="330"/>
                </a:cubicBezTo>
                <a:cubicBezTo>
                  <a:pt x="33" y="329"/>
                  <a:pt x="21" y="327"/>
                  <a:pt x="19" y="327"/>
                </a:cubicBezTo>
                <a:cubicBezTo>
                  <a:pt x="16" y="327"/>
                  <a:pt x="14" y="328"/>
                  <a:pt x="12" y="329"/>
                </a:cubicBezTo>
                <a:cubicBezTo>
                  <a:pt x="11" y="330"/>
                  <a:pt x="9" y="332"/>
                  <a:pt x="9" y="334"/>
                </a:cubicBezTo>
                <a:cubicBezTo>
                  <a:pt x="9" y="337"/>
                  <a:pt x="9" y="339"/>
                  <a:pt x="10" y="341"/>
                </a:cubicBezTo>
                <a:cubicBezTo>
                  <a:pt x="11" y="343"/>
                  <a:pt x="13" y="344"/>
                  <a:pt x="15" y="345"/>
                </a:cubicBezTo>
                <a:cubicBezTo>
                  <a:pt x="17" y="346"/>
                  <a:pt x="29" y="349"/>
                  <a:pt x="40" y="353"/>
                </a:cubicBezTo>
                <a:cubicBezTo>
                  <a:pt x="39" y="358"/>
                  <a:pt x="38" y="364"/>
                  <a:pt x="37" y="370"/>
                </a:cubicBezTo>
                <a:cubicBezTo>
                  <a:pt x="26" y="370"/>
                  <a:pt x="13" y="370"/>
                  <a:pt x="11" y="370"/>
                </a:cubicBezTo>
                <a:cubicBezTo>
                  <a:pt x="9" y="370"/>
                  <a:pt x="7" y="371"/>
                  <a:pt x="5" y="372"/>
                </a:cubicBezTo>
                <a:cubicBezTo>
                  <a:pt x="3" y="374"/>
                  <a:pt x="2" y="376"/>
                  <a:pt x="2" y="378"/>
                </a:cubicBezTo>
                <a:cubicBezTo>
                  <a:pt x="2" y="380"/>
                  <a:pt x="2" y="382"/>
                  <a:pt x="4" y="384"/>
                </a:cubicBezTo>
                <a:cubicBezTo>
                  <a:pt x="5" y="386"/>
                  <a:pt x="7" y="387"/>
                  <a:pt x="9" y="388"/>
                </a:cubicBezTo>
                <a:cubicBezTo>
                  <a:pt x="11" y="388"/>
                  <a:pt x="24" y="391"/>
                  <a:pt x="35" y="393"/>
                </a:cubicBezTo>
                <a:cubicBezTo>
                  <a:pt x="34" y="399"/>
                  <a:pt x="34" y="405"/>
                  <a:pt x="34" y="410"/>
                </a:cubicBezTo>
                <a:cubicBezTo>
                  <a:pt x="22" y="412"/>
                  <a:pt x="10" y="413"/>
                  <a:pt x="8" y="413"/>
                </a:cubicBezTo>
                <a:cubicBezTo>
                  <a:pt x="5" y="413"/>
                  <a:pt x="3" y="414"/>
                  <a:pt x="2" y="416"/>
                </a:cubicBezTo>
                <a:cubicBezTo>
                  <a:pt x="1" y="418"/>
                  <a:pt x="0" y="420"/>
                  <a:pt x="0" y="422"/>
                </a:cubicBezTo>
                <a:cubicBezTo>
                  <a:pt x="0" y="424"/>
                  <a:pt x="1" y="426"/>
                  <a:pt x="2" y="428"/>
                </a:cubicBezTo>
                <a:cubicBezTo>
                  <a:pt x="3" y="430"/>
                  <a:pt x="5" y="431"/>
                  <a:pt x="8" y="431"/>
                </a:cubicBezTo>
                <a:cubicBezTo>
                  <a:pt x="10" y="431"/>
                  <a:pt x="22" y="433"/>
                  <a:pt x="34" y="434"/>
                </a:cubicBezTo>
                <a:cubicBezTo>
                  <a:pt x="34" y="439"/>
                  <a:pt x="34" y="445"/>
                  <a:pt x="35" y="451"/>
                </a:cubicBezTo>
                <a:cubicBezTo>
                  <a:pt x="24" y="453"/>
                  <a:pt x="11" y="456"/>
                  <a:pt x="9" y="456"/>
                </a:cubicBezTo>
                <a:cubicBezTo>
                  <a:pt x="7" y="457"/>
                  <a:pt x="5" y="458"/>
                  <a:pt x="4" y="460"/>
                </a:cubicBezTo>
                <a:cubicBezTo>
                  <a:pt x="2" y="462"/>
                  <a:pt x="2" y="464"/>
                  <a:pt x="2" y="466"/>
                </a:cubicBezTo>
                <a:cubicBezTo>
                  <a:pt x="2" y="468"/>
                  <a:pt x="3" y="470"/>
                  <a:pt x="5" y="472"/>
                </a:cubicBezTo>
                <a:cubicBezTo>
                  <a:pt x="7" y="473"/>
                  <a:pt x="9" y="474"/>
                  <a:pt x="11" y="474"/>
                </a:cubicBezTo>
                <a:cubicBezTo>
                  <a:pt x="13" y="474"/>
                  <a:pt x="26" y="474"/>
                  <a:pt x="37" y="474"/>
                </a:cubicBezTo>
                <a:cubicBezTo>
                  <a:pt x="38" y="480"/>
                  <a:pt x="39" y="486"/>
                  <a:pt x="40" y="491"/>
                </a:cubicBezTo>
                <a:cubicBezTo>
                  <a:pt x="29" y="495"/>
                  <a:pt x="17" y="498"/>
                  <a:pt x="15" y="499"/>
                </a:cubicBezTo>
                <a:cubicBezTo>
                  <a:pt x="13" y="500"/>
                  <a:pt x="11" y="502"/>
                  <a:pt x="10" y="503"/>
                </a:cubicBezTo>
                <a:cubicBezTo>
                  <a:pt x="9" y="505"/>
                  <a:pt x="9" y="508"/>
                  <a:pt x="9" y="510"/>
                </a:cubicBezTo>
                <a:cubicBezTo>
                  <a:pt x="9" y="512"/>
                  <a:pt x="11" y="514"/>
                  <a:pt x="12" y="515"/>
                </a:cubicBezTo>
                <a:cubicBezTo>
                  <a:pt x="14" y="517"/>
                  <a:pt x="16" y="517"/>
                  <a:pt x="19" y="517"/>
                </a:cubicBezTo>
                <a:cubicBezTo>
                  <a:pt x="21" y="517"/>
                  <a:pt x="33" y="515"/>
                  <a:pt x="45" y="514"/>
                </a:cubicBezTo>
                <a:cubicBezTo>
                  <a:pt x="46" y="520"/>
                  <a:pt x="47" y="525"/>
                  <a:pt x="49" y="531"/>
                </a:cubicBezTo>
                <a:cubicBezTo>
                  <a:pt x="39" y="535"/>
                  <a:pt x="27" y="540"/>
                  <a:pt x="25" y="541"/>
                </a:cubicBezTo>
                <a:cubicBezTo>
                  <a:pt x="23" y="542"/>
                  <a:pt x="22" y="544"/>
                  <a:pt x="21" y="546"/>
                </a:cubicBezTo>
                <a:cubicBezTo>
                  <a:pt x="20" y="548"/>
                  <a:pt x="20" y="550"/>
                  <a:pt x="20" y="552"/>
                </a:cubicBezTo>
                <a:cubicBezTo>
                  <a:pt x="21" y="555"/>
                  <a:pt x="23" y="556"/>
                  <a:pt x="24" y="558"/>
                </a:cubicBezTo>
                <a:cubicBezTo>
                  <a:pt x="26" y="559"/>
                  <a:pt x="28" y="559"/>
                  <a:pt x="31" y="559"/>
                </a:cubicBezTo>
                <a:cubicBezTo>
                  <a:pt x="33" y="558"/>
                  <a:pt x="45" y="555"/>
                  <a:pt x="56" y="553"/>
                </a:cubicBezTo>
                <a:cubicBezTo>
                  <a:pt x="58" y="558"/>
                  <a:pt x="60" y="564"/>
                  <a:pt x="62" y="569"/>
                </a:cubicBezTo>
                <a:cubicBezTo>
                  <a:pt x="53" y="575"/>
                  <a:pt x="42" y="581"/>
                  <a:pt x="40" y="582"/>
                </a:cubicBezTo>
                <a:cubicBezTo>
                  <a:pt x="38" y="583"/>
                  <a:pt x="36" y="585"/>
                  <a:pt x="36" y="587"/>
                </a:cubicBezTo>
                <a:cubicBezTo>
                  <a:pt x="35" y="589"/>
                  <a:pt x="35" y="592"/>
                  <a:pt x="36" y="594"/>
                </a:cubicBezTo>
                <a:cubicBezTo>
                  <a:pt x="37" y="596"/>
                  <a:pt x="39" y="597"/>
                  <a:pt x="41" y="598"/>
                </a:cubicBezTo>
                <a:cubicBezTo>
                  <a:pt x="43" y="599"/>
                  <a:pt x="45" y="600"/>
                  <a:pt x="47" y="599"/>
                </a:cubicBezTo>
                <a:cubicBezTo>
                  <a:pt x="50" y="598"/>
                  <a:pt x="61" y="594"/>
                  <a:pt x="72" y="590"/>
                </a:cubicBezTo>
                <a:cubicBezTo>
                  <a:pt x="74" y="596"/>
                  <a:pt x="77" y="601"/>
                  <a:pt x="80" y="606"/>
                </a:cubicBezTo>
                <a:cubicBezTo>
                  <a:pt x="71" y="613"/>
                  <a:pt x="61" y="620"/>
                  <a:pt x="59" y="621"/>
                </a:cubicBezTo>
                <a:cubicBezTo>
                  <a:pt x="57" y="623"/>
                  <a:pt x="56" y="625"/>
                  <a:pt x="55" y="627"/>
                </a:cubicBezTo>
                <a:cubicBezTo>
                  <a:pt x="55" y="629"/>
                  <a:pt x="55" y="631"/>
                  <a:pt x="56" y="633"/>
                </a:cubicBezTo>
                <a:cubicBezTo>
                  <a:pt x="57" y="635"/>
                  <a:pt x="59" y="636"/>
                  <a:pt x="61" y="637"/>
                </a:cubicBezTo>
                <a:cubicBezTo>
                  <a:pt x="63" y="638"/>
                  <a:pt x="66" y="638"/>
                  <a:pt x="68" y="637"/>
                </a:cubicBezTo>
                <a:cubicBezTo>
                  <a:pt x="70" y="636"/>
                  <a:pt x="81" y="631"/>
                  <a:pt x="91" y="626"/>
                </a:cubicBezTo>
                <a:cubicBezTo>
                  <a:pt x="94" y="631"/>
                  <a:pt x="98" y="636"/>
                  <a:pt x="101" y="641"/>
                </a:cubicBezTo>
                <a:cubicBezTo>
                  <a:pt x="92" y="648"/>
                  <a:pt x="83" y="656"/>
                  <a:pt x="81" y="658"/>
                </a:cubicBezTo>
                <a:cubicBezTo>
                  <a:pt x="80" y="660"/>
                  <a:pt x="79" y="662"/>
                  <a:pt x="79" y="664"/>
                </a:cubicBezTo>
                <a:cubicBezTo>
                  <a:pt x="78" y="666"/>
                  <a:pt x="79" y="668"/>
                  <a:pt x="80" y="670"/>
                </a:cubicBezTo>
                <a:cubicBezTo>
                  <a:pt x="82" y="672"/>
                  <a:pt x="84" y="673"/>
                  <a:pt x="86" y="674"/>
                </a:cubicBezTo>
                <a:cubicBezTo>
                  <a:pt x="88" y="674"/>
                  <a:pt x="90" y="674"/>
                  <a:pt x="92" y="673"/>
                </a:cubicBezTo>
                <a:cubicBezTo>
                  <a:pt x="94" y="672"/>
                  <a:pt x="105" y="665"/>
                  <a:pt x="115" y="659"/>
                </a:cubicBezTo>
                <a:cubicBezTo>
                  <a:pt x="118" y="664"/>
                  <a:pt x="122" y="669"/>
                  <a:pt x="126" y="673"/>
                </a:cubicBezTo>
                <a:cubicBezTo>
                  <a:pt x="118" y="681"/>
                  <a:pt x="109" y="691"/>
                  <a:pt x="108" y="692"/>
                </a:cubicBezTo>
                <a:cubicBezTo>
                  <a:pt x="106" y="694"/>
                  <a:pt x="106" y="696"/>
                  <a:pt x="106" y="698"/>
                </a:cubicBezTo>
                <a:cubicBezTo>
                  <a:pt x="106" y="701"/>
                  <a:pt x="106" y="703"/>
                  <a:pt x="108" y="704"/>
                </a:cubicBezTo>
                <a:cubicBezTo>
                  <a:pt x="110" y="706"/>
                  <a:pt x="112" y="707"/>
                  <a:pt x="114" y="707"/>
                </a:cubicBezTo>
                <a:cubicBezTo>
                  <a:pt x="116" y="708"/>
                  <a:pt x="118" y="707"/>
                  <a:pt x="120" y="706"/>
                </a:cubicBezTo>
                <a:cubicBezTo>
                  <a:pt x="122" y="704"/>
                  <a:pt x="132" y="697"/>
                  <a:pt x="141" y="690"/>
                </a:cubicBezTo>
                <a:cubicBezTo>
                  <a:pt x="145" y="694"/>
                  <a:pt x="149" y="699"/>
                  <a:pt x="153" y="703"/>
                </a:cubicBezTo>
                <a:cubicBezTo>
                  <a:pt x="147" y="712"/>
                  <a:pt x="139" y="722"/>
                  <a:pt x="138" y="724"/>
                </a:cubicBezTo>
                <a:cubicBezTo>
                  <a:pt x="136" y="726"/>
                  <a:pt x="136" y="728"/>
                  <a:pt x="136" y="730"/>
                </a:cubicBezTo>
                <a:cubicBezTo>
                  <a:pt x="136" y="732"/>
                  <a:pt x="137" y="734"/>
                  <a:pt x="139" y="736"/>
                </a:cubicBezTo>
                <a:cubicBezTo>
                  <a:pt x="141" y="737"/>
                  <a:pt x="143" y="738"/>
                  <a:pt x="145" y="738"/>
                </a:cubicBezTo>
                <a:cubicBezTo>
                  <a:pt x="147" y="738"/>
                  <a:pt x="150" y="737"/>
                  <a:pt x="151" y="736"/>
                </a:cubicBezTo>
                <a:cubicBezTo>
                  <a:pt x="153" y="734"/>
                  <a:pt x="162" y="726"/>
                  <a:pt x="170" y="718"/>
                </a:cubicBezTo>
                <a:cubicBezTo>
                  <a:pt x="175" y="722"/>
                  <a:pt x="179" y="726"/>
                  <a:pt x="184" y="729"/>
                </a:cubicBezTo>
                <a:cubicBezTo>
                  <a:pt x="178" y="739"/>
                  <a:pt x="172" y="750"/>
                  <a:pt x="171" y="752"/>
                </a:cubicBezTo>
                <a:cubicBezTo>
                  <a:pt x="170" y="754"/>
                  <a:pt x="169" y="756"/>
                  <a:pt x="170" y="758"/>
                </a:cubicBezTo>
                <a:cubicBezTo>
                  <a:pt x="170" y="760"/>
                  <a:pt x="172" y="762"/>
                  <a:pt x="173" y="763"/>
                </a:cubicBezTo>
                <a:cubicBezTo>
                  <a:pt x="175" y="765"/>
                  <a:pt x="178" y="765"/>
                  <a:pt x="180" y="765"/>
                </a:cubicBezTo>
                <a:cubicBezTo>
                  <a:pt x="182" y="765"/>
                  <a:pt x="184" y="764"/>
                  <a:pt x="185" y="762"/>
                </a:cubicBezTo>
                <a:cubicBezTo>
                  <a:pt x="187" y="761"/>
                  <a:pt x="195" y="751"/>
                  <a:pt x="203" y="743"/>
                </a:cubicBezTo>
                <a:cubicBezTo>
                  <a:pt x="208" y="746"/>
                  <a:pt x="212" y="749"/>
                  <a:pt x="217" y="752"/>
                </a:cubicBezTo>
                <a:cubicBezTo>
                  <a:pt x="213" y="763"/>
                  <a:pt x="208" y="774"/>
                  <a:pt x="206" y="776"/>
                </a:cubicBezTo>
                <a:cubicBezTo>
                  <a:pt x="206" y="778"/>
                  <a:pt x="206" y="781"/>
                  <a:pt x="206" y="783"/>
                </a:cubicBezTo>
                <a:cubicBezTo>
                  <a:pt x="207" y="785"/>
                  <a:pt x="208" y="786"/>
                  <a:pt x="210" y="788"/>
                </a:cubicBezTo>
                <a:cubicBezTo>
                  <a:pt x="212" y="789"/>
                  <a:pt x="215" y="789"/>
                  <a:pt x="217" y="789"/>
                </a:cubicBezTo>
                <a:cubicBezTo>
                  <a:pt x="219" y="788"/>
                  <a:pt x="221" y="787"/>
                  <a:pt x="222" y="785"/>
                </a:cubicBezTo>
                <a:cubicBezTo>
                  <a:pt x="224" y="783"/>
                  <a:pt x="231" y="773"/>
                  <a:pt x="237" y="764"/>
                </a:cubicBezTo>
                <a:cubicBezTo>
                  <a:pt x="243" y="767"/>
                  <a:pt x="248" y="769"/>
                  <a:pt x="253" y="772"/>
                </a:cubicBezTo>
                <a:cubicBezTo>
                  <a:pt x="249" y="783"/>
                  <a:pt x="245" y="794"/>
                  <a:pt x="245" y="797"/>
                </a:cubicBezTo>
                <a:cubicBezTo>
                  <a:pt x="244" y="799"/>
                  <a:pt x="244" y="801"/>
                  <a:pt x="245" y="803"/>
                </a:cubicBezTo>
                <a:cubicBezTo>
                  <a:pt x="246" y="805"/>
                  <a:pt x="248" y="807"/>
                  <a:pt x="250" y="808"/>
                </a:cubicBezTo>
                <a:cubicBezTo>
                  <a:pt x="252" y="809"/>
                  <a:pt x="254" y="809"/>
                  <a:pt x="256" y="808"/>
                </a:cubicBezTo>
                <a:cubicBezTo>
                  <a:pt x="258" y="807"/>
                  <a:pt x="260" y="806"/>
                  <a:pt x="261" y="804"/>
                </a:cubicBezTo>
                <a:cubicBezTo>
                  <a:pt x="262" y="802"/>
                  <a:pt x="269" y="791"/>
                  <a:pt x="274" y="781"/>
                </a:cubicBezTo>
                <a:cubicBezTo>
                  <a:pt x="279" y="784"/>
                  <a:pt x="285" y="786"/>
                  <a:pt x="290" y="788"/>
                </a:cubicBezTo>
                <a:cubicBezTo>
                  <a:pt x="288" y="799"/>
                  <a:pt x="285" y="811"/>
                  <a:pt x="285" y="813"/>
                </a:cubicBezTo>
                <a:cubicBezTo>
                  <a:pt x="284" y="815"/>
                  <a:pt x="285" y="818"/>
                  <a:pt x="286" y="819"/>
                </a:cubicBezTo>
                <a:cubicBezTo>
                  <a:pt x="287" y="821"/>
                  <a:pt x="289" y="823"/>
                  <a:pt x="291" y="823"/>
                </a:cubicBezTo>
                <a:cubicBezTo>
                  <a:pt x="293" y="824"/>
                  <a:pt x="295" y="824"/>
                  <a:pt x="297" y="823"/>
                </a:cubicBezTo>
                <a:cubicBezTo>
                  <a:pt x="299" y="822"/>
                  <a:pt x="301" y="821"/>
                  <a:pt x="302" y="819"/>
                </a:cubicBezTo>
                <a:cubicBezTo>
                  <a:pt x="303" y="816"/>
                  <a:pt x="308" y="805"/>
                  <a:pt x="312" y="795"/>
                </a:cubicBezTo>
                <a:cubicBezTo>
                  <a:pt x="318" y="796"/>
                  <a:pt x="324" y="798"/>
                  <a:pt x="329" y="799"/>
                </a:cubicBezTo>
                <a:cubicBezTo>
                  <a:pt x="328" y="810"/>
                  <a:pt x="327" y="823"/>
                  <a:pt x="326" y="825"/>
                </a:cubicBezTo>
                <a:cubicBezTo>
                  <a:pt x="326" y="827"/>
                  <a:pt x="327" y="830"/>
                  <a:pt x="328" y="831"/>
                </a:cubicBezTo>
                <a:cubicBezTo>
                  <a:pt x="329" y="833"/>
                  <a:pt x="331" y="834"/>
                  <a:pt x="333" y="835"/>
                </a:cubicBezTo>
                <a:cubicBezTo>
                  <a:pt x="336" y="835"/>
                  <a:pt x="338" y="835"/>
                  <a:pt x="340" y="834"/>
                </a:cubicBezTo>
                <a:cubicBezTo>
                  <a:pt x="342" y="833"/>
                  <a:pt x="343" y="831"/>
                  <a:pt x="344" y="829"/>
                </a:cubicBezTo>
                <a:cubicBezTo>
                  <a:pt x="345" y="827"/>
                  <a:pt x="348" y="815"/>
                  <a:pt x="352" y="804"/>
                </a:cubicBezTo>
                <a:cubicBezTo>
                  <a:pt x="358" y="805"/>
                  <a:pt x="363" y="806"/>
                  <a:pt x="369" y="807"/>
                </a:cubicBezTo>
                <a:cubicBezTo>
                  <a:pt x="369" y="818"/>
                  <a:pt x="369" y="830"/>
                  <a:pt x="369" y="833"/>
                </a:cubicBezTo>
                <a:cubicBezTo>
                  <a:pt x="369" y="835"/>
                  <a:pt x="370" y="837"/>
                  <a:pt x="371" y="839"/>
                </a:cubicBezTo>
                <a:cubicBezTo>
                  <a:pt x="373" y="840"/>
                  <a:pt x="375" y="842"/>
                  <a:pt x="377" y="842"/>
                </a:cubicBezTo>
                <a:cubicBezTo>
                  <a:pt x="379" y="842"/>
                  <a:pt x="381" y="841"/>
                  <a:pt x="383" y="840"/>
                </a:cubicBezTo>
                <a:cubicBezTo>
                  <a:pt x="385" y="839"/>
                  <a:pt x="386" y="837"/>
                  <a:pt x="387" y="835"/>
                </a:cubicBezTo>
                <a:cubicBezTo>
                  <a:pt x="387" y="832"/>
                  <a:pt x="390" y="820"/>
                  <a:pt x="392" y="809"/>
                </a:cubicBezTo>
                <a:cubicBezTo>
                  <a:pt x="398" y="810"/>
                  <a:pt x="404" y="810"/>
                  <a:pt x="409" y="810"/>
                </a:cubicBezTo>
                <a:cubicBezTo>
                  <a:pt x="411" y="821"/>
                  <a:pt x="412" y="834"/>
                  <a:pt x="412" y="836"/>
                </a:cubicBezTo>
                <a:cubicBezTo>
                  <a:pt x="412" y="838"/>
                  <a:pt x="413" y="840"/>
                  <a:pt x="415" y="842"/>
                </a:cubicBezTo>
                <a:cubicBezTo>
                  <a:pt x="417" y="843"/>
                  <a:pt x="419" y="844"/>
                  <a:pt x="421" y="844"/>
                </a:cubicBezTo>
                <a:cubicBezTo>
                  <a:pt x="423" y="844"/>
                  <a:pt x="425" y="843"/>
                  <a:pt x="427" y="842"/>
                </a:cubicBezTo>
                <a:cubicBezTo>
                  <a:pt x="429" y="840"/>
                  <a:pt x="430" y="838"/>
                  <a:pt x="430" y="836"/>
                </a:cubicBezTo>
                <a:cubicBezTo>
                  <a:pt x="430" y="834"/>
                  <a:pt x="432" y="821"/>
                  <a:pt x="433" y="810"/>
                </a:cubicBezTo>
                <a:cubicBezTo>
                  <a:pt x="438" y="810"/>
                  <a:pt x="444" y="810"/>
                  <a:pt x="450" y="809"/>
                </a:cubicBezTo>
                <a:cubicBezTo>
                  <a:pt x="452" y="820"/>
                  <a:pt x="455" y="832"/>
                  <a:pt x="455" y="835"/>
                </a:cubicBezTo>
                <a:cubicBezTo>
                  <a:pt x="456" y="837"/>
                  <a:pt x="457" y="839"/>
                  <a:pt x="459" y="840"/>
                </a:cubicBezTo>
                <a:cubicBezTo>
                  <a:pt x="461" y="841"/>
                  <a:pt x="463" y="842"/>
                  <a:pt x="465" y="842"/>
                </a:cubicBezTo>
                <a:cubicBezTo>
                  <a:pt x="467" y="842"/>
                  <a:pt x="469" y="840"/>
                  <a:pt x="471" y="839"/>
                </a:cubicBezTo>
                <a:cubicBezTo>
                  <a:pt x="472" y="837"/>
                  <a:pt x="473" y="835"/>
                  <a:pt x="473" y="833"/>
                </a:cubicBezTo>
                <a:cubicBezTo>
                  <a:pt x="473" y="830"/>
                  <a:pt x="473" y="818"/>
                  <a:pt x="473" y="807"/>
                </a:cubicBezTo>
                <a:cubicBezTo>
                  <a:pt x="479" y="806"/>
                  <a:pt x="485" y="805"/>
                  <a:pt x="490" y="804"/>
                </a:cubicBezTo>
                <a:cubicBezTo>
                  <a:pt x="494" y="815"/>
                  <a:pt x="497" y="827"/>
                  <a:pt x="498" y="829"/>
                </a:cubicBezTo>
                <a:cubicBezTo>
                  <a:pt x="499" y="831"/>
                  <a:pt x="500" y="833"/>
                  <a:pt x="502" y="834"/>
                </a:cubicBezTo>
                <a:cubicBezTo>
                  <a:pt x="504" y="835"/>
                  <a:pt x="506" y="835"/>
                  <a:pt x="509" y="835"/>
                </a:cubicBezTo>
                <a:cubicBezTo>
                  <a:pt x="511" y="834"/>
                  <a:pt x="513" y="833"/>
                  <a:pt x="514" y="831"/>
                </a:cubicBezTo>
                <a:cubicBezTo>
                  <a:pt x="515" y="830"/>
                  <a:pt x="516" y="827"/>
                  <a:pt x="516" y="825"/>
                </a:cubicBezTo>
                <a:cubicBezTo>
                  <a:pt x="516" y="823"/>
                  <a:pt x="514" y="810"/>
                  <a:pt x="513" y="799"/>
                </a:cubicBezTo>
                <a:cubicBezTo>
                  <a:pt x="519" y="798"/>
                  <a:pt x="524" y="796"/>
                  <a:pt x="530" y="795"/>
                </a:cubicBezTo>
                <a:cubicBezTo>
                  <a:pt x="534" y="805"/>
                  <a:pt x="539" y="816"/>
                  <a:pt x="540" y="819"/>
                </a:cubicBezTo>
                <a:cubicBezTo>
                  <a:pt x="541" y="821"/>
                  <a:pt x="543" y="822"/>
                  <a:pt x="545" y="823"/>
                </a:cubicBezTo>
                <a:cubicBezTo>
                  <a:pt x="547" y="824"/>
                  <a:pt x="549" y="824"/>
                  <a:pt x="551" y="823"/>
                </a:cubicBezTo>
                <a:cubicBezTo>
                  <a:pt x="553" y="823"/>
                  <a:pt x="555" y="821"/>
                  <a:pt x="556" y="819"/>
                </a:cubicBezTo>
                <a:cubicBezTo>
                  <a:pt x="557" y="818"/>
                  <a:pt x="558" y="815"/>
                  <a:pt x="557" y="813"/>
                </a:cubicBezTo>
                <a:cubicBezTo>
                  <a:pt x="557" y="811"/>
                  <a:pt x="554" y="799"/>
                  <a:pt x="552" y="788"/>
                </a:cubicBezTo>
                <a:cubicBezTo>
                  <a:pt x="557" y="786"/>
                  <a:pt x="563" y="784"/>
                  <a:pt x="568" y="781"/>
                </a:cubicBezTo>
                <a:cubicBezTo>
                  <a:pt x="574" y="791"/>
                  <a:pt x="580" y="802"/>
                  <a:pt x="581" y="804"/>
                </a:cubicBezTo>
                <a:cubicBezTo>
                  <a:pt x="582" y="806"/>
                  <a:pt x="584" y="807"/>
                  <a:pt x="586" y="808"/>
                </a:cubicBezTo>
                <a:cubicBezTo>
                  <a:pt x="588" y="809"/>
                  <a:pt x="590" y="809"/>
                  <a:pt x="592" y="808"/>
                </a:cubicBezTo>
                <a:cubicBezTo>
                  <a:pt x="595" y="807"/>
                  <a:pt x="596" y="805"/>
                  <a:pt x="597" y="803"/>
                </a:cubicBezTo>
                <a:cubicBezTo>
                  <a:pt x="598" y="801"/>
                  <a:pt x="598" y="799"/>
                  <a:pt x="598" y="797"/>
                </a:cubicBezTo>
                <a:cubicBezTo>
                  <a:pt x="597" y="794"/>
                  <a:pt x="593" y="783"/>
                  <a:pt x="589" y="772"/>
                </a:cubicBezTo>
                <a:cubicBezTo>
                  <a:pt x="594" y="769"/>
                  <a:pt x="600" y="767"/>
                  <a:pt x="605" y="764"/>
                </a:cubicBezTo>
                <a:cubicBezTo>
                  <a:pt x="611" y="773"/>
                  <a:pt x="618" y="783"/>
                  <a:pt x="620" y="785"/>
                </a:cubicBezTo>
                <a:cubicBezTo>
                  <a:pt x="621" y="787"/>
                  <a:pt x="623" y="788"/>
                  <a:pt x="625" y="789"/>
                </a:cubicBezTo>
                <a:cubicBezTo>
                  <a:pt x="627" y="789"/>
                  <a:pt x="630" y="789"/>
                  <a:pt x="632" y="788"/>
                </a:cubicBezTo>
                <a:cubicBezTo>
                  <a:pt x="634" y="786"/>
                  <a:pt x="635" y="785"/>
                  <a:pt x="636" y="783"/>
                </a:cubicBezTo>
                <a:cubicBezTo>
                  <a:pt x="637" y="781"/>
                  <a:pt x="637" y="778"/>
                  <a:pt x="636" y="776"/>
                </a:cubicBezTo>
                <a:cubicBezTo>
                  <a:pt x="635" y="774"/>
                  <a:pt x="629" y="763"/>
                  <a:pt x="625" y="752"/>
                </a:cubicBezTo>
                <a:cubicBezTo>
                  <a:pt x="630" y="749"/>
                  <a:pt x="635" y="746"/>
                  <a:pt x="639" y="743"/>
                </a:cubicBezTo>
                <a:cubicBezTo>
                  <a:pt x="647" y="751"/>
                  <a:pt x="655" y="761"/>
                  <a:pt x="657" y="762"/>
                </a:cubicBezTo>
                <a:cubicBezTo>
                  <a:pt x="658" y="764"/>
                  <a:pt x="660" y="765"/>
                  <a:pt x="662" y="765"/>
                </a:cubicBezTo>
                <a:cubicBezTo>
                  <a:pt x="665" y="765"/>
                  <a:pt x="667" y="765"/>
                  <a:pt x="669" y="763"/>
                </a:cubicBezTo>
                <a:cubicBezTo>
                  <a:pt x="671" y="762"/>
                  <a:pt x="672" y="760"/>
                  <a:pt x="672" y="758"/>
                </a:cubicBezTo>
                <a:cubicBezTo>
                  <a:pt x="673" y="756"/>
                  <a:pt x="673" y="754"/>
                  <a:pt x="671" y="752"/>
                </a:cubicBezTo>
                <a:cubicBezTo>
                  <a:pt x="670" y="750"/>
                  <a:pt x="664" y="739"/>
                  <a:pt x="658" y="729"/>
                </a:cubicBezTo>
                <a:cubicBezTo>
                  <a:pt x="663" y="726"/>
                  <a:pt x="667" y="722"/>
                  <a:pt x="672" y="718"/>
                </a:cubicBezTo>
                <a:cubicBezTo>
                  <a:pt x="680" y="726"/>
                  <a:pt x="689" y="734"/>
                  <a:pt x="691" y="736"/>
                </a:cubicBezTo>
                <a:cubicBezTo>
                  <a:pt x="693" y="737"/>
                  <a:pt x="695" y="738"/>
                  <a:pt x="697" y="738"/>
                </a:cubicBezTo>
                <a:cubicBezTo>
                  <a:pt x="699" y="738"/>
                  <a:pt x="701" y="737"/>
                  <a:pt x="703" y="736"/>
                </a:cubicBezTo>
                <a:cubicBezTo>
                  <a:pt x="705" y="734"/>
                  <a:pt x="706" y="732"/>
                  <a:pt x="706" y="730"/>
                </a:cubicBezTo>
                <a:cubicBezTo>
                  <a:pt x="706" y="728"/>
                  <a:pt x="706" y="726"/>
                  <a:pt x="704" y="724"/>
                </a:cubicBezTo>
                <a:cubicBezTo>
                  <a:pt x="703" y="722"/>
                  <a:pt x="696" y="712"/>
                  <a:pt x="689" y="703"/>
                </a:cubicBezTo>
                <a:cubicBezTo>
                  <a:pt x="693" y="699"/>
                  <a:pt x="697" y="694"/>
                  <a:pt x="701" y="690"/>
                </a:cubicBezTo>
                <a:cubicBezTo>
                  <a:pt x="710" y="697"/>
                  <a:pt x="720" y="704"/>
                  <a:pt x="722" y="706"/>
                </a:cubicBezTo>
                <a:cubicBezTo>
                  <a:pt x="724" y="707"/>
                  <a:pt x="726" y="708"/>
                  <a:pt x="728" y="707"/>
                </a:cubicBezTo>
                <a:cubicBezTo>
                  <a:pt x="731" y="707"/>
                  <a:pt x="733" y="706"/>
                  <a:pt x="734" y="704"/>
                </a:cubicBezTo>
                <a:cubicBezTo>
                  <a:pt x="736" y="703"/>
                  <a:pt x="736" y="701"/>
                  <a:pt x="736" y="698"/>
                </a:cubicBezTo>
                <a:cubicBezTo>
                  <a:pt x="737" y="696"/>
                  <a:pt x="736" y="694"/>
                  <a:pt x="734" y="692"/>
                </a:cubicBezTo>
                <a:cubicBezTo>
                  <a:pt x="733" y="691"/>
                  <a:pt x="724" y="681"/>
                  <a:pt x="717" y="673"/>
                </a:cubicBezTo>
                <a:cubicBezTo>
                  <a:pt x="720" y="669"/>
                  <a:pt x="724" y="664"/>
                  <a:pt x="728" y="659"/>
                </a:cubicBezTo>
                <a:cubicBezTo>
                  <a:pt x="737" y="665"/>
                  <a:pt x="748" y="672"/>
                  <a:pt x="750" y="673"/>
                </a:cubicBezTo>
                <a:cubicBezTo>
                  <a:pt x="752" y="674"/>
                  <a:pt x="754" y="674"/>
                  <a:pt x="757" y="674"/>
                </a:cubicBezTo>
                <a:cubicBezTo>
                  <a:pt x="759" y="673"/>
                  <a:pt x="761" y="672"/>
                  <a:pt x="762" y="670"/>
                </a:cubicBezTo>
                <a:cubicBezTo>
                  <a:pt x="763" y="668"/>
                  <a:pt x="764" y="666"/>
                  <a:pt x="764" y="664"/>
                </a:cubicBezTo>
                <a:cubicBezTo>
                  <a:pt x="763" y="662"/>
                  <a:pt x="763" y="660"/>
                  <a:pt x="761" y="658"/>
                </a:cubicBezTo>
                <a:cubicBezTo>
                  <a:pt x="759" y="656"/>
                  <a:pt x="750" y="648"/>
                  <a:pt x="741" y="641"/>
                </a:cubicBezTo>
                <a:cubicBezTo>
                  <a:pt x="744" y="636"/>
                  <a:pt x="748" y="631"/>
                  <a:pt x="751" y="626"/>
                </a:cubicBezTo>
                <a:cubicBezTo>
                  <a:pt x="761" y="631"/>
                  <a:pt x="772" y="636"/>
                  <a:pt x="775" y="637"/>
                </a:cubicBezTo>
                <a:cubicBezTo>
                  <a:pt x="777" y="638"/>
                  <a:pt x="779" y="638"/>
                  <a:pt x="781" y="637"/>
                </a:cubicBezTo>
                <a:cubicBezTo>
                  <a:pt x="783" y="636"/>
                  <a:pt x="785" y="635"/>
                  <a:pt x="786" y="633"/>
                </a:cubicBezTo>
                <a:cubicBezTo>
                  <a:pt x="787" y="631"/>
                  <a:pt x="787" y="629"/>
                  <a:pt x="787" y="627"/>
                </a:cubicBezTo>
                <a:cubicBezTo>
                  <a:pt x="787" y="625"/>
                  <a:pt x="785" y="623"/>
                  <a:pt x="784" y="621"/>
                </a:cubicBezTo>
                <a:cubicBezTo>
                  <a:pt x="782" y="620"/>
                  <a:pt x="772" y="613"/>
                  <a:pt x="762" y="606"/>
                </a:cubicBezTo>
                <a:cubicBezTo>
                  <a:pt x="765" y="601"/>
                  <a:pt x="768" y="596"/>
                  <a:pt x="770" y="590"/>
                </a:cubicBezTo>
                <a:cubicBezTo>
                  <a:pt x="781" y="594"/>
                  <a:pt x="793" y="598"/>
                  <a:pt x="795" y="599"/>
                </a:cubicBezTo>
                <a:cubicBezTo>
                  <a:pt x="797" y="600"/>
                  <a:pt x="799" y="599"/>
                  <a:pt x="801" y="598"/>
                </a:cubicBezTo>
                <a:cubicBezTo>
                  <a:pt x="803" y="597"/>
                  <a:pt x="805" y="596"/>
                  <a:pt x="806" y="594"/>
                </a:cubicBezTo>
                <a:cubicBezTo>
                  <a:pt x="807" y="592"/>
                  <a:pt x="807" y="589"/>
                  <a:pt x="806" y="587"/>
                </a:cubicBezTo>
                <a:cubicBezTo>
                  <a:pt x="806" y="585"/>
                  <a:pt x="804" y="583"/>
                  <a:pt x="802" y="582"/>
                </a:cubicBezTo>
                <a:cubicBezTo>
                  <a:pt x="800" y="581"/>
                  <a:pt x="790" y="575"/>
                  <a:pt x="780" y="569"/>
                </a:cubicBezTo>
                <a:cubicBezTo>
                  <a:pt x="782" y="564"/>
                  <a:pt x="784" y="558"/>
                  <a:pt x="786" y="553"/>
                </a:cubicBezTo>
                <a:cubicBezTo>
                  <a:pt x="797" y="555"/>
                  <a:pt x="809" y="558"/>
                  <a:pt x="811" y="559"/>
                </a:cubicBezTo>
                <a:cubicBezTo>
                  <a:pt x="814" y="559"/>
                  <a:pt x="816" y="559"/>
                  <a:pt x="818" y="558"/>
                </a:cubicBezTo>
                <a:cubicBezTo>
                  <a:pt x="820" y="556"/>
                  <a:pt x="821" y="555"/>
                  <a:pt x="822" y="552"/>
                </a:cubicBezTo>
                <a:cubicBezTo>
                  <a:pt x="822" y="550"/>
                  <a:pt x="822" y="548"/>
                  <a:pt x="821" y="546"/>
                </a:cubicBezTo>
                <a:cubicBezTo>
                  <a:pt x="821" y="544"/>
                  <a:pt x="819" y="542"/>
                  <a:pt x="817" y="541"/>
                </a:cubicBezTo>
                <a:cubicBezTo>
                  <a:pt x="815" y="540"/>
                  <a:pt x="803" y="535"/>
                  <a:pt x="793" y="531"/>
                </a:cubicBezTo>
                <a:cubicBezTo>
                  <a:pt x="795" y="525"/>
                  <a:pt x="796" y="520"/>
                  <a:pt x="798" y="514"/>
                </a:cubicBezTo>
                <a:cubicBezTo>
                  <a:pt x="809" y="515"/>
                  <a:pt x="821" y="517"/>
                  <a:pt x="824" y="517"/>
                </a:cubicBezTo>
                <a:cubicBezTo>
                  <a:pt x="826" y="517"/>
                  <a:pt x="828" y="517"/>
                  <a:pt x="830" y="515"/>
                </a:cubicBezTo>
                <a:cubicBezTo>
                  <a:pt x="831" y="514"/>
                  <a:pt x="833" y="512"/>
                  <a:pt x="833" y="510"/>
                </a:cubicBezTo>
                <a:cubicBezTo>
                  <a:pt x="834" y="508"/>
                  <a:pt x="833" y="505"/>
                  <a:pt x="832" y="503"/>
                </a:cubicBezTo>
                <a:cubicBezTo>
                  <a:pt x="831" y="502"/>
                  <a:pt x="829" y="500"/>
                  <a:pt x="827" y="499"/>
                </a:cubicBezTo>
                <a:cubicBezTo>
                  <a:pt x="825" y="498"/>
                  <a:pt x="813" y="495"/>
                  <a:pt x="802" y="491"/>
                </a:cubicBezTo>
                <a:cubicBezTo>
                  <a:pt x="803" y="486"/>
                  <a:pt x="804" y="480"/>
                  <a:pt x="805" y="474"/>
                </a:cubicBezTo>
                <a:cubicBezTo>
                  <a:pt x="816" y="474"/>
                  <a:pt x="829" y="474"/>
                  <a:pt x="831" y="474"/>
                </a:cubicBezTo>
                <a:cubicBezTo>
                  <a:pt x="834" y="474"/>
                  <a:pt x="836" y="473"/>
                  <a:pt x="837" y="472"/>
                </a:cubicBezTo>
                <a:cubicBezTo>
                  <a:pt x="839" y="470"/>
                  <a:pt x="840" y="468"/>
                  <a:pt x="840" y="466"/>
                </a:cubicBezTo>
                <a:cubicBezTo>
                  <a:pt x="840" y="464"/>
                  <a:pt x="840" y="462"/>
                  <a:pt x="838" y="460"/>
                </a:cubicBezTo>
                <a:cubicBezTo>
                  <a:pt x="837" y="458"/>
                  <a:pt x="835" y="457"/>
                  <a:pt x="833" y="456"/>
                </a:cubicBezTo>
                <a:cubicBezTo>
                  <a:pt x="831" y="456"/>
                  <a:pt x="819" y="453"/>
                  <a:pt x="807" y="451"/>
                </a:cubicBezTo>
                <a:cubicBezTo>
                  <a:pt x="808" y="445"/>
                  <a:pt x="808" y="439"/>
                  <a:pt x="808" y="434"/>
                </a:cubicBezTo>
                <a:cubicBezTo>
                  <a:pt x="820" y="433"/>
                  <a:pt x="832" y="431"/>
                  <a:pt x="834" y="431"/>
                </a:cubicBezTo>
                <a:moveTo>
                  <a:pt x="421" y="758"/>
                </a:moveTo>
                <a:cubicBezTo>
                  <a:pt x="236" y="758"/>
                  <a:pt x="85" y="608"/>
                  <a:pt x="85" y="422"/>
                </a:cubicBezTo>
                <a:cubicBezTo>
                  <a:pt x="85" y="236"/>
                  <a:pt x="236" y="86"/>
                  <a:pt x="421" y="86"/>
                </a:cubicBezTo>
                <a:cubicBezTo>
                  <a:pt x="606" y="86"/>
                  <a:pt x="757" y="236"/>
                  <a:pt x="757" y="422"/>
                </a:cubicBezTo>
                <a:cubicBezTo>
                  <a:pt x="757" y="608"/>
                  <a:pt x="606" y="758"/>
                  <a:pt x="421" y="758"/>
                </a:cubicBezTo>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Freeform 12"/>
          <p:cNvSpPr>
            <a:spLocks noEditPoints="1"/>
          </p:cNvSpPr>
          <p:nvPr/>
        </p:nvSpPr>
        <p:spPr bwMode="auto">
          <a:xfrm>
            <a:off x="6952288" y="4515548"/>
            <a:ext cx="1057384" cy="1049871"/>
          </a:xfrm>
          <a:custGeom>
            <a:avLst/>
            <a:gdLst>
              <a:gd name="T0" fmla="*/ 805 w 809"/>
              <a:gd name="T1" fmla="*/ 428 h 804"/>
              <a:gd name="T2" fmla="*/ 794 w 809"/>
              <a:gd name="T3" fmla="*/ 376 h 804"/>
              <a:gd name="T4" fmla="*/ 790 w 809"/>
              <a:gd name="T5" fmla="*/ 340 h 804"/>
              <a:gd name="T6" fmla="*/ 789 w 809"/>
              <a:gd name="T7" fmla="*/ 287 h 804"/>
              <a:gd name="T8" fmla="*/ 715 w 809"/>
              <a:gd name="T9" fmla="*/ 274 h 804"/>
              <a:gd name="T10" fmla="*/ 754 w 809"/>
              <a:gd name="T11" fmla="*/ 198 h 804"/>
              <a:gd name="T12" fmla="*/ 668 w 809"/>
              <a:gd name="T13" fmla="*/ 194 h 804"/>
              <a:gd name="T14" fmla="*/ 692 w 809"/>
              <a:gd name="T15" fmla="*/ 125 h 804"/>
              <a:gd name="T16" fmla="*/ 645 w 809"/>
              <a:gd name="T17" fmla="*/ 98 h 804"/>
              <a:gd name="T18" fmla="*/ 615 w 809"/>
              <a:gd name="T19" fmla="*/ 77 h 804"/>
              <a:gd name="T20" fmla="*/ 575 w 809"/>
              <a:gd name="T21" fmla="*/ 42 h 804"/>
              <a:gd name="T22" fmla="*/ 516 w 809"/>
              <a:gd name="T23" fmla="*/ 88 h 804"/>
              <a:gd name="T24" fmla="*/ 485 w 809"/>
              <a:gd name="T25" fmla="*/ 8 h 804"/>
              <a:gd name="T26" fmla="*/ 436 w 809"/>
              <a:gd name="T27" fmla="*/ 70 h 804"/>
              <a:gd name="T28" fmla="*/ 400 w 809"/>
              <a:gd name="T29" fmla="*/ 0 h 804"/>
              <a:gd name="T30" fmla="*/ 354 w 809"/>
              <a:gd name="T31" fmla="*/ 72 h 804"/>
              <a:gd name="T32" fmla="*/ 305 w 809"/>
              <a:gd name="T33" fmla="*/ 16 h 804"/>
              <a:gd name="T34" fmla="*/ 259 w 809"/>
              <a:gd name="T35" fmla="*/ 43 h 804"/>
              <a:gd name="T36" fmla="*/ 225 w 809"/>
              <a:gd name="T37" fmla="*/ 58 h 804"/>
              <a:gd name="T38" fmla="*/ 175 w 809"/>
              <a:gd name="T39" fmla="*/ 75 h 804"/>
              <a:gd name="T40" fmla="*/ 185 w 809"/>
              <a:gd name="T41" fmla="*/ 148 h 804"/>
              <a:gd name="T42" fmla="*/ 100 w 809"/>
              <a:gd name="T43" fmla="*/ 135 h 804"/>
              <a:gd name="T44" fmla="*/ 123 w 809"/>
              <a:gd name="T45" fmla="*/ 218 h 804"/>
              <a:gd name="T46" fmla="*/ 49 w 809"/>
              <a:gd name="T47" fmla="*/ 217 h 804"/>
              <a:gd name="T48" fmla="*/ 38 w 809"/>
              <a:gd name="T49" fmla="*/ 268 h 804"/>
              <a:gd name="T50" fmla="*/ 27 w 809"/>
              <a:gd name="T51" fmla="*/ 303 h 804"/>
              <a:gd name="T52" fmla="*/ 6 w 809"/>
              <a:gd name="T53" fmla="*/ 352 h 804"/>
              <a:gd name="T54" fmla="*/ 68 w 809"/>
              <a:gd name="T55" fmla="*/ 393 h 804"/>
              <a:gd name="T56" fmla="*/ 1 w 809"/>
              <a:gd name="T57" fmla="*/ 447 h 804"/>
              <a:gd name="T58" fmla="*/ 79 w 809"/>
              <a:gd name="T59" fmla="*/ 485 h 804"/>
              <a:gd name="T60" fmla="*/ 28 w 809"/>
              <a:gd name="T61" fmla="*/ 539 h 804"/>
              <a:gd name="T62" fmla="*/ 59 w 809"/>
              <a:gd name="T63" fmla="*/ 582 h 804"/>
              <a:gd name="T64" fmla="*/ 78 w 809"/>
              <a:gd name="T65" fmla="*/ 614 h 804"/>
              <a:gd name="T66" fmla="*/ 101 w 809"/>
              <a:gd name="T67" fmla="*/ 662 h 804"/>
              <a:gd name="T68" fmla="*/ 173 w 809"/>
              <a:gd name="T69" fmla="*/ 644 h 804"/>
              <a:gd name="T70" fmla="*/ 169 w 809"/>
              <a:gd name="T71" fmla="*/ 729 h 804"/>
              <a:gd name="T72" fmla="*/ 250 w 809"/>
              <a:gd name="T73" fmla="*/ 698 h 804"/>
              <a:gd name="T74" fmla="*/ 256 w 809"/>
              <a:gd name="T75" fmla="*/ 771 h 804"/>
              <a:gd name="T76" fmla="*/ 309 w 809"/>
              <a:gd name="T77" fmla="*/ 777 h 804"/>
              <a:gd name="T78" fmla="*/ 345 w 809"/>
              <a:gd name="T79" fmla="*/ 784 h 804"/>
              <a:gd name="T80" fmla="*/ 390 w 809"/>
              <a:gd name="T81" fmla="*/ 788 h 804"/>
              <a:gd name="T82" fmla="*/ 427 w 809"/>
              <a:gd name="T83" fmla="*/ 788 h 804"/>
              <a:gd name="T84" fmla="*/ 480 w 809"/>
              <a:gd name="T85" fmla="*/ 793 h 804"/>
              <a:gd name="T86" fmla="*/ 501 w 809"/>
              <a:gd name="T87" fmla="*/ 722 h 804"/>
              <a:gd name="T88" fmla="*/ 574 w 809"/>
              <a:gd name="T89" fmla="*/ 768 h 804"/>
              <a:gd name="T90" fmla="*/ 586 w 809"/>
              <a:gd name="T91" fmla="*/ 683 h 804"/>
              <a:gd name="T92" fmla="*/ 654 w 809"/>
              <a:gd name="T93" fmla="*/ 714 h 804"/>
              <a:gd name="T94" fmla="*/ 685 w 809"/>
              <a:gd name="T95" fmla="*/ 672 h 804"/>
              <a:gd name="T96" fmla="*/ 709 w 809"/>
              <a:gd name="T97" fmla="*/ 644 h 804"/>
              <a:gd name="T98" fmla="*/ 748 w 809"/>
              <a:gd name="T99" fmla="*/ 608 h 804"/>
              <a:gd name="T100" fmla="*/ 709 w 809"/>
              <a:gd name="T101" fmla="*/ 546 h 804"/>
              <a:gd name="T102" fmla="*/ 792 w 809"/>
              <a:gd name="T103" fmla="*/ 523 h 804"/>
              <a:gd name="T104" fmla="*/ 737 w 809"/>
              <a:gd name="T105" fmla="*/ 457 h 804"/>
              <a:gd name="T106" fmla="*/ 430 w 809"/>
              <a:gd name="T107" fmla="*/ 137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9" h="804">
                <a:moveTo>
                  <a:pt x="791" y="457"/>
                </a:moveTo>
                <a:cubicBezTo>
                  <a:pt x="796" y="457"/>
                  <a:pt x="800" y="455"/>
                  <a:pt x="803" y="452"/>
                </a:cubicBezTo>
                <a:cubicBezTo>
                  <a:pt x="806" y="449"/>
                  <a:pt x="808" y="445"/>
                  <a:pt x="809" y="441"/>
                </a:cubicBezTo>
                <a:cubicBezTo>
                  <a:pt x="809" y="436"/>
                  <a:pt x="808" y="432"/>
                  <a:pt x="805" y="428"/>
                </a:cubicBezTo>
                <a:cubicBezTo>
                  <a:pt x="803" y="425"/>
                  <a:pt x="799" y="422"/>
                  <a:pt x="795" y="421"/>
                </a:cubicBezTo>
                <a:cubicBezTo>
                  <a:pt x="789" y="420"/>
                  <a:pt x="764" y="415"/>
                  <a:pt x="741" y="411"/>
                </a:cubicBezTo>
                <a:cubicBezTo>
                  <a:pt x="741" y="403"/>
                  <a:pt x="741" y="395"/>
                  <a:pt x="741" y="388"/>
                </a:cubicBezTo>
                <a:cubicBezTo>
                  <a:pt x="764" y="383"/>
                  <a:pt x="789" y="377"/>
                  <a:pt x="794" y="376"/>
                </a:cubicBezTo>
                <a:cubicBezTo>
                  <a:pt x="799" y="375"/>
                  <a:pt x="802" y="373"/>
                  <a:pt x="805" y="369"/>
                </a:cubicBezTo>
                <a:cubicBezTo>
                  <a:pt x="807" y="365"/>
                  <a:pt x="808" y="361"/>
                  <a:pt x="808" y="357"/>
                </a:cubicBezTo>
                <a:cubicBezTo>
                  <a:pt x="807" y="352"/>
                  <a:pt x="805" y="348"/>
                  <a:pt x="802" y="345"/>
                </a:cubicBezTo>
                <a:cubicBezTo>
                  <a:pt x="799" y="342"/>
                  <a:pt x="795" y="340"/>
                  <a:pt x="790" y="340"/>
                </a:cubicBezTo>
                <a:cubicBezTo>
                  <a:pt x="785" y="340"/>
                  <a:pt x="759" y="341"/>
                  <a:pt x="735" y="341"/>
                </a:cubicBezTo>
                <a:cubicBezTo>
                  <a:pt x="734" y="334"/>
                  <a:pt x="732" y="326"/>
                  <a:pt x="730" y="319"/>
                </a:cubicBezTo>
                <a:cubicBezTo>
                  <a:pt x="752" y="309"/>
                  <a:pt x="775" y="299"/>
                  <a:pt x="780" y="297"/>
                </a:cubicBezTo>
                <a:cubicBezTo>
                  <a:pt x="784" y="295"/>
                  <a:pt x="787" y="291"/>
                  <a:pt x="789" y="287"/>
                </a:cubicBezTo>
                <a:cubicBezTo>
                  <a:pt x="791" y="283"/>
                  <a:pt x="791" y="279"/>
                  <a:pt x="789" y="275"/>
                </a:cubicBezTo>
                <a:cubicBezTo>
                  <a:pt x="788" y="270"/>
                  <a:pt x="785" y="267"/>
                  <a:pt x="781" y="264"/>
                </a:cubicBezTo>
                <a:cubicBezTo>
                  <a:pt x="777" y="262"/>
                  <a:pt x="773" y="261"/>
                  <a:pt x="768" y="262"/>
                </a:cubicBezTo>
                <a:cubicBezTo>
                  <a:pt x="763" y="263"/>
                  <a:pt x="738" y="269"/>
                  <a:pt x="715" y="274"/>
                </a:cubicBezTo>
                <a:cubicBezTo>
                  <a:pt x="712" y="267"/>
                  <a:pt x="709" y="260"/>
                  <a:pt x="706" y="253"/>
                </a:cubicBezTo>
                <a:cubicBezTo>
                  <a:pt x="724" y="240"/>
                  <a:pt x="745" y="225"/>
                  <a:pt x="750" y="222"/>
                </a:cubicBezTo>
                <a:cubicBezTo>
                  <a:pt x="753" y="219"/>
                  <a:pt x="756" y="215"/>
                  <a:pt x="756" y="211"/>
                </a:cubicBezTo>
                <a:cubicBezTo>
                  <a:pt x="757" y="206"/>
                  <a:pt x="756" y="202"/>
                  <a:pt x="754" y="198"/>
                </a:cubicBezTo>
                <a:cubicBezTo>
                  <a:pt x="752" y="194"/>
                  <a:pt x="748" y="191"/>
                  <a:pt x="744" y="190"/>
                </a:cubicBezTo>
                <a:cubicBezTo>
                  <a:pt x="740" y="188"/>
                  <a:pt x="735" y="188"/>
                  <a:pt x="731" y="190"/>
                </a:cubicBezTo>
                <a:cubicBezTo>
                  <a:pt x="726" y="193"/>
                  <a:pt x="703" y="203"/>
                  <a:pt x="682" y="213"/>
                </a:cubicBezTo>
                <a:cubicBezTo>
                  <a:pt x="677" y="207"/>
                  <a:pt x="672" y="201"/>
                  <a:pt x="668" y="194"/>
                </a:cubicBezTo>
                <a:cubicBezTo>
                  <a:pt x="683" y="177"/>
                  <a:pt x="701" y="158"/>
                  <a:pt x="704" y="154"/>
                </a:cubicBezTo>
                <a:cubicBezTo>
                  <a:pt x="707" y="151"/>
                  <a:pt x="708" y="147"/>
                  <a:pt x="708" y="142"/>
                </a:cubicBezTo>
                <a:cubicBezTo>
                  <a:pt x="708" y="138"/>
                  <a:pt x="706" y="134"/>
                  <a:pt x="703" y="130"/>
                </a:cubicBezTo>
                <a:cubicBezTo>
                  <a:pt x="700" y="127"/>
                  <a:pt x="696" y="125"/>
                  <a:pt x="692" y="125"/>
                </a:cubicBezTo>
                <a:cubicBezTo>
                  <a:pt x="687" y="124"/>
                  <a:pt x="683" y="125"/>
                  <a:pt x="679" y="128"/>
                </a:cubicBezTo>
                <a:cubicBezTo>
                  <a:pt x="675" y="131"/>
                  <a:pt x="654" y="146"/>
                  <a:pt x="636" y="160"/>
                </a:cubicBezTo>
                <a:cubicBezTo>
                  <a:pt x="630" y="155"/>
                  <a:pt x="624" y="150"/>
                  <a:pt x="618" y="145"/>
                </a:cubicBezTo>
                <a:cubicBezTo>
                  <a:pt x="630" y="125"/>
                  <a:pt x="643" y="103"/>
                  <a:pt x="645" y="98"/>
                </a:cubicBezTo>
                <a:cubicBezTo>
                  <a:pt x="648" y="94"/>
                  <a:pt x="648" y="90"/>
                  <a:pt x="647" y="85"/>
                </a:cubicBezTo>
                <a:cubicBezTo>
                  <a:pt x="646" y="81"/>
                  <a:pt x="643" y="77"/>
                  <a:pt x="640" y="75"/>
                </a:cubicBezTo>
                <a:cubicBezTo>
                  <a:pt x="636" y="72"/>
                  <a:pt x="631" y="71"/>
                  <a:pt x="627" y="71"/>
                </a:cubicBezTo>
                <a:cubicBezTo>
                  <a:pt x="623" y="72"/>
                  <a:pt x="618" y="73"/>
                  <a:pt x="615" y="77"/>
                </a:cubicBezTo>
                <a:cubicBezTo>
                  <a:pt x="612" y="81"/>
                  <a:pt x="595" y="100"/>
                  <a:pt x="580" y="118"/>
                </a:cubicBezTo>
                <a:cubicBezTo>
                  <a:pt x="573" y="114"/>
                  <a:pt x="566" y="110"/>
                  <a:pt x="559" y="106"/>
                </a:cubicBezTo>
                <a:cubicBezTo>
                  <a:pt x="567" y="84"/>
                  <a:pt x="575" y="60"/>
                  <a:pt x="576" y="55"/>
                </a:cubicBezTo>
                <a:cubicBezTo>
                  <a:pt x="578" y="51"/>
                  <a:pt x="577" y="46"/>
                  <a:pt x="575" y="42"/>
                </a:cubicBezTo>
                <a:cubicBezTo>
                  <a:pt x="573" y="38"/>
                  <a:pt x="570" y="35"/>
                  <a:pt x="566" y="33"/>
                </a:cubicBezTo>
                <a:cubicBezTo>
                  <a:pt x="561" y="31"/>
                  <a:pt x="557" y="31"/>
                  <a:pt x="553" y="33"/>
                </a:cubicBezTo>
                <a:cubicBezTo>
                  <a:pt x="549" y="34"/>
                  <a:pt x="545" y="36"/>
                  <a:pt x="543" y="40"/>
                </a:cubicBezTo>
                <a:cubicBezTo>
                  <a:pt x="540" y="45"/>
                  <a:pt x="528" y="67"/>
                  <a:pt x="516" y="88"/>
                </a:cubicBezTo>
                <a:cubicBezTo>
                  <a:pt x="509" y="85"/>
                  <a:pt x="501" y="83"/>
                  <a:pt x="494" y="81"/>
                </a:cubicBezTo>
                <a:cubicBezTo>
                  <a:pt x="496" y="58"/>
                  <a:pt x="499" y="32"/>
                  <a:pt x="500" y="27"/>
                </a:cubicBezTo>
                <a:cubicBezTo>
                  <a:pt x="500" y="22"/>
                  <a:pt x="498" y="18"/>
                  <a:pt x="496" y="15"/>
                </a:cubicBezTo>
                <a:cubicBezTo>
                  <a:pt x="493" y="11"/>
                  <a:pt x="489" y="9"/>
                  <a:pt x="485" y="8"/>
                </a:cubicBezTo>
                <a:cubicBezTo>
                  <a:pt x="480" y="7"/>
                  <a:pt x="476" y="8"/>
                  <a:pt x="472" y="10"/>
                </a:cubicBezTo>
                <a:cubicBezTo>
                  <a:pt x="468" y="12"/>
                  <a:pt x="465" y="15"/>
                  <a:pt x="464" y="20"/>
                </a:cubicBezTo>
                <a:cubicBezTo>
                  <a:pt x="462" y="25"/>
                  <a:pt x="455" y="49"/>
                  <a:pt x="448" y="71"/>
                </a:cubicBezTo>
                <a:cubicBezTo>
                  <a:pt x="444" y="71"/>
                  <a:pt x="440" y="70"/>
                  <a:pt x="436" y="70"/>
                </a:cubicBezTo>
                <a:cubicBezTo>
                  <a:pt x="432" y="70"/>
                  <a:pt x="428" y="69"/>
                  <a:pt x="424" y="69"/>
                </a:cubicBezTo>
                <a:cubicBezTo>
                  <a:pt x="422" y="46"/>
                  <a:pt x="419" y="21"/>
                  <a:pt x="419" y="16"/>
                </a:cubicBezTo>
                <a:cubicBezTo>
                  <a:pt x="418" y="11"/>
                  <a:pt x="416" y="7"/>
                  <a:pt x="412" y="4"/>
                </a:cubicBezTo>
                <a:cubicBezTo>
                  <a:pt x="409" y="1"/>
                  <a:pt x="405" y="0"/>
                  <a:pt x="400" y="0"/>
                </a:cubicBezTo>
                <a:cubicBezTo>
                  <a:pt x="396" y="0"/>
                  <a:pt x="391" y="2"/>
                  <a:pt x="388" y="4"/>
                </a:cubicBezTo>
                <a:cubicBezTo>
                  <a:pt x="385" y="7"/>
                  <a:pt x="382" y="11"/>
                  <a:pt x="382" y="16"/>
                </a:cubicBezTo>
                <a:cubicBezTo>
                  <a:pt x="382" y="21"/>
                  <a:pt x="379" y="47"/>
                  <a:pt x="377" y="70"/>
                </a:cubicBezTo>
                <a:cubicBezTo>
                  <a:pt x="370" y="70"/>
                  <a:pt x="362" y="71"/>
                  <a:pt x="354" y="72"/>
                </a:cubicBezTo>
                <a:cubicBezTo>
                  <a:pt x="347" y="50"/>
                  <a:pt x="339" y="26"/>
                  <a:pt x="337" y="21"/>
                </a:cubicBezTo>
                <a:cubicBezTo>
                  <a:pt x="336" y="16"/>
                  <a:pt x="333" y="13"/>
                  <a:pt x="329" y="11"/>
                </a:cubicBezTo>
                <a:cubicBezTo>
                  <a:pt x="325" y="9"/>
                  <a:pt x="320" y="8"/>
                  <a:pt x="316" y="9"/>
                </a:cubicBezTo>
                <a:cubicBezTo>
                  <a:pt x="311" y="10"/>
                  <a:pt x="308" y="13"/>
                  <a:pt x="305" y="16"/>
                </a:cubicBezTo>
                <a:cubicBezTo>
                  <a:pt x="302" y="20"/>
                  <a:pt x="301" y="24"/>
                  <a:pt x="301" y="29"/>
                </a:cubicBezTo>
                <a:cubicBezTo>
                  <a:pt x="302" y="34"/>
                  <a:pt x="305" y="59"/>
                  <a:pt x="308" y="82"/>
                </a:cubicBezTo>
                <a:cubicBezTo>
                  <a:pt x="301" y="84"/>
                  <a:pt x="293" y="87"/>
                  <a:pt x="286" y="89"/>
                </a:cubicBezTo>
                <a:cubicBezTo>
                  <a:pt x="274" y="70"/>
                  <a:pt x="261" y="47"/>
                  <a:pt x="259" y="43"/>
                </a:cubicBezTo>
                <a:cubicBezTo>
                  <a:pt x="256" y="39"/>
                  <a:pt x="253" y="36"/>
                  <a:pt x="248" y="35"/>
                </a:cubicBezTo>
                <a:cubicBezTo>
                  <a:pt x="244" y="34"/>
                  <a:pt x="240" y="34"/>
                  <a:pt x="235" y="36"/>
                </a:cubicBezTo>
                <a:cubicBezTo>
                  <a:pt x="231" y="38"/>
                  <a:pt x="228" y="41"/>
                  <a:pt x="226" y="45"/>
                </a:cubicBezTo>
                <a:cubicBezTo>
                  <a:pt x="224" y="49"/>
                  <a:pt x="224" y="54"/>
                  <a:pt x="225" y="58"/>
                </a:cubicBezTo>
                <a:cubicBezTo>
                  <a:pt x="227" y="63"/>
                  <a:pt x="236" y="87"/>
                  <a:pt x="243" y="109"/>
                </a:cubicBezTo>
                <a:cubicBezTo>
                  <a:pt x="236" y="112"/>
                  <a:pt x="230" y="117"/>
                  <a:pt x="223" y="121"/>
                </a:cubicBezTo>
                <a:cubicBezTo>
                  <a:pt x="207" y="104"/>
                  <a:pt x="190" y="84"/>
                  <a:pt x="187" y="81"/>
                </a:cubicBezTo>
                <a:cubicBezTo>
                  <a:pt x="184" y="77"/>
                  <a:pt x="179" y="75"/>
                  <a:pt x="175" y="75"/>
                </a:cubicBezTo>
                <a:cubicBezTo>
                  <a:pt x="171" y="75"/>
                  <a:pt x="166" y="76"/>
                  <a:pt x="162" y="79"/>
                </a:cubicBezTo>
                <a:cubicBezTo>
                  <a:pt x="159" y="81"/>
                  <a:pt x="156" y="85"/>
                  <a:pt x="155" y="89"/>
                </a:cubicBezTo>
                <a:cubicBezTo>
                  <a:pt x="154" y="94"/>
                  <a:pt x="155" y="98"/>
                  <a:pt x="157" y="102"/>
                </a:cubicBezTo>
                <a:cubicBezTo>
                  <a:pt x="160" y="107"/>
                  <a:pt x="173" y="129"/>
                  <a:pt x="185" y="148"/>
                </a:cubicBezTo>
                <a:cubicBezTo>
                  <a:pt x="179" y="153"/>
                  <a:pt x="174" y="159"/>
                  <a:pt x="168" y="164"/>
                </a:cubicBezTo>
                <a:cubicBezTo>
                  <a:pt x="149" y="150"/>
                  <a:pt x="128" y="135"/>
                  <a:pt x="124" y="132"/>
                </a:cubicBezTo>
                <a:cubicBezTo>
                  <a:pt x="120" y="130"/>
                  <a:pt x="116" y="129"/>
                  <a:pt x="111" y="129"/>
                </a:cubicBezTo>
                <a:cubicBezTo>
                  <a:pt x="107" y="130"/>
                  <a:pt x="103" y="132"/>
                  <a:pt x="100" y="135"/>
                </a:cubicBezTo>
                <a:cubicBezTo>
                  <a:pt x="97" y="139"/>
                  <a:pt x="95" y="143"/>
                  <a:pt x="95" y="147"/>
                </a:cubicBezTo>
                <a:cubicBezTo>
                  <a:pt x="95" y="152"/>
                  <a:pt x="97" y="156"/>
                  <a:pt x="100" y="159"/>
                </a:cubicBezTo>
                <a:cubicBezTo>
                  <a:pt x="103" y="163"/>
                  <a:pt x="121" y="182"/>
                  <a:pt x="137" y="199"/>
                </a:cubicBezTo>
                <a:cubicBezTo>
                  <a:pt x="132" y="205"/>
                  <a:pt x="128" y="211"/>
                  <a:pt x="123" y="218"/>
                </a:cubicBezTo>
                <a:cubicBezTo>
                  <a:pt x="102" y="208"/>
                  <a:pt x="78" y="198"/>
                  <a:pt x="74" y="196"/>
                </a:cubicBezTo>
                <a:cubicBezTo>
                  <a:pt x="69" y="194"/>
                  <a:pt x="65" y="194"/>
                  <a:pt x="61" y="196"/>
                </a:cubicBezTo>
                <a:cubicBezTo>
                  <a:pt x="57" y="197"/>
                  <a:pt x="53" y="200"/>
                  <a:pt x="51" y="204"/>
                </a:cubicBezTo>
                <a:cubicBezTo>
                  <a:pt x="48" y="208"/>
                  <a:pt x="48" y="212"/>
                  <a:pt x="49" y="217"/>
                </a:cubicBezTo>
                <a:cubicBezTo>
                  <a:pt x="50" y="221"/>
                  <a:pt x="52" y="225"/>
                  <a:pt x="56" y="227"/>
                </a:cubicBezTo>
                <a:cubicBezTo>
                  <a:pt x="60" y="230"/>
                  <a:pt x="81" y="245"/>
                  <a:pt x="100" y="258"/>
                </a:cubicBezTo>
                <a:cubicBezTo>
                  <a:pt x="97" y="265"/>
                  <a:pt x="94" y="272"/>
                  <a:pt x="91" y="280"/>
                </a:cubicBezTo>
                <a:cubicBezTo>
                  <a:pt x="68" y="275"/>
                  <a:pt x="43" y="269"/>
                  <a:pt x="38" y="268"/>
                </a:cubicBezTo>
                <a:cubicBezTo>
                  <a:pt x="33" y="267"/>
                  <a:pt x="29" y="268"/>
                  <a:pt x="25" y="271"/>
                </a:cubicBezTo>
                <a:cubicBezTo>
                  <a:pt x="21" y="273"/>
                  <a:pt x="18" y="277"/>
                  <a:pt x="17" y="281"/>
                </a:cubicBezTo>
                <a:cubicBezTo>
                  <a:pt x="16" y="285"/>
                  <a:pt x="16" y="290"/>
                  <a:pt x="18" y="294"/>
                </a:cubicBezTo>
                <a:cubicBezTo>
                  <a:pt x="19" y="298"/>
                  <a:pt x="22" y="301"/>
                  <a:pt x="27" y="303"/>
                </a:cubicBezTo>
                <a:cubicBezTo>
                  <a:pt x="32" y="305"/>
                  <a:pt x="55" y="315"/>
                  <a:pt x="77" y="324"/>
                </a:cubicBezTo>
                <a:cubicBezTo>
                  <a:pt x="75" y="331"/>
                  <a:pt x="74" y="339"/>
                  <a:pt x="72" y="347"/>
                </a:cubicBezTo>
                <a:cubicBezTo>
                  <a:pt x="49" y="347"/>
                  <a:pt x="23" y="347"/>
                  <a:pt x="18" y="347"/>
                </a:cubicBezTo>
                <a:cubicBezTo>
                  <a:pt x="13" y="347"/>
                  <a:pt x="9" y="349"/>
                  <a:pt x="6" y="352"/>
                </a:cubicBezTo>
                <a:cubicBezTo>
                  <a:pt x="3" y="355"/>
                  <a:pt x="1" y="359"/>
                  <a:pt x="0" y="363"/>
                </a:cubicBezTo>
                <a:cubicBezTo>
                  <a:pt x="0" y="368"/>
                  <a:pt x="1" y="372"/>
                  <a:pt x="4" y="376"/>
                </a:cubicBezTo>
                <a:cubicBezTo>
                  <a:pt x="6" y="379"/>
                  <a:pt x="10" y="382"/>
                  <a:pt x="14" y="383"/>
                </a:cubicBezTo>
                <a:cubicBezTo>
                  <a:pt x="20" y="384"/>
                  <a:pt x="45" y="389"/>
                  <a:pt x="68" y="393"/>
                </a:cubicBezTo>
                <a:cubicBezTo>
                  <a:pt x="68" y="401"/>
                  <a:pt x="68" y="409"/>
                  <a:pt x="68" y="416"/>
                </a:cubicBezTo>
                <a:cubicBezTo>
                  <a:pt x="45" y="421"/>
                  <a:pt x="20" y="426"/>
                  <a:pt x="15" y="427"/>
                </a:cubicBezTo>
                <a:cubicBezTo>
                  <a:pt x="10" y="428"/>
                  <a:pt x="7" y="431"/>
                  <a:pt x="4" y="435"/>
                </a:cubicBezTo>
                <a:cubicBezTo>
                  <a:pt x="2" y="438"/>
                  <a:pt x="1" y="443"/>
                  <a:pt x="1" y="447"/>
                </a:cubicBezTo>
                <a:cubicBezTo>
                  <a:pt x="2" y="452"/>
                  <a:pt x="4" y="456"/>
                  <a:pt x="7" y="459"/>
                </a:cubicBezTo>
                <a:cubicBezTo>
                  <a:pt x="10" y="462"/>
                  <a:pt x="14" y="464"/>
                  <a:pt x="19" y="464"/>
                </a:cubicBezTo>
                <a:cubicBezTo>
                  <a:pt x="24" y="463"/>
                  <a:pt x="50" y="463"/>
                  <a:pt x="73" y="463"/>
                </a:cubicBezTo>
                <a:cubicBezTo>
                  <a:pt x="75" y="470"/>
                  <a:pt x="77" y="478"/>
                  <a:pt x="79" y="485"/>
                </a:cubicBezTo>
                <a:cubicBezTo>
                  <a:pt x="57" y="495"/>
                  <a:pt x="34" y="505"/>
                  <a:pt x="29" y="507"/>
                </a:cubicBezTo>
                <a:cubicBezTo>
                  <a:pt x="25" y="509"/>
                  <a:pt x="22" y="512"/>
                  <a:pt x="20" y="516"/>
                </a:cubicBezTo>
                <a:cubicBezTo>
                  <a:pt x="18" y="520"/>
                  <a:pt x="18" y="525"/>
                  <a:pt x="20" y="529"/>
                </a:cubicBezTo>
                <a:cubicBezTo>
                  <a:pt x="21" y="534"/>
                  <a:pt x="24" y="537"/>
                  <a:pt x="28" y="539"/>
                </a:cubicBezTo>
                <a:cubicBezTo>
                  <a:pt x="32" y="542"/>
                  <a:pt x="36" y="543"/>
                  <a:pt x="41" y="542"/>
                </a:cubicBezTo>
                <a:cubicBezTo>
                  <a:pt x="46" y="540"/>
                  <a:pt x="71" y="535"/>
                  <a:pt x="94" y="529"/>
                </a:cubicBezTo>
                <a:cubicBezTo>
                  <a:pt x="97" y="537"/>
                  <a:pt x="100" y="544"/>
                  <a:pt x="103" y="551"/>
                </a:cubicBezTo>
                <a:cubicBezTo>
                  <a:pt x="85" y="564"/>
                  <a:pt x="64" y="579"/>
                  <a:pt x="59" y="582"/>
                </a:cubicBezTo>
                <a:cubicBezTo>
                  <a:pt x="56" y="585"/>
                  <a:pt x="53" y="589"/>
                  <a:pt x="53" y="593"/>
                </a:cubicBezTo>
                <a:cubicBezTo>
                  <a:pt x="52" y="597"/>
                  <a:pt x="53" y="602"/>
                  <a:pt x="55" y="606"/>
                </a:cubicBezTo>
                <a:cubicBezTo>
                  <a:pt x="57" y="610"/>
                  <a:pt x="61" y="613"/>
                  <a:pt x="65" y="614"/>
                </a:cubicBezTo>
                <a:cubicBezTo>
                  <a:pt x="69" y="615"/>
                  <a:pt x="74" y="615"/>
                  <a:pt x="78" y="614"/>
                </a:cubicBezTo>
                <a:cubicBezTo>
                  <a:pt x="83" y="611"/>
                  <a:pt x="106" y="600"/>
                  <a:pt x="127" y="591"/>
                </a:cubicBezTo>
                <a:cubicBezTo>
                  <a:pt x="132" y="597"/>
                  <a:pt x="136" y="603"/>
                  <a:pt x="141" y="609"/>
                </a:cubicBezTo>
                <a:cubicBezTo>
                  <a:pt x="126" y="626"/>
                  <a:pt x="108" y="646"/>
                  <a:pt x="105" y="649"/>
                </a:cubicBezTo>
                <a:cubicBezTo>
                  <a:pt x="102" y="653"/>
                  <a:pt x="101" y="657"/>
                  <a:pt x="101" y="662"/>
                </a:cubicBezTo>
                <a:cubicBezTo>
                  <a:pt x="101" y="666"/>
                  <a:pt x="103" y="670"/>
                  <a:pt x="106" y="673"/>
                </a:cubicBezTo>
                <a:cubicBezTo>
                  <a:pt x="109" y="677"/>
                  <a:pt x="113" y="679"/>
                  <a:pt x="117" y="679"/>
                </a:cubicBezTo>
                <a:cubicBezTo>
                  <a:pt x="122" y="680"/>
                  <a:pt x="126" y="679"/>
                  <a:pt x="130" y="676"/>
                </a:cubicBezTo>
                <a:cubicBezTo>
                  <a:pt x="134" y="673"/>
                  <a:pt x="155" y="658"/>
                  <a:pt x="173" y="644"/>
                </a:cubicBezTo>
                <a:cubicBezTo>
                  <a:pt x="179" y="649"/>
                  <a:pt x="185" y="654"/>
                  <a:pt x="191" y="659"/>
                </a:cubicBezTo>
                <a:cubicBezTo>
                  <a:pt x="179" y="679"/>
                  <a:pt x="166" y="701"/>
                  <a:pt x="164" y="706"/>
                </a:cubicBezTo>
                <a:cubicBezTo>
                  <a:pt x="161" y="710"/>
                  <a:pt x="161" y="714"/>
                  <a:pt x="162" y="719"/>
                </a:cubicBezTo>
                <a:cubicBezTo>
                  <a:pt x="163" y="723"/>
                  <a:pt x="166" y="726"/>
                  <a:pt x="169" y="729"/>
                </a:cubicBezTo>
                <a:cubicBezTo>
                  <a:pt x="173" y="732"/>
                  <a:pt x="178" y="733"/>
                  <a:pt x="182" y="733"/>
                </a:cubicBezTo>
                <a:cubicBezTo>
                  <a:pt x="186" y="732"/>
                  <a:pt x="191" y="730"/>
                  <a:pt x="194" y="727"/>
                </a:cubicBezTo>
                <a:cubicBezTo>
                  <a:pt x="197" y="723"/>
                  <a:pt x="214" y="704"/>
                  <a:pt x="229" y="686"/>
                </a:cubicBezTo>
                <a:cubicBezTo>
                  <a:pt x="236" y="690"/>
                  <a:pt x="243" y="694"/>
                  <a:pt x="250" y="698"/>
                </a:cubicBezTo>
                <a:cubicBezTo>
                  <a:pt x="242" y="720"/>
                  <a:pt x="234" y="744"/>
                  <a:pt x="233" y="749"/>
                </a:cubicBezTo>
                <a:cubicBezTo>
                  <a:pt x="231" y="753"/>
                  <a:pt x="232" y="758"/>
                  <a:pt x="234" y="762"/>
                </a:cubicBezTo>
                <a:cubicBezTo>
                  <a:pt x="236" y="766"/>
                  <a:pt x="239" y="769"/>
                  <a:pt x="243" y="771"/>
                </a:cubicBezTo>
                <a:cubicBezTo>
                  <a:pt x="248" y="772"/>
                  <a:pt x="252" y="773"/>
                  <a:pt x="256" y="771"/>
                </a:cubicBezTo>
                <a:cubicBezTo>
                  <a:pt x="260" y="770"/>
                  <a:pt x="264" y="767"/>
                  <a:pt x="266" y="763"/>
                </a:cubicBezTo>
                <a:cubicBezTo>
                  <a:pt x="269" y="759"/>
                  <a:pt x="281" y="736"/>
                  <a:pt x="293" y="716"/>
                </a:cubicBezTo>
                <a:cubicBezTo>
                  <a:pt x="300" y="719"/>
                  <a:pt x="307" y="721"/>
                  <a:pt x="315" y="723"/>
                </a:cubicBezTo>
                <a:cubicBezTo>
                  <a:pt x="313" y="746"/>
                  <a:pt x="310" y="772"/>
                  <a:pt x="309" y="777"/>
                </a:cubicBezTo>
                <a:cubicBezTo>
                  <a:pt x="309" y="781"/>
                  <a:pt x="311" y="786"/>
                  <a:pt x="313" y="789"/>
                </a:cubicBezTo>
                <a:cubicBezTo>
                  <a:pt x="316" y="793"/>
                  <a:pt x="320" y="795"/>
                  <a:pt x="324" y="796"/>
                </a:cubicBezTo>
                <a:cubicBezTo>
                  <a:pt x="329" y="797"/>
                  <a:pt x="333" y="796"/>
                  <a:pt x="337" y="794"/>
                </a:cubicBezTo>
                <a:cubicBezTo>
                  <a:pt x="341" y="792"/>
                  <a:pt x="344" y="788"/>
                  <a:pt x="345" y="784"/>
                </a:cubicBezTo>
                <a:cubicBezTo>
                  <a:pt x="347" y="779"/>
                  <a:pt x="354" y="755"/>
                  <a:pt x="361" y="732"/>
                </a:cubicBezTo>
                <a:cubicBezTo>
                  <a:pt x="365" y="733"/>
                  <a:pt x="369" y="733"/>
                  <a:pt x="373" y="734"/>
                </a:cubicBezTo>
                <a:cubicBezTo>
                  <a:pt x="377" y="734"/>
                  <a:pt x="381" y="734"/>
                  <a:pt x="385" y="735"/>
                </a:cubicBezTo>
                <a:cubicBezTo>
                  <a:pt x="387" y="758"/>
                  <a:pt x="390" y="783"/>
                  <a:pt x="390" y="788"/>
                </a:cubicBezTo>
                <a:cubicBezTo>
                  <a:pt x="391" y="793"/>
                  <a:pt x="393" y="797"/>
                  <a:pt x="397" y="800"/>
                </a:cubicBezTo>
                <a:cubicBezTo>
                  <a:pt x="400" y="802"/>
                  <a:pt x="404" y="804"/>
                  <a:pt x="409" y="804"/>
                </a:cubicBezTo>
                <a:cubicBezTo>
                  <a:pt x="413" y="804"/>
                  <a:pt x="418" y="802"/>
                  <a:pt x="421" y="799"/>
                </a:cubicBezTo>
                <a:cubicBezTo>
                  <a:pt x="424" y="797"/>
                  <a:pt x="427" y="793"/>
                  <a:pt x="427" y="788"/>
                </a:cubicBezTo>
                <a:cubicBezTo>
                  <a:pt x="427" y="783"/>
                  <a:pt x="430" y="757"/>
                  <a:pt x="432" y="734"/>
                </a:cubicBezTo>
                <a:cubicBezTo>
                  <a:pt x="439" y="734"/>
                  <a:pt x="447" y="733"/>
                  <a:pt x="455" y="732"/>
                </a:cubicBezTo>
                <a:cubicBezTo>
                  <a:pt x="462" y="754"/>
                  <a:pt x="470" y="778"/>
                  <a:pt x="472" y="783"/>
                </a:cubicBezTo>
                <a:cubicBezTo>
                  <a:pt x="473" y="787"/>
                  <a:pt x="476" y="791"/>
                  <a:pt x="480" y="793"/>
                </a:cubicBezTo>
                <a:cubicBezTo>
                  <a:pt x="484" y="795"/>
                  <a:pt x="489" y="795"/>
                  <a:pt x="493" y="794"/>
                </a:cubicBezTo>
                <a:cubicBezTo>
                  <a:pt x="498" y="794"/>
                  <a:pt x="501" y="791"/>
                  <a:pt x="504" y="788"/>
                </a:cubicBezTo>
                <a:cubicBezTo>
                  <a:pt x="507" y="784"/>
                  <a:pt x="508" y="780"/>
                  <a:pt x="508" y="775"/>
                </a:cubicBezTo>
                <a:cubicBezTo>
                  <a:pt x="507" y="770"/>
                  <a:pt x="504" y="745"/>
                  <a:pt x="501" y="722"/>
                </a:cubicBezTo>
                <a:cubicBezTo>
                  <a:pt x="508" y="720"/>
                  <a:pt x="516" y="717"/>
                  <a:pt x="523" y="714"/>
                </a:cubicBezTo>
                <a:cubicBezTo>
                  <a:pt x="535" y="734"/>
                  <a:pt x="548" y="757"/>
                  <a:pt x="550" y="761"/>
                </a:cubicBezTo>
                <a:cubicBezTo>
                  <a:pt x="553" y="765"/>
                  <a:pt x="556" y="768"/>
                  <a:pt x="561" y="769"/>
                </a:cubicBezTo>
                <a:cubicBezTo>
                  <a:pt x="565" y="770"/>
                  <a:pt x="569" y="770"/>
                  <a:pt x="574" y="768"/>
                </a:cubicBezTo>
                <a:cubicBezTo>
                  <a:pt x="578" y="766"/>
                  <a:pt x="581" y="763"/>
                  <a:pt x="583" y="759"/>
                </a:cubicBezTo>
                <a:cubicBezTo>
                  <a:pt x="585" y="755"/>
                  <a:pt x="585" y="750"/>
                  <a:pt x="584" y="746"/>
                </a:cubicBezTo>
                <a:cubicBezTo>
                  <a:pt x="582" y="741"/>
                  <a:pt x="573" y="717"/>
                  <a:pt x="566" y="695"/>
                </a:cubicBezTo>
                <a:cubicBezTo>
                  <a:pt x="573" y="691"/>
                  <a:pt x="579" y="687"/>
                  <a:pt x="586" y="683"/>
                </a:cubicBezTo>
                <a:cubicBezTo>
                  <a:pt x="601" y="700"/>
                  <a:pt x="619" y="719"/>
                  <a:pt x="622" y="723"/>
                </a:cubicBezTo>
                <a:cubicBezTo>
                  <a:pt x="625" y="727"/>
                  <a:pt x="630" y="729"/>
                  <a:pt x="634" y="729"/>
                </a:cubicBezTo>
                <a:cubicBezTo>
                  <a:pt x="638" y="729"/>
                  <a:pt x="643" y="728"/>
                  <a:pt x="647" y="725"/>
                </a:cubicBezTo>
                <a:cubicBezTo>
                  <a:pt x="650" y="722"/>
                  <a:pt x="653" y="719"/>
                  <a:pt x="654" y="714"/>
                </a:cubicBezTo>
                <a:cubicBezTo>
                  <a:pt x="655" y="710"/>
                  <a:pt x="654" y="706"/>
                  <a:pt x="652" y="702"/>
                </a:cubicBezTo>
                <a:cubicBezTo>
                  <a:pt x="649" y="697"/>
                  <a:pt x="636" y="675"/>
                  <a:pt x="624" y="656"/>
                </a:cubicBezTo>
                <a:cubicBezTo>
                  <a:pt x="630" y="650"/>
                  <a:pt x="635" y="645"/>
                  <a:pt x="641" y="640"/>
                </a:cubicBezTo>
                <a:cubicBezTo>
                  <a:pt x="660" y="653"/>
                  <a:pt x="681" y="669"/>
                  <a:pt x="685" y="672"/>
                </a:cubicBezTo>
                <a:cubicBezTo>
                  <a:pt x="689" y="674"/>
                  <a:pt x="693" y="675"/>
                  <a:pt x="698" y="675"/>
                </a:cubicBezTo>
                <a:cubicBezTo>
                  <a:pt x="702" y="674"/>
                  <a:pt x="706" y="672"/>
                  <a:pt x="709" y="668"/>
                </a:cubicBezTo>
                <a:cubicBezTo>
                  <a:pt x="712" y="665"/>
                  <a:pt x="714" y="661"/>
                  <a:pt x="714" y="656"/>
                </a:cubicBezTo>
                <a:cubicBezTo>
                  <a:pt x="714" y="652"/>
                  <a:pt x="712" y="648"/>
                  <a:pt x="709" y="644"/>
                </a:cubicBezTo>
                <a:cubicBezTo>
                  <a:pt x="706" y="641"/>
                  <a:pt x="688" y="622"/>
                  <a:pt x="672" y="605"/>
                </a:cubicBezTo>
                <a:cubicBezTo>
                  <a:pt x="677" y="599"/>
                  <a:pt x="681" y="593"/>
                  <a:pt x="686" y="586"/>
                </a:cubicBezTo>
                <a:cubicBezTo>
                  <a:pt x="707" y="596"/>
                  <a:pt x="731" y="606"/>
                  <a:pt x="735" y="608"/>
                </a:cubicBezTo>
                <a:cubicBezTo>
                  <a:pt x="740" y="610"/>
                  <a:pt x="744" y="610"/>
                  <a:pt x="748" y="608"/>
                </a:cubicBezTo>
                <a:cubicBezTo>
                  <a:pt x="752" y="607"/>
                  <a:pt x="756" y="604"/>
                  <a:pt x="758" y="600"/>
                </a:cubicBezTo>
                <a:cubicBezTo>
                  <a:pt x="761" y="596"/>
                  <a:pt x="761" y="592"/>
                  <a:pt x="760" y="587"/>
                </a:cubicBezTo>
                <a:cubicBezTo>
                  <a:pt x="759" y="583"/>
                  <a:pt x="757" y="579"/>
                  <a:pt x="753" y="576"/>
                </a:cubicBezTo>
                <a:cubicBezTo>
                  <a:pt x="749" y="573"/>
                  <a:pt x="728" y="559"/>
                  <a:pt x="709" y="546"/>
                </a:cubicBezTo>
                <a:cubicBezTo>
                  <a:pt x="712" y="539"/>
                  <a:pt x="715" y="532"/>
                  <a:pt x="718" y="524"/>
                </a:cubicBezTo>
                <a:cubicBezTo>
                  <a:pt x="741" y="529"/>
                  <a:pt x="766" y="534"/>
                  <a:pt x="771" y="536"/>
                </a:cubicBezTo>
                <a:cubicBezTo>
                  <a:pt x="776" y="537"/>
                  <a:pt x="780" y="535"/>
                  <a:pt x="784" y="533"/>
                </a:cubicBezTo>
                <a:cubicBezTo>
                  <a:pt x="788" y="531"/>
                  <a:pt x="791" y="527"/>
                  <a:pt x="792" y="523"/>
                </a:cubicBezTo>
                <a:cubicBezTo>
                  <a:pt x="793" y="519"/>
                  <a:pt x="793" y="514"/>
                  <a:pt x="791" y="510"/>
                </a:cubicBezTo>
                <a:cubicBezTo>
                  <a:pt x="790" y="506"/>
                  <a:pt x="787" y="503"/>
                  <a:pt x="782" y="501"/>
                </a:cubicBezTo>
                <a:cubicBezTo>
                  <a:pt x="777" y="499"/>
                  <a:pt x="754" y="489"/>
                  <a:pt x="732" y="480"/>
                </a:cubicBezTo>
                <a:cubicBezTo>
                  <a:pt x="734" y="472"/>
                  <a:pt x="735" y="465"/>
                  <a:pt x="737" y="457"/>
                </a:cubicBezTo>
                <a:cubicBezTo>
                  <a:pt x="760" y="457"/>
                  <a:pt x="786" y="457"/>
                  <a:pt x="791" y="457"/>
                </a:cubicBezTo>
                <a:moveTo>
                  <a:pt x="379" y="667"/>
                </a:moveTo>
                <a:cubicBezTo>
                  <a:pt x="232" y="652"/>
                  <a:pt x="123" y="522"/>
                  <a:pt x="137" y="376"/>
                </a:cubicBezTo>
                <a:cubicBezTo>
                  <a:pt x="151" y="230"/>
                  <a:pt x="282" y="123"/>
                  <a:pt x="430" y="137"/>
                </a:cubicBezTo>
                <a:cubicBezTo>
                  <a:pt x="577" y="151"/>
                  <a:pt x="686" y="281"/>
                  <a:pt x="672" y="428"/>
                </a:cubicBezTo>
                <a:cubicBezTo>
                  <a:pt x="658" y="574"/>
                  <a:pt x="527" y="681"/>
                  <a:pt x="379" y="667"/>
                </a:cubicBezTo>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4" name="Freeform 11"/>
          <p:cNvSpPr>
            <a:spLocks noEditPoints="1"/>
          </p:cNvSpPr>
          <p:nvPr/>
        </p:nvSpPr>
        <p:spPr bwMode="auto">
          <a:xfrm>
            <a:off x="4570100" y="2973948"/>
            <a:ext cx="1669212" cy="1669212"/>
          </a:xfrm>
          <a:custGeom>
            <a:avLst/>
            <a:gdLst>
              <a:gd name="T0" fmla="*/ 379 w 386"/>
              <a:gd name="T1" fmla="*/ 217 h 386"/>
              <a:gd name="T2" fmla="*/ 359 w 386"/>
              <a:gd name="T3" fmla="*/ 212 h 386"/>
              <a:gd name="T4" fmla="*/ 351 w 386"/>
              <a:gd name="T5" fmla="*/ 140 h 386"/>
              <a:gd name="T6" fmla="*/ 369 w 386"/>
              <a:gd name="T7" fmla="*/ 130 h 386"/>
              <a:gd name="T8" fmla="*/ 373 w 386"/>
              <a:gd name="T9" fmla="*/ 118 h 386"/>
              <a:gd name="T10" fmla="*/ 353 w 386"/>
              <a:gd name="T11" fmla="*/ 82 h 386"/>
              <a:gd name="T12" fmla="*/ 341 w 386"/>
              <a:gd name="T13" fmla="*/ 79 h 386"/>
              <a:gd name="T14" fmla="*/ 322 w 386"/>
              <a:gd name="T15" fmla="*/ 90 h 386"/>
              <a:gd name="T16" fmla="*/ 266 w 386"/>
              <a:gd name="T17" fmla="*/ 45 h 386"/>
              <a:gd name="T18" fmla="*/ 272 w 386"/>
              <a:gd name="T19" fmla="*/ 23 h 386"/>
              <a:gd name="T20" fmla="*/ 266 w 386"/>
              <a:gd name="T21" fmla="*/ 13 h 386"/>
              <a:gd name="T22" fmla="*/ 227 w 386"/>
              <a:gd name="T23" fmla="*/ 2 h 386"/>
              <a:gd name="T24" fmla="*/ 217 w 386"/>
              <a:gd name="T25" fmla="*/ 7 h 386"/>
              <a:gd name="T26" fmla="*/ 210 w 386"/>
              <a:gd name="T27" fmla="*/ 30 h 386"/>
              <a:gd name="T28" fmla="*/ 140 w 386"/>
              <a:gd name="T29" fmla="*/ 39 h 386"/>
              <a:gd name="T30" fmla="*/ 128 w 386"/>
              <a:gd name="T31" fmla="*/ 19 h 386"/>
              <a:gd name="T32" fmla="*/ 123 w 386"/>
              <a:gd name="T33" fmla="*/ 14 h 386"/>
              <a:gd name="T34" fmla="*/ 117 w 386"/>
              <a:gd name="T35" fmla="*/ 15 h 386"/>
              <a:gd name="T36" fmla="*/ 81 w 386"/>
              <a:gd name="T37" fmla="*/ 35 h 386"/>
              <a:gd name="T38" fmla="*/ 78 w 386"/>
              <a:gd name="T39" fmla="*/ 46 h 386"/>
              <a:gd name="T40" fmla="*/ 89 w 386"/>
              <a:gd name="T41" fmla="*/ 67 h 386"/>
              <a:gd name="T42" fmla="*/ 47 w 386"/>
              <a:gd name="T43" fmla="*/ 122 h 386"/>
              <a:gd name="T44" fmla="*/ 23 w 386"/>
              <a:gd name="T45" fmla="*/ 115 h 386"/>
              <a:gd name="T46" fmla="*/ 13 w 386"/>
              <a:gd name="T47" fmla="*/ 121 h 386"/>
              <a:gd name="T48" fmla="*/ 2 w 386"/>
              <a:gd name="T49" fmla="*/ 160 h 386"/>
              <a:gd name="T50" fmla="*/ 7 w 386"/>
              <a:gd name="T51" fmla="*/ 171 h 386"/>
              <a:gd name="T52" fmla="*/ 31 w 386"/>
              <a:gd name="T53" fmla="*/ 177 h 386"/>
              <a:gd name="T54" fmla="*/ 38 w 386"/>
              <a:gd name="T55" fmla="*/ 247 h 386"/>
              <a:gd name="T56" fmla="*/ 18 w 386"/>
              <a:gd name="T57" fmla="*/ 258 h 386"/>
              <a:gd name="T58" fmla="*/ 14 w 386"/>
              <a:gd name="T59" fmla="*/ 270 h 386"/>
              <a:gd name="T60" fmla="*/ 34 w 386"/>
              <a:gd name="T61" fmla="*/ 305 h 386"/>
              <a:gd name="T62" fmla="*/ 39 w 386"/>
              <a:gd name="T63" fmla="*/ 309 h 386"/>
              <a:gd name="T64" fmla="*/ 46 w 386"/>
              <a:gd name="T65" fmla="*/ 308 h 386"/>
              <a:gd name="T66" fmla="*/ 66 w 386"/>
              <a:gd name="T67" fmla="*/ 297 h 386"/>
              <a:gd name="T68" fmla="*/ 120 w 386"/>
              <a:gd name="T69" fmla="*/ 342 h 386"/>
              <a:gd name="T70" fmla="*/ 114 w 386"/>
              <a:gd name="T71" fmla="*/ 363 h 386"/>
              <a:gd name="T72" fmla="*/ 120 w 386"/>
              <a:gd name="T73" fmla="*/ 373 h 386"/>
              <a:gd name="T74" fmla="*/ 159 w 386"/>
              <a:gd name="T75" fmla="*/ 384 h 386"/>
              <a:gd name="T76" fmla="*/ 170 w 386"/>
              <a:gd name="T77" fmla="*/ 379 h 386"/>
              <a:gd name="T78" fmla="*/ 176 w 386"/>
              <a:gd name="T79" fmla="*/ 359 h 386"/>
              <a:gd name="T80" fmla="*/ 246 w 386"/>
              <a:gd name="T81" fmla="*/ 351 h 386"/>
              <a:gd name="T82" fmla="*/ 257 w 386"/>
              <a:gd name="T83" fmla="*/ 370 h 386"/>
              <a:gd name="T84" fmla="*/ 268 w 386"/>
              <a:gd name="T85" fmla="*/ 373 h 386"/>
              <a:gd name="T86" fmla="*/ 304 w 386"/>
              <a:gd name="T87" fmla="*/ 354 h 386"/>
              <a:gd name="T88" fmla="*/ 308 w 386"/>
              <a:gd name="T89" fmla="*/ 349 h 386"/>
              <a:gd name="T90" fmla="*/ 307 w 386"/>
              <a:gd name="T91" fmla="*/ 342 h 386"/>
              <a:gd name="T92" fmla="*/ 297 w 386"/>
              <a:gd name="T93" fmla="*/ 324 h 386"/>
              <a:gd name="T94" fmla="*/ 343 w 386"/>
              <a:gd name="T95" fmla="*/ 267 h 386"/>
              <a:gd name="T96" fmla="*/ 363 w 386"/>
              <a:gd name="T97" fmla="*/ 273 h 386"/>
              <a:gd name="T98" fmla="*/ 373 w 386"/>
              <a:gd name="T99" fmla="*/ 267 h 386"/>
              <a:gd name="T100" fmla="*/ 384 w 386"/>
              <a:gd name="T101" fmla="*/ 228 h 386"/>
              <a:gd name="T102" fmla="*/ 379 w 386"/>
              <a:gd name="T103" fmla="*/ 217 h 386"/>
              <a:gd name="T104" fmla="*/ 280 w 386"/>
              <a:gd name="T105" fmla="*/ 218 h 386"/>
              <a:gd name="T106" fmla="*/ 168 w 386"/>
              <a:gd name="T107" fmla="*/ 280 h 386"/>
              <a:gd name="T108" fmla="*/ 107 w 386"/>
              <a:gd name="T109" fmla="*/ 168 h 386"/>
              <a:gd name="T110" fmla="*/ 218 w 386"/>
              <a:gd name="T111" fmla="*/ 106 h 386"/>
              <a:gd name="T112" fmla="*/ 280 w 386"/>
              <a:gd name="T113" fmla="*/ 21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6" h="386">
                <a:moveTo>
                  <a:pt x="379" y="217"/>
                </a:moveTo>
                <a:cubicBezTo>
                  <a:pt x="359" y="212"/>
                  <a:pt x="359" y="212"/>
                  <a:pt x="359" y="212"/>
                </a:cubicBezTo>
                <a:cubicBezTo>
                  <a:pt x="362" y="188"/>
                  <a:pt x="359" y="163"/>
                  <a:pt x="351" y="140"/>
                </a:cubicBezTo>
                <a:cubicBezTo>
                  <a:pt x="369" y="130"/>
                  <a:pt x="369" y="130"/>
                  <a:pt x="369" y="130"/>
                </a:cubicBezTo>
                <a:cubicBezTo>
                  <a:pt x="373" y="127"/>
                  <a:pt x="375" y="122"/>
                  <a:pt x="373" y="118"/>
                </a:cubicBezTo>
                <a:cubicBezTo>
                  <a:pt x="353" y="82"/>
                  <a:pt x="353" y="82"/>
                  <a:pt x="353" y="82"/>
                </a:cubicBezTo>
                <a:cubicBezTo>
                  <a:pt x="351" y="78"/>
                  <a:pt x="345" y="77"/>
                  <a:pt x="341" y="79"/>
                </a:cubicBezTo>
                <a:cubicBezTo>
                  <a:pt x="322" y="90"/>
                  <a:pt x="322" y="90"/>
                  <a:pt x="322" y="90"/>
                </a:cubicBezTo>
                <a:cubicBezTo>
                  <a:pt x="307" y="71"/>
                  <a:pt x="288" y="56"/>
                  <a:pt x="266" y="45"/>
                </a:cubicBezTo>
                <a:cubicBezTo>
                  <a:pt x="272" y="23"/>
                  <a:pt x="272" y="23"/>
                  <a:pt x="272" y="23"/>
                </a:cubicBezTo>
                <a:cubicBezTo>
                  <a:pt x="273" y="19"/>
                  <a:pt x="271" y="14"/>
                  <a:pt x="266" y="13"/>
                </a:cubicBezTo>
                <a:cubicBezTo>
                  <a:pt x="227" y="2"/>
                  <a:pt x="227" y="2"/>
                  <a:pt x="227" y="2"/>
                </a:cubicBezTo>
                <a:cubicBezTo>
                  <a:pt x="223" y="0"/>
                  <a:pt x="218" y="3"/>
                  <a:pt x="217" y="7"/>
                </a:cubicBezTo>
                <a:cubicBezTo>
                  <a:pt x="210" y="30"/>
                  <a:pt x="210" y="30"/>
                  <a:pt x="210" y="30"/>
                </a:cubicBezTo>
                <a:cubicBezTo>
                  <a:pt x="186" y="28"/>
                  <a:pt x="162" y="31"/>
                  <a:pt x="140" y="39"/>
                </a:cubicBezTo>
                <a:cubicBezTo>
                  <a:pt x="128" y="19"/>
                  <a:pt x="128" y="19"/>
                  <a:pt x="128" y="19"/>
                </a:cubicBezTo>
                <a:cubicBezTo>
                  <a:pt x="127" y="17"/>
                  <a:pt x="125" y="15"/>
                  <a:pt x="123" y="14"/>
                </a:cubicBezTo>
                <a:cubicBezTo>
                  <a:pt x="121" y="14"/>
                  <a:pt x="119" y="14"/>
                  <a:pt x="117" y="15"/>
                </a:cubicBezTo>
                <a:cubicBezTo>
                  <a:pt x="81" y="35"/>
                  <a:pt x="81" y="35"/>
                  <a:pt x="81" y="35"/>
                </a:cubicBezTo>
                <a:cubicBezTo>
                  <a:pt x="77" y="37"/>
                  <a:pt x="76" y="42"/>
                  <a:pt x="78" y="46"/>
                </a:cubicBezTo>
                <a:cubicBezTo>
                  <a:pt x="89" y="67"/>
                  <a:pt x="89" y="67"/>
                  <a:pt x="89" y="67"/>
                </a:cubicBezTo>
                <a:cubicBezTo>
                  <a:pt x="71" y="82"/>
                  <a:pt x="57" y="101"/>
                  <a:pt x="47" y="122"/>
                </a:cubicBezTo>
                <a:cubicBezTo>
                  <a:pt x="23" y="115"/>
                  <a:pt x="23" y="115"/>
                  <a:pt x="23" y="115"/>
                </a:cubicBezTo>
                <a:cubicBezTo>
                  <a:pt x="19" y="114"/>
                  <a:pt x="14" y="116"/>
                  <a:pt x="13" y="121"/>
                </a:cubicBezTo>
                <a:cubicBezTo>
                  <a:pt x="2" y="160"/>
                  <a:pt x="2" y="160"/>
                  <a:pt x="2" y="160"/>
                </a:cubicBezTo>
                <a:cubicBezTo>
                  <a:pt x="0" y="165"/>
                  <a:pt x="3" y="169"/>
                  <a:pt x="7" y="171"/>
                </a:cubicBezTo>
                <a:cubicBezTo>
                  <a:pt x="31" y="177"/>
                  <a:pt x="31" y="177"/>
                  <a:pt x="31" y="177"/>
                </a:cubicBezTo>
                <a:cubicBezTo>
                  <a:pt x="28" y="201"/>
                  <a:pt x="31" y="224"/>
                  <a:pt x="38" y="247"/>
                </a:cubicBezTo>
                <a:cubicBezTo>
                  <a:pt x="18" y="258"/>
                  <a:pt x="18" y="258"/>
                  <a:pt x="18" y="258"/>
                </a:cubicBezTo>
                <a:cubicBezTo>
                  <a:pt x="14" y="260"/>
                  <a:pt x="12" y="265"/>
                  <a:pt x="14" y="270"/>
                </a:cubicBezTo>
                <a:cubicBezTo>
                  <a:pt x="34" y="305"/>
                  <a:pt x="34" y="305"/>
                  <a:pt x="34" y="305"/>
                </a:cubicBezTo>
                <a:cubicBezTo>
                  <a:pt x="35" y="307"/>
                  <a:pt x="37" y="309"/>
                  <a:pt x="39" y="309"/>
                </a:cubicBezTo>
                <a:cubicBezTo>
                  <a:pt x="41" y="310"/>
                  <a:pt x="44" y="310"/>
                  <a:pt x="46" y="308"/>
                </a:cubicBezTo>
                <a:cubicBezTo>
                  <a:pt x="66" y="297"/>
                  <a:pt x="66" y="297"/>
                  <a:pt x="66" y="297"/>
                </a:cubicBezTo>
                <a:cubicBezTo>
                  <a:pt x="81" y="316"/>
                  <a:pt x="99" y="331"/>
                  <a:pt x="120" y="342"/>
                </a:cubicBezTo>
                <a:cubicBezTo>
                  <a:pt x="114" y="363"/>
                  <a:pt x="114" y="363"/>
                  <a:pt x="114" y="363"/>
                </a:cubicBezTo>
                <a:cubicBezTo>
                  <a:pt x="113" y="367"/>
                  <a:pt x="116" y="372"/>
                  <a:pt x="120" y="373"/>
                </a:cubicBezTo>
                <a:cubicBezTo>
                  <a:pt x="159" y="384"/>
                  <a:pt x="159" y="384"/>
                  <a:pt x="159" y="384"/>
                </a:cubicBezTo>
                <a:cubicBezTo>
                  <a:pt x="164" y="386"/>
                  <a:pt x="169" y="383"/>
                  <a:pt x="170" y="379"/>
                </a:cubicBezTo>
                <a:cubicBezTo>
                  <a:pt x="176" y="359"/>
                  <a:pt x="176" y="359"/>
                  <a:pt x="176" y="359"/>
                </a:cubicBezTo>
                <a:cubicBezTo>
                  <a:pt x="199" y="361"/>
                  <a:pt x="224" y="359"/>
                  <a:pt x="246" y="351"/>
                </a:cubicBezTo>
                <a:cubicBezTo>
                  <a:pt x="257" y="370"/>
                  <a:pt x="257" y="370"/>
                  <a:pt x="257" y="370"/>
                </a:cubicBezTo>
                <a:cubicBezTo>
                  <a:pt x="259" y="374"/>
                  <a:pt x="264" y="376"/>
                  <a:pt x="268" y="373"/>
                </a:cubicBezTo>
                <a:cubicBezTo>
                  <a:pt x="304" y="354"/>
                  <a:pt x="304" y="354"/>
                  <a:pt x="304" y="354"/>
                </a:cubicBezTo>
                <a:cubicBezTo>
                  <a:pt x="306" y="353"/>
                  <a:pt x="307" y="351"/>
                  <a:pt x="308" y="349"/>
                </a:cubicBezTo>
                <a:cubicBezTo>
                  <a:pt x="309" y="346"/>
                  <a:pt x="308" y="344"/>
                  <a:pt x="307" y="342"/>
                </a:cubicBezTo>
                <a:cubicBezTo>
                  <a:pt x="297" y="324"/>
                  <a:pt x="297" y="324"/>
                  <a:pt x="297" y="324"/>
                </a:cubicBezTo>
                <a:cubicBezTo>
                  <a:pt x="317" y="309"/>
                  <a:pt x="332" y="289"/>
                  <a:pt x="343" y="267"/>
                </a:cubicBezTo>
                <a:cubicBezTo>
                  <a:pt x="363" y="273"/>
                  <a:pt x="363" y="273"/>
                  <a:pt x="363" y="273"/>
                </a:cubicBezTo>
                <a:cubicBezTo>
                  <a:pt x="367" y="274"/>
                  <a:pt x="372" y="272"/>
                  <a:pt x="373" y="267"/>
                </a:cubicBezTo>
                <a:cubicBezTo>
                  <a:pt x="384" y="228"/>
                  <a:pt x="384" y="228"/>
                  <a:pt x="384" y="228"/>
                </a:cubicBezTo>
                <a:cubicBezTo>
                  <a:pt x="386" y="223"/>
                  <a:pt x="383" y="219"/>
                  <a:pt x="379" y="217"/>
                </a:cubicBezTo>
                <a:moveTo>
                  <a:pt x="280" y="218"/>
                </a:moveTo>
                <a:cubicBezTo>
                  <a:pt x="266" y="266"/>
                  <a:pt x="216" y="293"/>
                  <a:pt x="168" y="280"/>
                </a:cubicBezTo>
                <a:cubicBezTo>
                  <a:pt x="121" y="266"/>
                  <a:pt x="93" y="216"/>
                  <a:pt x="107" y="168"/>
                </a:cubicBezTo>
                <a:cubicBezTo>
                  <a:pt x="121" y="120"/>
                  <a:pt x="170" y="93"/>
                  <a:pt x="218" y="106"/>
                </a:cubicBezTo>
                <a:cubicBezTo>
                  <a:pt x="266" y="120"/>
                  <a:pt x="294" y="170"/>
                  <a:pt x="280" y="218"/>
                </a:cubicBezTo>
              </a:path>
            </a:pathLst>
          </a:custGeom>
          <a:solidFill>
            <a:srgbClr val="FFC00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1" name="Freeform 12"/>
          <p:cNvSpPr>
            <a:spLocks noEditPoints="1"/>
          </p:cNvSpPr>
          <p:nvPr/>
        </p:nvSpPr>
        <p:spPr bwMode="auto">
          <a:xfrm>
            <a:off x="4113579" y="1570652"/>
            <a:ext cx="1508599" cy="1497880"/>
          </a:xfrm>
          <a:custGeom>
            <a:avLst/>
            <a:gdLst>
              <a:gd name="T0" fmla="*/ 805 w 809"/>
              <a:gd name="T1" fmla="*/ 428 h 804"/>
              <a:gd name="T2" fmla="*/ 794 w 809"/>
              <a:gd name="T3" fmla="*/ 376 h 804"/>
              <a:gd name="T4" fmla="*/ 790 w 809"/>
              <a:gd name="T5" fmla="*/ 340 h 804"/>
              <a:gd name="T6" fmla="*/ 789 w 809"/>
              <a:gd name="T7" fmla="*/ 287 h 804"/>
              <a:gd name="T8" fmla="*/ 715 w 809"/>
              <a:gd name="T9" fmla="*/ 274 h 804"/>
              <a:gd name="T10" fmla="*/ 754 w 809"/>
              <a:gd name="T11" fmla="*/ 198 h 804"/>
              <a:gd name="T12" fmla="*/ 668 w 809"/>
              <a:gd name="T13" fmla="*/ 194 h 804"/>
              <a:gd name="T14" fmla="*/ 692 w 809"/>
              <a:gd name="T15" fmla="*/ 125 h 804"/>
              <a:gd name="T16" fmla="*/ 645 w 809"/>
              <a:gd name="T17" fmla="*/ 98 h 804"/>
              <a:gd name="T18" fmla="*/ 615 w 809"/>
              <a:gd name="T19" fmla="*/ 77 h 804"/>
              <a:gd name="T20" fmla="*/ 575 w 809"/>
              <a:gd name="T21" fmla="*/ 42 h 804"/>
              <a:gd name="T22" fmla="*/ 516 w 809"/>
              <a:gd name="T23" fmla="*/ 88 h 804"/>
              <a:gd name="T24" fmla="*/ 485 w 809"/>
              <a:gd name="T25" fmla="*/ 8 h 804"/>
              <a:gd name="T26" fmla="*/ 436 w 809"/>
              <a:gd name="T27" fmla="*/ 70 h 804"/>
              <a:gd name="T28" fmla="*/ 400 w 809"/>
              <a:gd name="T29" fmla="*/ 0 h 804"/>
              <a:gd name="T30" fmla="*/ 354 w 809"/>
              <a:gd name="T31" fmla="*/ 72 h 804"/>
              <a:gd name="T32" fmla="*/ 305 w 809"/>
              <a:gd name="T33" fmla="*/ 16 h 804"/>
              <a:gd name="T34" fmla="*/ 259 w 809"/>
              <a:gd name="T35" fmla="*/ 43 h 804"/>
              <a:gd name="T36" fmla="*/ 225 w 809"/>
              <a:gd name="T37" fmla="*/ 58 h 804"/>
              <a:gd name="T38" fmla="*/ 175 w 809"/>
              <a:gd name="T39" fmla="*/ 75 h 804"/>
              <a:gd name="T40" fmla="*/ 185 w 809"/>
              <a:gd name="T41" fmla="*/ 148 h 804"/>
              <a:gd name="T42" fmla="*/ 100 w 809"/>
              <a:gd name="T43" fmla="*/ 135 h 804"/>
              <a:gd name="T44" fmla="*/ 123 w 809"/>
              <a:gd name="T45" fmla="*/ 218 h 804"/>
              <a:gd name="T46" fmla="*/ 49 w 809"/>
              <a:gd name="T47" fmla="*/ 217 h 804"/>
              <a:gd name="T48" fmla="*/ 38 w 809"/>
              <a:gd name="T49" fmla="*/ 268 h 804"/>
              <a:gd name="T50" fmla="*/ 27 w 809"/>
              <a:gd name="T51" fmla="*/ 303 h 804"/>
              <a:gd name="T52" fmla="*/ 6 w 809"/>
              <a:gd name="T53" fmla="*/ 352 h 804"/>
              <a:gd name="T54" fmla="*/ 68 w 809"/>
              <a:gd name="T55" fmla="*/ 393 h 804"/>
              <a:gd name="T56" fmla="*/ 1 w 809"/>
              <a:gd name="T57" fmla="*/ 447 h 804"/>
              <a:gd name="T58" fmla="*/ 79 w 809"/>
              <a:gd name="T59" fmla="*/ 485 h 804"/>
              <a:gd name="T60" fmla="*/ 28 w 809"/>
              <a:gd name="T61" fmla="*/ 539 h 804"/>
              <a:gd name="T62" fmla="*/ 59 w 809"/>
              <a:gd name="T63" fmla="*/ 582 h 804"/>
              <a:gd name="T64" fmla="*/ 78 w 809"/>
              <a:gd name="T65" fmla="*/ 614 h 804"/>
              <a:gd name="T66" fmla="*/ 101 w 809"/>
              <a:gd name="T67" fmla="*/ 662 h 804"/>
              <a:gd name="T68" fmla="*/ 173 w 809"/>
              <a:gd name="T69" fmla="*/ 644 h 804"/>
              <a:gd name="T70" fmla="*/ 169 w 809"/>
              <a:gd name="T71" fmla="*/ 729 h 804"/>
              <a:gd name="T72" fmla="*/ 250 w 809"/>
              <a:gd name="T73" fmla="*/ 698 h 804"/>
              <a:gd name="T74" fmla="*/ 256 w 809"/>
              <a:gd name="T75" fmla="*/ 771 h 804"/>
              <a:gd name="T76" fmla="*/ 309 w 809"/>
              <a:gd name="T77" fmla="*/ 777 h 804"/>
              <a:gd name="T78" fmla="*/ 345 w 809"/>
              <a:gd name="T79" fmla="*/ 784 h 804"/>
              <a:gd name="T80" fmla="*/ 390 w 809"/>
              <a:gd name="T81" fmla="*/ 788 h 804"/>
              <a:gd name="T82" fmla="*/ 427 w 809"/>
              <a:gd name="T83" fmla="*/ 788 h 804"/>
              <a:gd name="T84" fmla="*/ 480 w 809"/>
              <a:gd name="T85" fmla="*/ 793 h 804"/>
              <a:gd name="T86" fmla="*/ 501 w 809"/>
              <a:gd name="T87" fmla="*/ 722 h 804"/>
              <a:gd name="T88" fmla="*/ 574 w 809"/>
              <a:gd name="T89" fmla="*/ 768 h 804"/>
              <a:gd name="T90" fmla="*/ 586 w 809"/>
              <a:gd name="T91" fmla="*/ 683 h 804"/>
              <a:gd name="T92" fmla="*/ 654 w 809"/>
              <a:gd name="T93" fmla="*/ 714 h 804"/>
              <a:gd name="T94" fmla="*/ 685 w 809"/>
              <a:gd name="T95" fmla="*/ 672 h 804"/>
              <a:gd name="T96" fmla="*/ 709 w 809"/>
              <a:gd name="T97" fmla="*/ 644 h 804"/>
              <a:gd name="T98" fmla="*/ 748 w 809"/>
              <a:gd name="T99" fmla="*/ 608 h 804"/>
              <a:gd name="T100" fmla="*/ 709 w 809"/>
              <a:gd name="T101" fmla="*/ 546 h 804"/>
              <a:gd name="T102" fmla="*/ 792 w 809"/>
              <a:gd name="T103" fmla="*/ 523 h 804"/>
              <a:gd name="T104" fmla="*/ 737 w 809"/>
              <a:gd name="T105" fmla="*/ 457 h 804"/>
              <a:gd name="T106" fmla="*/ 430 w 809"/>
              <a:gd name="T107" fmla="*/ 137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9" h="804">
                <a:moveTo>
                  <a:pt x="791" y="457"/>
                </a:moveTo>
                <a:cubicBezTo>
                  <a:pt x="796" y="457"/>
                  <a:pt x="800" y="455"/>
                  <a:pt x="803" y="452"/>
                </a:cubicBezTo>
                <a:cubicBezTo>
                  <a:pt x="806" y="449"/>
                  <a:pt x="808" y="445"/>
                  <a:pt x="809" y="441"/>
                </a:cubicBezTo>
                <a:cubicBezTo>
                  <a:pt x="809" y="436"/>
                  <a:pt x="808" y="432"/>
                  <a:pt x="805" y="428"/>
                </a:cubicBezTo>
                <a:cubicBezTo>
                  <a:pt x="803" y="425"/>
                  <a:pt x="799" y="422"/>
                  <a:pt x="795" y="421"/>
                </a:cubicBezTo>
                <a:cubicBezTo>
                  <a:pt x="789" y="420"/>
                  <a:pt x="764" y="415"/>
                  <a:pt x="741" y="411"/>
                </a:cubicBezTo>
                <a:cubicBezTo>
                  <a:pt x="741" y="403"/>
                  <a:pt x="741" y="395"/>
                  <a:pt x="741" y="388"/>
                </a:cubicBezTo>
                <a:cubicBezTo>
                  <a:pt x="764" y="383"/>
                  <a:pt x="789" y="377"/>
                  <a:pt x="794" y="376"/>
                </a:cubicBezTo>
                <a:cubicBezTo>
                  <a:pt x="799" y="375"/>
                  <a:pt x="802" y="373"/>
                  <a:pt x="805" y="369"/>
                </a:cubicBezTo>
                <a:cubicBezTo>
                  <a:pt x="807" y="365"/>
                  <a:pt x="808" y="361"/>
                  <a:pt x="808" y="357"/>
                </a:cubicBezTo>
                <a:cubicBezTo>
                  <a:pt x="807" y="352"/>
                  <a:pt x="805" y="348"/>
                  <a:pt x="802" y="345"/>
                </a:cubicBezTo>
                <a:cubicBezTo>
                  <a:pt x="799" y="342"/>
                  <a:pt x="795" y="340"/>
                  <a:pt x="790" y="340"/>
                </a:cubicBezTo>
                <a:cubicBezTo>
                  <a:pt x="785" y="340"/>
                  <a:pt x="759" y="341"/>
                  <a:pt x="735" y="341"/>
                </a:cubicBezTo>
                <a:cubicBezTo>
                  <a:pt x="734" y="334"/>
                  <a:pt x="732" y="326"/>
                  <a:pt x="730" y="319"/>
                </a:cubicBezTo>
                <a:cubicBezTo>
                  <a:pt x="752" y="309"/>
                  <a:pt x="775" y="299"/>
                  <a:pt x="780" y="297"/>
                </a:cubicBezTo>
                <a:cubicBezTo>
                  <a:pt x="784" y="295"/>
                  <a:pt x="787" y="291"/>
                  <a:pt x="789" y="287"/>
                </a:cubicBezTo>
                <a:cubicBezTo>
                  <a:pt x="791" y="283"/>
                  <a:pt x="791" y="279"/>
                  <a:pt x="789" y="275"/>
                </a:cubicBezTo>
                <a:cubicBezTo>
                  <a:pt x="788" y="270"/>
                  <a:pt x="785" y="267"/>
                  <a:pt x="781" y="264"/>
                </a:cubicBezTo>
                <a:cubicBezTo>
                  <a:pt x="777" y="262"/>
                  <a:pt x="773" y="261"/>
                  <a:pt x="768" y="262"/>
                </a:cubicBezTo>
                <a:cubicBezTo>
                  <a:pt x="763" y="263"/>
                  <a:pt x="738" y="269"/>
                  <a:pt x="715" y="274"/>
                </a:cubicBezTo>
                <a:cubicBezTo>
                  <a:pt x="712" y="267"/>
                  <a:pt x="709" y="260"/>
                  <a:pt x="706" y="253"/>
                </a:cubicBezTo>
                <a:cubicBezTo>
                  <a:pt x="724" y="240"/>
                  <a:pt x="745" y="225"/>
                  <a:pt x="750" y="222"/>
                </a:cubicBezTo>
                <a:cubicBezTo>
                  <a:pt x="753" y="219"/>
                  <a:pt x="756" y="215"/>
                  <a:pt x="756" y="211"/>
                </a:cubicBezTo>
                <a:cubicBezTo>
                  <a:pt x="757" y="206"/>
                  <a:pt x="756" y="202"/>
                  <a:pt x="754" y="198"/>
                </a:cubicBezTo>
                <a:cubicBezTo>
                  <a:pt x="752" y="194"/>
                  <a:pt x="748" y="191"/>
                  <a:pt x="744" y="190"/>
                </a:cubicBezTo>
                <a:cubicBezTo>
                  <a:pt x="740" y="188"/>
                  <a:pt x="735" y="188"/>
                  <a:pt x="731" y="190"/>
                </a:cubicBezTo>
                <a:cubicBezTo>
                  <a:pt x="726" y="193"/>
                  <a:pt x="703" y="203"/>
                  <a:pt x="682" y="213"/>
                </a:cubicBezTo>
                <a:cubicBezTo>
                  <a:pt x="677" y="207"/>
                  <a:pt x="672" y="201"/>
                  <a:pt x="668" y="194"/>
                </a:cubicBezTo>
                <a:cubicBezTo>
                  <a:pt x="683" y="177"/>
                  <a:pt x="701" y="158"/>
                  <a:pt x="704" y="154"/>
                </a:cubicBezTo>
                <a:cubicBezTo>
                  <a:pt x="707" y="151"/>
                  <a:pt x="708" y="147"/>
                  <a:pt x="708" y="142"/>
                </a:cubicBezTo>
                <a:cubicBezTo>
                  <a:pt x="708" y="138"/>
                  <a:pt x="706" y="134"/>
                  <a:pt x="703" y="130"/>
                </a:cubicBezTo>
                <a:cubicBezTo>
                  <a:pt x="700" y="127"/>
                  <a:pt x="696" y="125"/>
                  <a:pt x="692" y="125"/>
                </a:cubicBezTo>
                <a:cubicBezTo>
                  <a:pt x="687" y="124"/>
                  <a:pt x="683" y="125"/>
                  <a:pt x="679" y="128"/>
                </a:cubicBezTo>
                <a:cubicBezTo>
                  <a:pt x="675" y="131"/>
                  <a:pt x="654" y="146"/>
                  <a:pt x="636" y="160"/>
                </a:cubicBezTo>
                <a:cubicBezTo>
                  <a:pt x="630" y="155"/>
                  <a:pt x="624" y="150"/>
                  <a:pt x="618" y="145"/>
                </a:cubicBezTo>
                <a:cubicBezTo>
                  <a:pt x="630" y="125"/>
                  <a:pt x="643" y="103"/>
                  <a:pt x="645" y="98"/>
                </a:cubicBezTo>
                <a:cubicBezTo>
                  <a:pt x="648" y="94"/>
                  <a:pt x="648" y="90"/>
                  <a:pt x="647" y="85"/>
                </a:cubicBezTo>
                <a:cubicBezTo>
                  <a:pt x="646" y="81"/>
                  <a:pt x="643" y="77"/>
                  <a:pt x="640" y="75"/>
                </a:cubicBezTo>
                <a:cubicBezTo>
                  <a:pt x="636" y="72"/>
                  <a:pt x="631" y="71"/>
                  <a:pt x="627" y="71"/>
                </a:cubicBezTo>
                <a:cubicBezTo>
                  <a:pt x="623" y="72"/>
                  <a:pt x="618" y="73"/>
                  <a:pt x="615" y="77"/>
                </a:cubicBezTo>
                <a:cubicBezTo>
                  <a:pt x="612" y="81"/>
                  <a:pt x="595" y="100"/>
                  <a:pt x="580" y="118"/>
                </a:cubicBezTo>
                <a:cubicBezTo>
                  <a:pt x="573" y="114"/>
                  <a:pt x="566" y="110"/>
                  <a:pt x="559" y="106"/>
                </a:cubicBezTo>
                <a:cubicBezTo>
                  <a:pt x="567" y="84"/>
                  <a:pt x="575" y="60"/>
                  <a:pt x="576" y="55"/>
                </a:cubicBezTo>
                <a:cubicBezTo>
                  <a:pt x="578" y="51"/>
                  <a:pt x="577" y="46"/>
                  <a:pt x="575" y="42"/>
                </a:cubicBezTo>
                <a:cubicBezTo>
                  <a:pt x="573" y="38"/>
                  <a:pt x="570" y="35"/>
                  <a:pt x="566" y="33"/>
                </a:cubicBezTo>
                <a:cubicBezTo>
                  <a:pt x="561" y="31"/>
                  <a:pt x="557" y="31"/>
                  <a:pt x="553" y="33"/>
                </a:cubicBezTo>
                <a:cubicBezTo>
                  <a:pt x="549" y="34"/>
                  <a:pt x="545" y="36"/>
                  <a:pt x="543" y="40"/>
                </a:cubicBezTo>
                <a:cubicBezTo>
                  <a:pt x="540" y="45"/>
                  <a:pt x="528" y="67"/>
                  <a:pt x="516" y="88"/>
                </a:cubicBezTo>
                <a:cubicBezTo>
                  <a:pt x="509" y="85"/>
                  <a:pt x="501" y="83"/>
                  <a:pt x="494" y="81"/>
                </a:cubicBezTo>
                <a:cubicBezTo>
                  <a:pt x="496" y="58"/>
                  <a:pt x="499" y="32"/>
                  <a:pt x="500" y="27"/>
                </a:cubicBezTo>
                <a:cubicBezTo>
                  <a:pt x="500" y="22"/>
                  <a:pt x="498" y="18"/>
                  <a:pt x="496" y="15"/>
                </a:cubicBezTo>
                <a:cubicBezTo>
                  <a:pt x="493" y="11"/>
                  <a:pt x="489" y="9"/>
                  <a:pt x="485" y="8"/>
                </a:cubicBezTo>
                <a:cubicBezTo>
                  <a:pt x="480" y="7"/>
                  <a:pt x="476" y="8"/>
                  <a:pt x="472" y="10"/>
                </a:cubicBezTo>
                <a:cubicBezTo>
                  <a:pt x="468" y="12"/>
                  <a:pt x="465" y="15"/>
                  <a:pt x="464" y="20"/>
                </a:cubicBezTo>
                <a:cubicBezTo>
                  <a:pt x="462" y="25"/>
                  <a:pt x="455" y="49"/>
                  <a:pt x="448" y="71"/>
                </a:cubicBezTo>
                <a:cubicBezTo>
                  <a:pt x="444" y="71"/>
                  <a:pt x="440" y="70"/>
                  <a:pt x="436" y="70"/>
                </a:cubicBezTo>
                <a:cubicBezTo>
                  <a:pt x="432" y="70"/>
                  <a:pt x="428" y="69"/>
                  <a:pt x="424" y="69"/>
                </a:cubicBezTo>
                <a:cubicBezTo>
                  <a:pt x="422" y="46"/>
                  <a:pt x="419" y="21"/>
                  <a:pt x="419" y="16"/>
                </a:cubicBezTo>
                <a:cubicBezTo>
                  <a:pt x="418" y="11"/>
                  <a:pt x="416" y="7"/>
                  <a:pt x="412" y="4"/>
                </a:cubicBezTo>
                <a:cubicBezTo>
                  <a:pt x="409" y="1"/>
                  <a:pt x="405" y="0"/>
                  <a:pt x="400" y="0"/>
                </a:cubicBezTo>
                <a:cubicBezTo>
                  <a:pt x="396" y="0"/>
                  <a:pt x="391" y="2"/>
                  <a:pt x="388" y="4"/>
                </a:cubicBezTo>
                <a:cubicBezTo>
                  <a:pt x="385" y="7"/>
                  <a:pt x="382" y="11"/>
                  <a:pt x="382" y="16"/>
                </a:cubicBezTo>
                <a:cubicBezTo>
                  <a:pt x="382" y="21"/>
                  <a:pt x="379" y="47"/>
                  <a:pt x="377" y="70"/>
                </a:cubicBezTo>
                <a:cubicBezTo>
                  <a:pt x="370" y="70"/>
                  <a:pt x="362" y="71"/>
                  <a:pt x="354" y="72"/>
                </a:cubicBezTo>
                <a:cubicBezTo>
                  <a:pt x="347" y="50"/>
                  <a:pt x="339" y="26"/>
                  <a:pt x="337" y="21"/>
                </a:cubicBezTo>
                <a:cubicBezTo>
                  <a:pt x="336" y="16"/>
                  <a:pt x="333" y="13"/>
                  <a:pt x="329" y="11"/>
                </a:cubicBezTo>
                <a:cubicBezTo>
                  <a:pt x="325" y="9"/>
                  <a:pt x="320" y="8"/>
                  <a:pt x="316" y="9"/>
                </a:cubicBezTo>
                <a:cubicBezTo>
                  <a:pt x="311" y="10"/>
                  <a:pt x="308" y="13"/>
                  <a:pt x="305" y="16"/>
                </a:cubicBezTo>
                <a:cubicBezTo>
                  <a:pt x="302" y="20"/>
                  <a:pt x="301" y="24"/>
                  <a:pt x="301" y="29"/>
                </a:cubicBezTo>
                <a:cubicBezTo>
                  <a:pt x="302" y="34"/>
                  <a:pt x="305" y="59"/>
                  <a:pt x="308" y="82"/>
                </a:cubicBezTo>
                <a:cubicBezTo>
                  <a:pt x="301" y="84"/>
                  <a:pt x="293" y="87"/>
                  <a:pt x="286" y="89"/>
                </a:cubicBezTo>
                <a:cubicBezTo>
                  <a:pt x="274" y="70"/>
                  <a:pt x="261" y="47"/>
                  <a:pt x="259" y="43"/>
                </a:cubicBezTo>
                <a:cubicBezTo>
                  <a:pt x="256" y="39"/>
                  <a:pt x="253" y="36"/>
                  <a:pt x="248" y="35"/>
                </a:cubicBezTo>
                <a:cubicBezTo>
                  <a:pt x="244" y="34"/>
                  <a:pt x="240" y="34"/>
                  <a:pt x="235" y="36"/>
                </a:cubicBezTo>
                <a:cubicBezTo>
                  <a:pt x="231" y="38"/>
                  <a:pt x="228" y="41"/>
                  <a:pt x="226" y="45"/>
                </a:cubicBezTo>
                <a:cubicBezTo>
                  <a:pt x="224" y="49"/>
                  <a:pt x="224" y="54"/>
                  <a:pt x="225" y="58"/>
                </a:cubicBezTo>
                <a:cubicBezTo>
                  <a:pt x="227" y="63"/>
                  <a:pt x="236" y="87"/>
                  <a:pt x="243" y="109"/>
                </a:cubicBezTo>
                <a:cubicBezTo>
                  <a:pt x="236" y="112"/>
                  <a:pt x="230" y="117"/>
                  <a:pt x="223" y="121"/>
                </a:cubicBezTo>
                <a:cubicBezTo>
                  <a:pt x="207" y="104"/>
                  <a:pt x="190" y="84"/>
                  <a:pt x="187" y="81"/>
                </a:cubicBezTo>
                <a:cubicBezTo>
                  <a:pt x="184" y="77"/>
                  <a:pt x="179" y="75"/>
                  <a:pt x="175" y="75"/>
                </a:cubicBezTo>
                <a:cubicBezTo>
                  <a:pt x="171" y="75"/>
                  <a:pt x="166" y="76"/>
                  <a:pt x="162" y="79"/>
                </a:cubicBezTo>
                <a:cubicBezTo>
                  <a:pt x="159" y="81"/>
                  <a:pt x="156" y="85"/>
                  <a:pt x="155" y="89"/>
                </a:cubicBezTo>
                <a:cubicBezTo>
                  <a:pt x="154" y="94"/>
                  <a:pt x="155" y="98"/>
                  <a:pt x="157" y="102"/>
                </a:cubicBezTo>
                <a:cubicBezTo>
                  <a:pt x="160" y="107"/>
                  <a:pt x="173" y="129"/>
                  <a:pt x="185" y="148"/>
                </a:cubicBezTo>
                <a:cubicBezTo>
                  <a:pt x="179" y="153"/>
                  <a:pt x="174" y="159"/>
                  <a:pt x="168" y="164"/>
                </a:cubicBezTo>
                <a:cubicBezTo>
                  <a:pt x="149" y="150"/>
                  <a:pt x="128" y="135"/>
                  <a:pt x="124" y="132"/>
                </a:cubicBezTo>
                <a:cubicBezTo>
                  <a:pt x="120" y="130"/>
                  <a:pt x="116" y="129"/>
                  <a:pt x="111" y="129"/>
                </a:cubicBezTo>
                <a:cubicBezTo>
                  <a:pt x="107" y="130"/>
                  <a:pt x="103" y="132"/>
                  <a:pt x="100" y="135"/>
                </a:cubicBezTo>
                <a:cubicBezTo>
                  <a:pt x="97" y="139"/>
                  <a:pt x="95" y="143"/>
                  <a:pt x="95" y="147"/>
                </a:cubicBezTo>
                <a:cubicBezTo>
                  <a:pt x="95" y="152"/>
                  <a:pt x="97" y="156"/>
                  <a:pt x="100" y="159"/>
                </a:cubicBezTo>
                <a:cubicBezTo>
                  <a:pt x="103" y="163"/>
                  <a:pt x="121" y="182"/>
                  <a:pt x="137" y="199"/>
                </a:cubicBezTo>
                <a:cubicBezTo>
                  <a:pt x="132" y="205"/>
                  <a:pt x="128" y="211"/>
                  <a:pt x="123" y="218"/>
                </a:cubicBezTo>
                <a:cubicBezTo>
                  <a:pt x="102" y="208"/>
                  <a:pt x="78" y="198"/>
                  <a:pt x="74" y="196"/>
                </a:cubicBezTo>
                <a:cubicBezTo>
                  <a:pt x="69" y="194"/>
                  <a:pt x="65" y="194"/>
                  <a:pt x="61" y="196"/>
                </a:cubicBezTo>
                <a:cubicBezTo>
                  <a:pt x="57" y="197"/>
                  <a:pt x="53" y="200"/>
                  <a:pt x="51" y="204"/>
                </a:cubicBezTo>
                <a:cubicBezTo>
                  <a:pt x="48" y="208"/>
                  <a:pt x="48" y="212"/>
                  <a:pt x="49" y="217"/>
                </a:cubicBezTo>
                <a:cubicBezTo>
                  <a:pt x="50" y="221"/>
                  <a:pt x="52" y="225"/>
                  <a:pt x="56" y="227"/>
                </a:cubicBezTo>
                <a:cubicBezTo>
                  <a:pt x="60" y="230"/>
                  <a:pt x="81" y="245"/>
                  <a:pt x="100" y="258"/>
                </a:cubicBezTo>
                <a:cubicBezTo>
                  <a:pt x="97" y="265"/>
                  <a:pt x="94" y="272"/>
                  <a:pt x="91" y="280"/>
                </a:cubicBezTo>
                <a:cubicBezTo>
                  <a:pt x="68" y="275"/>
                  <a:pt x="43" y="269"/>
                  <a:pt x="38" y="268"/>
                </a:cubicBezTo>
                <a:cubicBezTo>
                  <a:pt x="33" y="267"/>
                  <a:pt x="29" y="268"/>
                  <a:pt x="25" y="271"/>
                </a:cubicBezTo>
                <a:cubicBezTo>
                  <a:pt x="21" y="273"/>
                  <a:pt x="18" y="277"/>
                  <a:pt x="17" y="281"/>
                </a:cubicBezTo>
                <a:cubicBezTo>
                  <a:pt x="16" y="285"/>
                  <a:pt x="16" y="290"/>
                  <a:pt x="18" y="294"/>
                </a:cubicBezTo>
                <a:cubicBezTo>
                  <a:pt x="19" y="298"/>
                  <a:pt x="22" y="301"/>
                  <a:pt x="27" y="303"/>
                </a:cubicBezTo>
                <a:cubicBezTo>
                  <a:pt x="32" y="305"/>
                  <a:pt x="55" y="315"/>
                  <a:pt x="77" y="324"/>
                </a:cubicBezTo>
                <a:cubicBezTo>
                  <a:pt x="75" y="331"/>
                  <a:pt x="74" y="339"/>
                  <a:pt x="72" y="347"/>
                </a:cubicBezTo>
                <a:cubicBezTo>
                  <a:pt x="49" y="347"/>
                  <a:pt x="23" y="347"/>
                  <a:pt x="18" y="347"/>
                </a:cubicBezTo>
                <a:cubicBezTo>
                  <a:pt x="13" y="347"/>
                  <a:pt x="9" y="349"/>
                  <a:pt x="6" y="352"/>
                </a:cubicBezTo>
                <a:cubicBezTo>
                  <a:pt x="3" y="355"/>
                  <a:pt x="1" y="359"/>
                  <a:pt x="0" y="363"/>
                </a:cubicBezTo>
                <a:cubicBezTo>
                  <a:pt x="0" y="368"/>
                  <a:pt x="1" y="372"/>
                  <a:pt x="4" y="376"/>
                </a:cubicBezTo>
                <a:cubicBezTo>
                  <a:pt x="6" y="379"/>
                  <a:pt x="10" y="382"/>
                  <a:pt x="14" y="383"/>
                </a:cubicBezTo>
                <a:cubicBezTo>
                  <a:pt x="20" y="384"/>
                  <a:pt x="45" y="389"/>
                  <a:pt x="68" y="393"/>
                </a:cubicBezTo>
                <a:cubicBezTo>
                  <a:pt x="68" y="401"/>
                  <a:pt x="68" y="409"/>
                  <a:pt x="68" y="416"/>
                </a:cubicBezTo>
                <a:cubicBezTo>
                  <a:pt x="45" y="421"/>
                  <a:pt x="20" y="426"/>
                  <a:pt x="15" y="427"/>
                </a:cubicBezTo>
                <a:cubicBezTo>
                  <a:pt x="10" y="428"/>
                  <a:pt x="7" y="431"/>
                  <a:pt x="4" y="435"/>
                </a:cubicBezTo>
                <a:cubicBezTo>
                  <a:pt x="2" y="438"/>
                  <a:pt x="1" y="443"/>
                  <a:pt x="1" y="447"/>
                </a:cubicBezTo>
                <a:cubicBezTo>
                  <a:pt x="2" y="452"/>
                  <a:pt x="4" y="456"/>
                  <a:pt x="7" y="459"/>
                </a:cubicBezTo>
                <a:cubicBezTo>
                  <a:pt x="10" y="462"/>
                  <a:pt x="14" y="464"/>
                  <a:pt x="19" y="464"/>
                </a:cubicBezTo>
                <a:cubicBezTo>
                  <a:pt x="24" y="463"/>
                  <a:pt x="50" y="463"/>
                  <a:pt x="73" y="463"/>
                </a:cubicBezTo>
                <a:cubicBezTo>
                  <a:pt x="75" y="470"/>
                  <a:pt x="77" y="478"/>
                  <a:pt x="79" y="485"/>
                </a:cubicBezTo>
                <a:cubicBezTo>
                  <a:pt x="57" y="495"/>
                  <a:pt x="34" y="505"/>
                  <a:pt x="29" y="507"/>
                </a:cubicBezTo>
                <a:cubicBezTo>
                  <a:pt x="25" y="509"/>
                  <a:pt x="22" y="512"/>
                  <a:pt x="20" y="516"/>
                </a:cubicBezTo>
                <a:cubicBezTo>
                  <a:pt x="18" y="520"/>
                  <a:pt x="18" y="525"/>
                  <a:pt x="20" y="529"/>
                </a:cubicBezTo>
                <a:cubicBezTo>
                  <a:pt x="21" y="534"/>
                  <a:pt x="24" y="537"/>
                  <a:pt x="28" y="539"/>
                </a:cubicBezTo>
                <a:cubicBezTo>
                  <a:pt x="32" y="542"/>
                  <a:pt x="36" y="543"/>
                  <a:pt x="41" y="542"/>
                </a:cubicBezTo>
                <a:cubicBezTo>
                  <a:pt x="46" y="540"/>
                  <a:pt x="71" y="535"/>
                  <a:pt x="94" y="529"/>
                </a:cubicBezTo>
                <a:cubicBezTo>
                  <a:pt x="97" y="537"/>
                  <a:pt x="100" y="544"/>
                  <a:pt x="103" y="551"/>
                </a:cubicBezTo>
                <a:cubicBezTo>
                  <a:pt x="85" y="564"/>
                  <a:pt x="64" y="579"/>
                  <a:pt x="59" y="582"/>
                </a:cubicBezTo>
                <a:cubicBezTo>
                  <a:pt x="56" y="585"/>
                  <a:pt x="53" y="589"/>
                  <a:pt x="53" y="593"/>
                </a:cubicBezTo>
                <a:cubicBezTo>
                  <a:pt x="52" y="597"/>
                  <a:pt x="53" y="602"/>
                  <a:pt x="55" y="606"/>
                </a:cubicBezTo>
                <a:cubicBezTo>
                  <a:pt x="57" y="610"/>
                  <a:pt x="61" y="613"/>
                  <a:pt x="65" y="614"/>
                </a:cubicBezTo>
                <a:cubicBezTo>
                  <a:pt x="69" y="615"/>
                  <a:pt x="74" y="615"/>
                  <a:pt x="78" y="614"/>
                </a:cubicBezTo>
                <a:cubicBezTo>
                  <a:pt x="83" y="611"/>
                  <a:pt x="106" y="600"/>
                  <a:pt x="127" y="591"/>
                </a:cubicBezTo>
                <a:cubicBezTo>
                  <a:pt x="132" y="597"/>
                  <a:pt x="136" y="603"/>
                  <a:pt x="141" y="609"/>
                </a:cubicBezTo>
                <a:cubicBezTo>
                  <a:pt x="126" y="626"/>
                  <a:pt x="108" y="646"/>
                  <a:pt x="105" y="649"/>
                </a:cubicBezTo>
                <a:cubicBezTo>
                  <a:pt x="102" y="653"/>
                  <a:pt x="101" y="657"/>
                  <a:pt x="101" y="662"/>
                </a:cubicBezTo>
                <a:cubicBezTo>
                  <a:pt x="101" y="666"/>
                  <a:pt x="103" y="670"/>
                  <a:pt x="106" y="673"/>
                </a:cubicBezTo>
                <a:cubicBezTo>
                  <a:pt x="109" y="677"/>
                  <a:pt x="113" y="679"/>
                  <a:pt x="117" y="679"/>
                </a:cubicBezTo>
                <a:cubicBezTo>
                  <a:pt x="122" y="680"/>
                  <a:pt x="126" y="679"/>
                  <a:pt x="130" y="676"/>
                </a:cubicBezTo>
                <a:cubicBezTo>
                  <a:pt x="134" y="673"/>
                  <a:pt x="155" y="658"/>
                  <a:pt x="173" y="644"/>
                </a:cubicBezTo>
                <a:cubicBezTo>
                  <a:pt x="179" y="649"/>
                  <a:pt x="185" y="654"/>
                  <a:pt x="191" y="659"/>
                </a:cubicBezTo>
                <a:cubicBezTo>
                  <a:pt x="179" y="679"/>
                  <a:pt x="166" y="701"/>
                  <a:pt x="164" y="706"/>
                </a:cubicBezTo>
                <a:cubicBezTo>
                  <a:pt x="161" y="710"/>
                  <a:pt x="161" y="714"/>
                  <a:pt x="162" y="719"/>
                </a:cubicBezTo>
                <a:cubicBezTo>
                  <a:pt x="163" y="723"/>
                  <a:pt x="166" y="726"/>
                  <a:pt x="169" y="729"/>
                </a:cubicBezTo>
                <a:cubicBezTo>
                  <a:pt x="173" y="732"/>
                  <a:pt x="178" y="733"/>
                  <a:pt x="182" y="733"/>
                </a:cubicBezTo>
                <a:cubicBezTo>
                  <a:pt x="186" y="732"/>
                  <a:pt x="191" y="730"/>
                  <a:pt x="194" y="727"/>
                </a:cubicBezTo>
                <a:cubicBezTo>
                  <a:pt x="197" y="723"/>
                  <a:pt x="214" y="704"/>
                  <a:pt x="229" y="686"/>
                </a:cubicBezTo>
                <a:cubicBezTo>
                  <a:pt x="236" y="690"/>
                  <a:pt x="243" y="694"/>
                  <a:pt x="250" y="698"/>
                </a:cubicBezTo>
                <a:cubicBezTo>
                  <a:pt x="242" y="720"/>
                  <a:pt x="234" y="744"/>
                  <a:pt x="233" y="749"/>
                </a:cubicBezTo>
                <a:cubicBezTo>
                  <a:pt x="231" y="753"/>
                  <a:pt x="232" y="758"/>
                  <a:pt x="234" y="762"/>
                </a:cubicBezTo>
                <a:cubicBezTo>
                  <a:pt x="236" y="766"/>
                  <a:pt x="239" y="769"/>
                  <a:pt x="243" y="771"/>
                </a:cubicBezTo>
                <a:cubicBezTo>
                  <a:pt x="248" y="772"/>
                  <a:pt x="252" y="773"/>
                  <a:pt x="256" y="771"/>
                </a:cubicBezTo>
                <a:cubicBezTo>
                  <a:pt x="260" y="770"/>
                  <a:pt x="264" y="767"/>
                  <a:pt x="266" y="763"/>
                </a:cubicBezTo>
                <a:cubicBezTo>
                  <a:pt x="269" y="759"/>
                  <a:pt x="281" y="736"/>
                  <a:pt x="293" y="716"/>
                </a:cubicBezTo>
                <a:cubicBezTo>
                  <a:pt x="300" y="719"/>
                  <a:pt x="307" y="721"/>
                  <a:pt x="315" y="723"/>
                </a:cubicBezTo>
                <a:cubicBezTo>
                  <a:pt x="313" y="746"/>
                  <a:pt x="310" y="772"/>
                  <a:pt x="309" y="777"/>
                </a:cubicBezTo>
                <a:cubicBezTo>
                  <a:pt x="309" y="781"/>
                  <a:pt x="311" y="786"/>
                  <a:pt x="313" y="789"/>
                </a:cubicBezTo>
                <a:cubicBezTo>
                  <a:pt x="316" y="793"/>
                  <a:pt x="320" y="795"/>
                  <a:pt x="324" y="796"/>
                </a:cubicBezTo>
                <a:cubicBezTo>
                  <a:pt x="329" y="797"/>
                  <a:pt x="333" y="796"/>
                  <a:pt x="337" y="794"/>
                </a:cubicBezTo>
                <a:cubicBezTo>
                  <a:pt x="341" y="792"/>
                  <a:pt x="344" y="788"/>
                  <a:pt x="345" y="784"/>
                </a:cubicBezTo>
                <a:cubicBezTo>
                  <a:pt x="347" y="779"/>
                  <a:pt x="354" y="755"/>
                  <a:pt x="361" y="732"/>
                </a:cubicBezTo>
                <a:cubicBezTo>
                  <a:pt x="365" y="733"/>
                  <a:pt x="369" y="733"/>
                  <a:pt x="373" y="734"/>
                </a:cubicBezTo>
                <a:cubicBezTo>
                  <a:pt x="377" y="734"/>
                  <a:pt x="381" y="734"/>
                  <a:pt x="385" y="735"/>
                </a:cubicBezTo>
                <a:cubicBezTo>
                  <a:pt x="387" y="758"/>
                  <a:pt x="390" y="783"/>
                  <a:pt x="390" y="788"/>
                </a:cubicBezTo>
                <a:cubicBezTo>
                  <a:pt x="391" y="793"/>
                  <a:pt x="393" y="797"/>
                  <a:pt x="397" y="800"/>
                </a:cubicBezTo>
                <a:cubicBezTo>
                  <a:pt x="400" y="802"/>
                  <a:pt x="404" y="804"/>
                  <a:pt x="409" y="804"/>
                </a:cubicBezTo>
                <a:cubicBezTo>
                  <a:pt x="413" y="804"/>
                  <a:pt x="418" y="802"/>
                  <a:pt x="421" y="799"/>
                </a:cubicBezTo>
                <a:cubicBezTo>
                  <a:pt x="424" y="797"/>
                  <a:pt x="427" y="793"/>
                  <a:pt x="427" y="788"/>
                </a:cubicBezTo>
                <a:cubicBezTo>
                  <a:pt x="427" y="783"/>
                  <a:pt x="430" y="757"/>
                  <a:pt x="432" y="734"/>
                </a:cubicBezTo>
                <a:cubicBezTo>
                  <a:pt x="439" y="734"/>
                  <a:pt x="447" y="733"/>
                  <a:pt x="455" y="732"/>
                </a:cubicBezTo>
                <a:cubicBezTo>
                  <a:pt x="462" y="754"/>
                  <a:pt x="470" y="778"/>
                  <a:pt x="472" y="783"/>
                </a:cubicBezTo>
                <a:cubicBezTo>
                  <a:pt x="473" y="787"/>
                  <a:pt x="476" y="791"/>
                  <a:pt x="480" y="793"/>
                </a:cubicBezTo>
                <a:cubicBezTo>
                  <a:pt x="484" y="795"/>
                  <a:pt x="489" y="795"/>
                  <a:pt x="493" y="794"/>
                </a:cubicBezTo>
                <a:cubicBezTo>
                  <a:pt x="498" y="794"/>
                  <a:pt x="501" y="791"/>
                  <a:pt x="504" y="788"/>
                </a:cubicBezTo>
                <a:cubicBezTo>
                  <a:pt x="507" y="784"/>
                  <a:pt x="508" y="780"/>
                  <a:pt x="508" y="775"/>
                </a:cubicBezTo>
                <a:cubicBezTo>
                  <a:pt x="507" y="770"/>
                  <a:pt x="504" y="745"/>
                  <a:pt x="501" y="722"/>
                </a:cubicBezTo>
                <a:cubicBezTo>
                  <a:pt x="508" y="720"/>
                  <a:pt x="516" y="717"/>
                  <a:pt x="523" y="714"/>
                </a:cubicBezTo>
                <a:cubicBezTo>
                  <a:pt x="535" y="734"/>
                  <a:pt x="548" y="757"/>
                  <a:pt x="550" y="761"/>
                </a:cubicBezTo>
                <a:cubicBezTo>
                  <a:pt x="553" y="765"/>
                  <a:pt x="556" y="768"/>
                  <a:pt x="561" y="769"/>
                </a:cubicBezTo>
                <a:cubicBezTo>
                  <a:pt x="565" y="770"/>
                  <a:pt x="569" y="770"/>
                  <a:pt x="574" y="768"/>
                </a:cubicBezTo>
                <a:cubicBezTo>
                  <a:pt x="578" y="766"/>
                  <a:pt x="581" y="763"/>
                  <a:pt x="583" y="759"/>
                </a:cubicBezTo>
                <a:cubicBezTo>
                  <a:pt x="585" y="755"/>
                  <a:pt x="585" y="750"/>
                  <a:pt x="584" y="746"/>
                </a:cubicBezTo>
                <a:cubicBezTo>
                  <a:pt x="582" y="741"/>
                  <a:pt x="573" y="717"/>
                  <a:pt x="566" y="695"/>
                </a:cubicBezTo>
                <a:cubicBezTo>
                  <a:pt x="573" y="691"/>
                  <a:pt x="579" y="687"/>
                  <a:pt x="586" y="683"/>
                </a:cubicBezTo>
                <a:cubicBezTo>
                  <a:pt x="601" y="700"/>
                  <a:pt x="619" y="719"/>
                  <a:pt x="622" y="723"/>
                </a:cubicBezTo>
                <a:cubicBezTo>
                  <a:pt x="625" y="727"/>
                  <a:pt x="630" y="729"/>
                  <a:pt x="634" y="729"/>
                </a:cubicBezTo>
                <a:cubicBezTo>
                  <a:pt x="638" y="729"/>
                  <a:pt x="643" y="728"/>
                  <a:pt x="647" y="725"/>
                </a:cubicBezTo>
                <a:cubicBezTo>
                  <a:pt x="650" y="722"/>
                  <a:pt x="653" y="719"/>
                  <a:pt x="654" y="714"/>
                </a:cubicBezTo>
                <a:cubicBezTo>
                  <a:pt x="655" y="710"/>
                  <a:pt x="654" y="706"/>
                  <a:pt x="652" y="702"/>
                </a:cubicBezTo>
                <a:cubicBezTo>
                  <a:pt x="649" y="697"/>
                  <a:pt x="636" y="675"/>
                  <a:pt x="624" y="656"/>
                </a:cubicBezTo>
                <a:cubicBezTo>
                  <a:pt x="630" y="650"/>
                  <a:pt x="635" y="645"/>
                  <a:pt x="641" y="640"/>
                </a:cubicBezTo>
                <a:cubicBezTo>
                  <a:pt x="660" y="653"/>
                  <a:pt x="681" y="669"/>
                  <a:pt x="685" y="672"/>
                </a:cubicBezTo>
                <a:cubicBezTo>
                  <a:pt x="689" y="674"/>
                  <a:pt x="693" y="675"/>
                  <a:pt x="698" y="675"/>
                </a:cubicBezTo>
                <a:cubicBezTo>
                  <a:pt x="702" y="674"/>
                  <a:pt x="706" y="672"/>
                  <a:pt x="709" y="668"/>
                </a:cubicBezTo>
                <a:cubicBezTo>
                  <a:pt x="712" y="665"/>
                  <a:pt x="714" y="661"/>
                  <a:pt x="714" y="656"/>
                </a:cubicBezTo>
                <a:cubicBezTo>
                  <a:pt x="714" y="652"/>
                  <a:pt x="712" y="648"/>
                  <a:pt x="709" y="644"/>
                </a:cubicBezTo>
                <a:cubicBezTo>
                  <a:pt x="706" y="641"/>
                  <a:pt x="688" y="622"/>
                  <a:pt x="672" y="605"/>
                </a:cubicBezTo>
                <a:cubicBezTo>
                  <a:pt x="677" y="599"/>
                  <a:pt x="681" y="593"/>
                  <a:pt x="686" y="586"/>
                </a:cubicBezTo>
                <a:cubicBezTo>
                  <a:pt x="707" y="596"/>
                  <a:pt x="731" y="606"/>
                  <a:pt x="735" y="608"/>
                </a:cubicBezTo>
                <a:cubicBezTo>
                  <a:pt x="740" y="610"/>
                  <a:pt x="744" y="610"/>
                  <a:pt x="748" y="608"/>
                </a:cubicBezTo>
                <a:cubicBezTo>
                  <a:pt x="752" y="607"/>
                  <a:pt x="756" y="604"/>
                  <a:pt x="758" y="600"/>
                </a:cubicBezTo>
                <a:cubicBezTo>
                  <a:pt x="761" y="596"/>
                  <a:pt x="761" y="592"/>
                  <a:pt x="760" y="587"/>
                </a:cubicBezTo>
                <a:cubicBezTo>
                  <a:pt x="759" y="583"/>
                  <a:pt x="757" y="579"/>
                  <a:pt x="753" y="576"/>
                </a:cubicBezTo>
                <a:cubicBezTo>
                  <a:pt x="749" y="573"/>
                  <a:pt x="728" y="559"/>
                  <a:pt x="709" y="546"/>
                </a:cubicBezTo>
                <a:cubicBezTo>
                  <a:pt x="712" y="539"/>
                  <a:pt x="715" y="532"/>
                  <a:pt x="718" y="524"/>
                </a:cubicBezTo>
                <a:cubicBezTo>
                  <a:pt x="741" y="529"/>
                  <a:pt x="766" y="534"/>
                  <a:pt x="771" y="536"/>
                </a:cubicBezTo>
                <a:cubicBezTo>
                  <a:pt x="776" y="537"/>
                  <a:pt x="780" y="535"/>
                  <a:pt x="784" y="533"/>
                </a:cubicBezTo>
                <a:cubicBezTo>
                  <a:pt x="788" y="531"/>
                  <a:pt x="791" y="527"/>
                  <a:pt x="792" y="523"/>
                </a:cubicBezTo>
                <a:cubicBezTo>
                  <a:pt x="793" y="519"/>
                  <a:pt x="793" y="514"/>
                  <a:pt x="791" y="510"/>
                </a:cubicBezTo>
                <a:cubicBezTo>
                  <a:pt x="790" y="506"/>
                  <a:pt x="787" y="503"/>
                  <a:pt x="782" y="501"/>
                </a:cubicBezTo>
                <a:cubicBezTo>
                  <a:pt x="777" y="499"/>
                  <a:pt x="754" y="489"/>
                  <a:pt x="732" y="480"/>
                </a:cubicBezTo>
                <a:cubicBezTo>
                  <a:pt x="734" y="472"/>
                  <a:pt x="735" y="465"/>
                  <a:pt x="737" y="457"/>
                </a:cubicBezTo>
                <a:cubicBezTo>
                  <a:pt x="760" y="457"/>
                  <a:pt x="786" y="457"/>
                  <a:pt x="791" y="457"/>
                </a:cubicBezTo>
                <a:moveTo>
                  <a:pt x="379" y="667"/>
                </a:moveTo>
                <a:cubicBezTo>
                  <a:pt x="232" y="652"/>
                  <a:pt x="123" y="522"/>
                  <a:pt x="137" y="376"/>
                </a:cubicBezTo>
                <a:cubicBezTo>
                  <a:pt x="151" y="230"/>
                  <a:pt x="282" y="123"/>
                  <a:pt x="430" y="137"/>
                </a:cubicBezTo>
                <a:cubicBezTo>
                  <a:pt x="577" y="151"/>
                  <a:pt x="686" y="281"/>
                  <a:pt x="672" y="428"/>
                </a:cubicBezTo>
                <a:cubicBezTo>
                  <a:pt x="658" y="574"/>
                  <a:pt x="527" y="681"/>
                  <a:pt x="379" y="667"/>
                </a:cubicBezTo>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Freeform 5"/>
          <p:cNvSpPr>
            <a:spLocks noEditPoints="1"/>
          </p:cNvSpPr>
          <p:nvPr/>
        </p:nvSpPr>
        <p:spPr bwMode="auto">
          <a:xfrm>
            <a:off x="3159807" y="2906983"/>
            <a:ext cx="1370412" cy="1367256"/>
          </a:xfrm>
          <a:custGeom>
            <a:avLst/>
            <a:gdLst>
              <a:gd name="T0" fmla="*/ 624 w 624"/>
              <a:gd name="T1" fmla="*/ 350 h 623"/>
              <a:gd name="T2" fmla="*/ 624 w 624"/>
              <a:gd name="T3" fmla="*/ 273 h 623"/>
              <a:gd name="T4" fmla="*/ 562 w 624"/>
              <a:gd name="T5" fmla="*/ 273 h 623"/>
              <a:gd name="T6" fmla="*/ 548 w 624"/>
              <a:gd name="T7" fmla="*/ 220 h 623"/>
              <a:gd name="T8" fmla="*/ 602 w 624"/>
              <a:gd name="T9" fmla="*/ 189 h 623"/>
              <a:gd name="T10" fmla="*/ 563 w 624"/>
              <a:gd name="T11" fmla="*/ 122 h 623"/>
              <a:gd name="T12" fmla="*/ 509 w 624"/>
              <a:gd name="T13" fmla="*/ 153 h 623"/>
              <a:gd name="T14" fmla="*/ 471 w 624"/>
              <a:gd name="T15" fmla="*/ 114 h 623"/>
              <a:gd name="T16" fmla="*/ 502 w 624"/>
              <a:gd name="T17" fmla="*/ 61 h 623"/>
              <a:gd name="T18" fmla="*/ 434 w 624"/>
              <a:gd name="T19" fmla="*/ 22 h 623"/>
              <a:gd name="T20" fmla="*/ 403 w 624"/>
              <a:gd name="T21" fmla="*/ 75 h 623"/>
              <a:gd name="T22" fmla="*/ 351 w 624"/>
              <a:gd name="T23" fmla="*/ 61 h 623"/>
              <a:gd name="T24" fmla="*/ 351 w 624"/>
              <a:gd name="T25" fmla="*/ 0 h 623"/>
              <a:gd name="T26" fmla="*/ 273 w 624"/>
              <a:gd name="T27" fmla="*/ 0 h 623"/>
              <a:gd name="T28" fmla="*/ 273 w 624"/>
              <a:gd name="T29" fmla="*/ 61 h 623"/>
              <a:gd name="T30" fmla="*/ 221 w 624"/>
              <a:gd name="T31" fmla="*/ 75 h 623"/>
              <a:gd name="T32" fmla="*/ 190 w 624"/>
              <a:gd name="T33" fmla="*/ 22 h 623"/>
              <a:gd name="T34" fmla="*/ 122 w 624"/>
              <a:gd name="T35" fmla="*/ 61 h 623"/>
              <a:gd name="T36" fmla="*/ 153 w 624"/>
              <a:gd name="T37" fmla="*/ 114 h 623"/>
              <a:gd name="T38" fmla="*/ 115 w 624"/>
              <a:gd name="T39" fmla="*/ 153 h 623"/>
              <a:gd name="T40" fmla="*/ 61 w 624"/>
              <a:gd name="T41" fmla="*/ 122 h 623"/>
              <a:gd name="T42" fmla="*/ 23 w 624"/>
              <a:gd name="T43" fmla="*/ 189 h 623"/>
              <a:gd name="T44" fmla="*/ 76 w 624"/>
              <a:gd name="T45" fmla="*/ 220 h 623"/>
              <a:gd name="T46" fmla="*/ 62 w 624"/>
              <a:gd name="T47" fmla="*/ 273 h 623"/>
              <a:gd name="T48" fmla="*/ 0 w 624"/>
              <a:gd name="T49" fmla="*/ 273 h 623"/>
              <a:gd name="T50" fmla="*/ 0 w 624"/>
              <a:gd name="T51" fmla="*/ 350 h 623"/>
              <a:gd name="T52" fmla="*/ 62 w 624"/>
              <a:gd name="T53" fmla="*/ 350 h 623"/>
              <a:gd name="T54" fmla="*/ 76 w 624"/>
              <a:gd name="T55" fmla="*/ 403 h 623"/>
              <a:gd name="T56" fmla="*/ 23 w 624"/>
              <a:gd name="T57" fmla="*/ 434 h 623"/>
              <a:gd name="T58" fmla="*/ 61 w 624"/>
              <a:gd name="T59" fmla="*/ 501 h 623"/>
              <a:gd name="T60" fmla="*/ 115 w 624"/>
              <a:gd name="T61" fmla="*/ 470 h 623"/>
              <a:gd name="T62" fmla="*/ 153 w 624"/>
              <a:gd name="T63" fmla="*/ 509 h 623"/>
              <a:gd name="T64" fmla="*/ 122 w 624"/>
              <a:gd name="T65" fmla="*/ 562 h 623"/>
              <a:gd name="T66" fmla="*/ 190 w 624"/>
              <a:gd name="T67" fmla="*/ 601 h 623"/>
              <a:gd name="T68" fmla="*/ 221 w 624"/>
              <a:gd name="T69" fmla="*/ 548 h 623"/>
              <a:gd name="T70" fmla="*/ 273 w 624"/>
              <a:gd name="T71" fmla="*/ 562 h 623"/>
              <a:gd name="T72" fmla="*/ 273 w 624"/>
              <a:gd name="T73" fmla="*/ 623 h 623"/>
              <a:gd name="T74" fmla="*/ 351 w 624"/>
              <a:gd name="T75" fmla="*/ 623 h 623"/>
              <a:gd name="T76" fmla="*/ 351 w 624"/>
              <a:gd name="T77" fmla="*/ 562 h 623"/>
              <a:gd name="T78" fmla="*/ 403 w 624"/>
              <a:gd name="T79" fmla="*/ 548 h 623"/>
              <a:gd name="T80" fmla="*/ 434 w 624"/>
              <a:gd name="T81" fmla="*/ 601 h 623"/>
              <a:gd name="T82" fmla="*/ 502 w 624"/>
              <a:gd name="T83" fmla="*/ 562 h 623"/>
              <a:gd name="T84" fmla="*/ 471 w 624"/>
              <a:gd name="T85" fmla="*/ 509 h 623"/>
              <a:gd name="T86" fmla="*/ 509 w 624"/>
              <a:gd name="T87" fmla="*/ 470 h 623"/>
              <a:gd name="T88" fmla="*/ 563 w 624"/>
              <a:gd name="T89" fmla="*/ 501 h 623"/>
              <a:gd name="T90" fmla="*/ 602 w 624"/>
              <a:gd name="T91" fmla="*/ 434 h 623"/>
              <a:gd name="T92" fmla="*/ 548 w 624"/>
              <a:gd name="T93" fmla="*/ 403 h 623"/>
              <a:gd name="T94" fmla="*/ 562 w 624"/>
              <a:gd name="T95" fmla="*/ 350 h 623"/>
              <a:gd name="T96" fmla="*/ 624 w 624"/>
              <a:gd name="T97" fmla="*/ 350 h 623"/>
              <a:gd name="T98" fmla="*/ 312 w 624"/>
              <a:gd name="T99" fmla="*/ 516 h 623"/>
              <a:gd name="T100" fmla="*/ 107 w 624"/>
              <a:gd name="T101" fmla="*/ 311 h 623"/>
              <a:gd name="T102" fmla="*/ 312 w 624"/>
              <a:gd name="T103" fmla="*/ 107 h 623"/>
              <a:gd name="T104" fmla="*/ 517 w 624"/>
              <a:gd name="T105" fmla="*/ 311 h 623"/>
              <a:gd name="T106" fmla="*/ 312 w 624"/>
              <a:gd name="T107" fmla="*/ 51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4" h="623">
                <a:moveTo>
                  <a:pt x="624" y="350"/>
                </a:moveTo>
                <a:cubicBezTo>
                  <a:pt x="624" y="273"/>
                  <a:pt x="624" y="273"/>
                  <a:pt x="624" y="273"/>
                </a:cubicBezTo>
                <a:cubicBezTo>
                  <a:pt x="562" y="273"/>
                  <a:pt x="562" y="273"/>
                  <a:pt x="562" y="273"/>
                </a:cubicBezTo>
                <a:cubicBezTo>
                  <a:pt x="559" y="254"/>
                  <a:pt x="555" y="237"/>
                  <a:pt x="548" y="220"/>
                </a:cubicBezTo>
                <a:cubicBezTo>
                  <a:pt x="602" y="189"/>
                  <a:pt x="602" y="189"/>
                  <a:pt x="602" y="189"/>
                </a:cubicBezTo>
                <a:cubicBezTo>
                  <a:pt x="563" y="122"/>
                  <a:pt x="563" y="122"/>
                  <a:pt x="563" y="122"/>
                </a:cubicBezTo>
                <a:cubicBezTo>
                  <a:pt x="509" y="153"/>
                  <a:pt x="509" y="153"/>
                  <a:pt x="509" y="153"/>
                </a:cubicBezTo>
                <a:cubicBezTo>
                  <a:pt x="498" y="139"/>
                  <a:pt x="485" y="126"/>
                  <a:pt x="471" y="114"/>
                </a:cubicBezTo>
                <a:cubicBezTo>
                  <a:pt x="502" y="61"/>
                  <a:pt x="502" y="61"/>
                  <a:pt x="502" y="61"/>
                </a:cubicBezTo>
                <a:cubicBezTo>
                  <a:pt x="434" y="22"/>
                  <a:pt x="434" y="22"/>
                  <a:pt x="434" y="22"/>
                </a:cubicBezTo>
                <a:cubicBezTo>
                  <a:pt x="403" y="75"/>
                  <a:pt x="403" y="75"/>
                  <a:pt x="403" y="75"/>
                </a:cubicBezTo>
                <a:cubicBezTo>
                  <a:pt x="387" y="69"/>
                  <a:pt x="369" y="64"/>
                  <a:pt x="351" y="61"/>
                </a:cubicBezTo>
                <a:cubicBezTo>
                  <a:pt x="351" y="0"/>
                  <a:pt x="351" y="0"/>
                  <a:pt x="351" y="0"/>
                </a:cubicBezTo>
                <a:cubicBezTo>
                  <a:pt x="273" y="0"/>
                  <a:pt x="273" y="0"/>
                  <a:pt x="273" y="0"/>
                </a:cubicBezTo>
                <a:cubicBezTo>
                  <a:pt x="273" y="61"/>
                  <a:pt x="273" y="61"/>
                  <a:pt x="273" y="61"/>
                </a:cubicBezTo>
                <a:cubicBezTo>
                  <a:pt x="255" y="64"/>
                  <a:pt x="237" y="69"/>
                  <a:pt x="221" y="75"/>
                </a:cubicBezTo>
                <a:cubicBezTo>
                  <a:pt x="190" y="22"/>
                  <a:pt x="190" y="22"/>
                  <a:pt x="190" y="22"/>
                </a:cubicBezTo>
                <a:cubicBezTo>
                  <a:pt x="122" y="61"/>
                  <a:pt x="122" y="61"/>
                  <a:pt x="122" y="61"/>
                </a:cubicBezTo>
                <a:cubicBezTo>
                  <a:pt x="153" y="114"/>
                  <a:pt x="153" y="114"/>
                  <a:pt x="153" y="114"/>
                </a:cubicBezTo>
                <a:cubicBezTo>
                  <a:pt x="139" y="126"/>
                  <a:pt x="126" y="139"/>
                  <a:pt x="115" y="153"/>
                </a:cubicBezTo>
                <a:cubicBezTo>
                  <a:pt x="61" y="122"/>
                  <a:pt x="61" y="122"/>
                  <a:pt x="61" y="122"/>
                </a:cubicBezTo>
                <a:cubicBezTo>
                  <a:pt x="23" y="189"/>
                  <a:pt x="23" y="189"/>
                  <a:pt x="23" y="189"/>
                </a:cubicBezTo>
                <a:cubicBezTo>
                  <a:pt x="76" y="220"/>
                  <a:pt x="76" y="220"/>
                  <a:pt x="76" y="220"/>
                </a:cubicBezTo>
                <a:cubicBezTo>
                  <a:pt x="69" y="237"/>
                  <a:pt x="65" y="254"/>
                  <a:pt x="62" y="273"/>
                </a:cubicBezTo>
                <a:cubicBezTo>
                  <a:pt x="0" y="273"/>
                  <a:pt x="0" y="273"/>
                  <a:pt x="0" y="273"/>
                </a:cubicBezTo>
                <a:cubicBezTo>
                  <a:pt x="0" y="350"/>
                  <a:pt x="0" y="350"/>
                  <a:pt x="0" y="350"/>
                </a:cubicBezTo>
                <a:cubicBezTo>
                  <a:pt x="62" y="350"/>
                  <a:pt x="62" y="350"/>
                  <a:pt x="62" y="350"/>
                </a:cubicBezTo>
                <a:cubicBezTo>
                  <a:pt x="65" y="369"/>
                  <a:pt x="69" y="386"/>
                  <a:pt x="76" y="403"/>
                </a:cubicBezTo>
                <a:cubicBezTo>
                  <a:pt x="23" y="434"/>
                  <a:pt x="23" y="434"/>
                  <a:pt x="23" y="434"/>
                </a:cubicBezTo>
                <a:cubicBezTo>
                  <a:pt x="61" y="501"/>
                  <a:pt x="61" y="501"/>
                  <a:pt x="61" y="501"/>
                </a:cubicBezTo>
                <a:cubicBezTo>
                  <a:pt x="115" y="470"/>
                  <a:pt x="115" y="470"/>
                  <a:pt x="115" y="470"/>
                </a:cubicBezTo>
                <a:cubicBezTo>
                  <a:pt x="126" y="484"/>
                  <a:pt x="139" y="497"/>
                  <a:pt x="153" y="509"/>
                </a:cubicBezTo>
                <a:cubicBezTo>
                  <a:pt x="122" y="562"/>
                  <a:pt x="122" y="562"/>
                  <a:pt x="122" y="562"/>
                </a:cubicBezTo>
                <a:cubicBezTo>
                  <a:pt x="190" y="601"/>
                  <a:pt x="190" y="601"/>
                  <a:pt x="190" y="601"/>
                </a:cubicBezTo>
                <a:cubicBezTo>
                  <a:pt x="221" y="548"/>
                  <a:pt x="221" y="548"/>
                  <a:pt x="221" y="548"/>
                </a:cubicBezTo>
                <a:cubicBezTo>
                  <a:pt x="237" y="554"/>
                  <a:pt x="255" y="559"/>
                  <a:pt x="273" y="562"/>
                </a:cubicBezTo>
                <a:cubicBezTo>
                  <a:pt x="273" y="623"/>
                  <a:pt x="273" y="623"/>
                  <a:pt x="273" y="623"/>
                </a:cubicBezTo>
                <a:cubicBezTo>
                  <a:pt x="351" y="623"/>
                  <a:pt x="351" y="623"/>
                  <a:pt x="351" y="623"/>
                </a:cubicBezTo>
                <a:cubicBezTo>
                  <a:pt x="351" y="562"/>
                  <a:pt x="351" y="562"/>
                  <a:pt x="351" y="562"/>
                </a:cubicBezTo>
                <a:cubicBezTo>
                  <a:pt x="369" y="559"/>
                  <a:pt x="387" y="554"/>
                  <a:pt x="403" y="548"/>
                </a:cubicBezTo>
                <a:cubicBezTo>
                  <a:pt x="434" y="601"/>
                  <a:pt x="434" y="601"/>
                  <a:pt x="434" y="601"/>
                </a:cubicBezTo>
                <a:cubicBezTo>
                  <a:pt x="502" y="562"/>
                  <a:pt x="502" y="562"/>
                  <a:pt x="502" y="562"/>
                </a:cubicBezTo>
                <a:cubicBezTo>
                  <a:pt x="471" y="509"/>
                  <a:pt x="471" y="509"/>
                  <a:pt x="471" y="509"/>
                </a:cubicBezTo>
                <a:cubicBezTo>
                  <a:pt x="485" y="497"/>
                  <a:pt x="498" y="484"/>
                  <a:pt x="509" y="470"/>
                </a:cubicBezTo>
                <a:cubicBezTo>
                  <a:pt x="563" y="501"/>
                  <a:pt x="563" y="501"/>
                  <a:pt x="563" y="501"/>
                </a:cubicBezTo>
                <a:cubicBezTo>
                  <a:pt x="602" y="434"/>
                  <a:pt x="602" y="434"/>
                  <a:pt x="602" y="434"/>
                </a:cubicBezTo>
                <a:cubicBezTo>
                  <a:pt x="548" y="403"/>
                  <a:pt x="548" y="403"/>
                  <a:pt x="548" y="403"/>
                </a:cubicBezTo>
                <a:cubicBezTo>
                  <a:pt x="555" y="386"/>
                  <a:pt x="559" y="369"/>
                  <a:pt x="562" y="350"/>
                </a:cubicBezTo>
                <a:lnTo>
                  <a:pt x="624" y="350"/>
                </a:lnTo>
                <a:close/>
                <a:moveTo>
                  <a:pt x="312" y="516"/>
                </a:moveTo>
                <a:cubicBezTo>
                  <a:pt x="199" y="516"/>
                  <a:pt x="107" y="424"/>
                  <a:pt x="107" y="311"/>
                </a:cubicBezTo>
                <a:cubicBezTo>
                  <a:pt x="107" y="199"/>
                  <a:pt x="199" y="107"/>
                  <a:pt x="312" y="107"/>
                </a:cubicBezTo>
                <a:cubicBezTo>
                  <a:pt x="425" y="107"/>
                  <a:pt x="517" y="199"/>
                  <a:pt x="517" y="311"/>
                </a:cubicBezTo>
                <a:cubicBezTo>
                  <a:pt x="517" y="424"/>
                  <a:pt x="425" y="516"/>
                  <a:pt x="312" y="516"/>
                </a:cubicBezTo>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Freeform 12"/>
          <p:cNvSpPr>
            <a:spLocks noEditPoints="1"/>
          </p:cNvSpPr>
          <p:nvPr/>
        </p:nvSpPr>
        <p:spPr bwMode="auto">
          <a:xfrm>
            <a:off x="6601105" y="2353468"/>
            <a:ext cx="1191684" cy="1183217"/>
          </a:xfrm>
          <a:custGeom>
            <a:avLst/>
            <a:gdLst>
              <a:gd name="T0" fmla="*/ 805 w 809"/>
              <a:gd name="T1" fmla="*/ 428 h 804"/>
              <a:gd name="T2" fmla="*/ 794 w 809"/>
              <a:gd name="T3" fmla="*/ 376 h 804"/>
              <a:gd name="T4" fmla="*/ 790 w 809"/>
              <a:gd name="T5" fmla="*/ 340 h 804"/>
              <a:gd name="T6" fmla="*/ 789 w 809"/>
              <a:gd name="T7" fmla="*/ 287 h 804"/>
              <a:gd name="T8" fmla="*/ 715 w 809"/>
              <a:gd name="T9" fmla="*/ 274 h 804"/>
              <a:gd name="T10" fmla="*/ 754 w 809"/>
              <a:gd name="T11" fmla="*/ 198 h 804"/>
              <a:gd name="T12" fmla="*/ 668 w 809"/>
              <a:gd name="T13" fmla="*/ 194 h 804"/>
              <a:gd name="T14" fmla="*/ 692 w 809"/>
              <a:gd name="T15" fmla="*/ 125 h 804"/>
              <a:gd name="T16" fmla="*/ 645 w 809"/>
              <a:gd name="T17" fmla="*/ 98 h 804"/>
              <a:gd name="T18" fmla="*/ 615 w 809"/>
              <a:gd name="T19" fmla="*/ 77 h 804"/>
              <a:gd name="T20" fmla="*/ 575 w 809"/>
              <a:gd name="T21" fmla="*/ 42 h 804"/>
              <a:gd name="T22" fmla="*/ 516 w 809"/>
              <a:gd name="T23" fmla="*/ 88 h 804"/>
              <a:gd name="T24" fmla="*/ 485 w 809"/>
              <a:gd name="T25" fmla="*/ 8 h 804"/>
              <a:gd name="T26" fmla="*/ 436 w 809"/>
              <a:gd name="T27" fmla="*/ 70 h 804"/>
              <a:gd name="T28" fmla="*/ 400 w 809"/>
              <a:gd name="T29" fmla="*/ 0 h 804"/>
              <a:gd name="T30" fmla="*/ 354 w 809"/>
              <a:gd name="T31" fmla="*/ 72 h 804"/>
              <a:gd name="T32" fmla="*/ 305 w 809"/>
              <a:gd name="T33" fmla="*/ 16 h 804"/>
              <a:gd name="T34" fmla="*/ 259 w 809"/>
              <a:gd name="T35" fmla="*/ 43 h 804"/>
              <a:gd name="T36" fmla="*/ 225 w 809"/>
              <a:gd name="T37" fmla="*/ 58 h 804"/>
              <a:gd name="T38" fmla="*/ 175 w 809"/>
              <a:gd name="T39" fmla="*/ 75 h 804"/>
              <a:gd name="T40" fmla="*/ 185 w 809"/>
              <a:gd name="T41" fmla="*/ 148 h 804"/>
              <a:gd name="T42" fmla="*/ 100 w 809"/>
              <a:gd name="T43" fmla="*/ 135 h 804"/>
              <a:gd name="T44" fmla="*/ 123 w 809"/>
              <a:gd name="T45" fmla="*/ 218 h 804"/>
              <a:gd name="T46" fmla="*/ 49 w 809"/>
              <a:gd name="T47" fmla="*/ 217 h 804"/>
              <a:gd name="T48" fmla="*/ 38 w 809"/>
              <a:gd name="T49" fmla="*/ 268 h 804"/>
              <a:gd name="T50" fmla="*/ 27 w 809"/>
              <a:gd name="T51" fmla="*/ 303 h 804"/>
              <a:gd name="T52" fmla="*/ 6 w 809"/>
              <a:gd name="T53" fmla="*/ 352 h 804"/>
              <a:gd name="T54" fmla="*/ 68 w 809"/>
              <a:gd name="T55" fmla="*/ 393 h 804"/>
              <a:gd name="T56" fmla="*/ 1 w 809"/>
              <a:gd name="T57" fmla="*/ 447 h 804"/>
              <a:gd name="T58" fmla="*/ 79 w 809"/>
              <a:gd name="T59" fmla="*/ 485 h 804"/>
              <a:gd name="T60" fmla="*/ 28 w 809"/>
              <a:gd name="T61" fmla="*/ 539 h 804"/>
              <a:gd name="T62" fmla="*/ 59 w 809"/>
              <a:gd name="T63" fmla="*/ 582 h 804"/>
              <a:gd name="T64" fmla="*/ 78 w 809"/>
              <a:gd name="T65" fmla="*/ 614 h 804"/>
              <a:gd name="T66" fmla="*/ 101 w 809"/>
              <a:gd name="T67" fmla="*/ 662 h 804"/>
              <a:gd name="T68" fmla="*/ 173 w 809"/>
              <a:gd name="T69" fmla="*/ 644 h 804"/>
              <a:gd name="T70" fmla="*/ 169 w 809"/>
              <a:gd name="T71" fmla="*/ 729 h 804"/>
              <a:gd name="T72" fmla="*/ 250 w 809"/>
              <a:gd name="T73" fmla="*/ 698 h 804"/>
              <a:gd name="T74" fmla="*/ 256 w 809"/>
              <a:gd name="T75" fmla="*/ 771 h 804"/>
              <a:gd name="T76" fmla="*/ 309 w 809"/>
              <a:gd name="T77" fmla="*/ 777 h 804"/>
              <a:gd name="T78" fmla="*/ 345 w 809"/>
              <a:gd name="T79" fmla="*/ 784 h 804"/>
              <a:gd name="T80" fmla="*/ 390 w 809"/>
              <a:gd name="T81" fmla="*/ 788 h 804"/>
              <a:gd name="T82" fmla="*/ 427 w 809"/>
              <a:gd name="T83" fmla="*/ 788 h 804"/>
              <a:gd name="T84" fmla="*/ 480 w 809"/>
              <a:gd name="T85" fmla="*/ 793 h 804"/>
              <a:gd name="T86" fmla="*/ 501 w 809"/>
              <a:gd name="T87" fmla="*/ 722 h 804"/>
              <a:gd name="T88" fmla="*/ 574 w 809"/>
              <a:gd name="T89" fmla="*/ 768 h 804"/>
              <a:gd name="T90" fmla="*/ 586 w 809"/>
              <a:gd name="T91" fmla="*/ 683 h 804"/>
              <a:gd name="T92" fmla="*/ 654 w 809"/>
              <a:gd name="T93" fmla="*/ 714 h 804"/>
              <a:gd name="T94" fmla="*/ 685 w 809"/>
              <a:gd name="T95" fmla="*/ 672 h 804"/>
              <a:gd name="T96" fmla="*/ 709 w 809"/>
              <a:gd name="T97" fmla="*/ 644 h 804"/>
              <a:gd name="T98" fmla="*/ 748 w 809"/>
              <a:gd name="T99" fmla="*/ 608 h 804"/>
              <a:gd name="T100" fmla="*/ 709 w 809"/>
              <a:gd name="T101" fmla="*/ 546 h 804"/>
              <a:gd name="T102" fmla="*/ 792 w 809"/>
              <a:gd name="T103" fmla="*/ 523 h 804"/>
              <a:gd name="T104" fmla="*/ 737 w 809"/>
              <a:gd name="T105" fmla="*/ 457 h 804"/>
              <a:gd name="T106" fmla="*/ 430 w 809"/>
              <a:gd name="T107" fmla="*/ 137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9" h="804">
                <a:moveTo>
                  <a:pt x="791" y="457"/>
                </a:moveTo>
                <a:cubicBezTo>
                  <a:pt x="796" y="457"/>
                  <a:pt x="800" y="455"/>
                  <a:pt x="803" y="452"/>
                </a:cubicBezTo>
                <a:cubicBezTo>
                  <a:pt x="806" y="449"/>
                  <a:pt x="808" y="445"/>
                  <a:pt x="809" y="441"/>
                </a:cubicBezTo>
                <a:cubicBezTo>
                  <a:pt x="809" y="436"/>
                  <a:pt x="808" y="432"/>
                  <a:pt x="805" y="428"/>
                </a:cubicBezTo>
                <a:cubicBezTo>
                  <a:pt x="803" y="425"/>
                  <a:pt x="799" y="422"/>
                  <a:pt x="795" y="421"/>
                </a:cubicBezTo>
                <a:cubicBezTo>
                  <a:pt x="789" y="420"/>
                  <a:pt x="764" y="415"/>
                  <a:pt x="741" y="411"/>
                </a:cubicBezTo>
                <a:cubicBezTo>
                  <a:pt x="741" y="403"/>
                  <a:pt x="741" y="395"/>
                  <a:pt x="741" y="388"/>
                </a:cubicBezTo>
                <a:cubicBezTo>
                  <a:pt x="764" y="383"/>
                  <a:pt x="789" y="377"/>
                  <a:pt x="794" y="376"/>
                </a:cubicBezTo>
                <a:cubicBezTo>
                  <a:pt x="799" y="375"/>
                  <a:pt x="802" y="373"/>
                  <a:pt x="805" y="369"/>
                </a:cubicBezTo>
                <a:cubicBezTo>
                  <a:pt x="807" y="365"/>
                  <a:pt x="808" y="361"/>
                  <a:pt x="808" y="357"/>
                </a:cubicBezTo>
                <a:cubicBezTo>
                  <a:pt x="807" y="352"/>
                  <a:pt x="805" y="348"/>
                  <a:pt x="802" y="345"/>
                </a:cubicBezTo>
                <a:cubicBezTo>
                  <a:pt x="799" y="342"/>
                  <a:pt x="795" y="340"/>
                  <a:pt x="790" y="340"/>
                </a:cubicBezTo>
                <a:cubicBezTo>
                  <a:pt x="785" y="340"/>
                  <a:pt x="759" y="341"/>
                  <a:pt x="735" y="341"/>
                </a:cubicBezTo>
                <a:cubicBezTo>
                  <a:pt x="734" y="334"/>
                  <a:pt x="732" y="326"/>
                  <a:pt x="730" y="319"/>
                </a:cubicBezTo>
                <a:cubicBezTo>
                  <a:pt x="752" y="309"/>
                  <a:pt x="775" y="299"/>
                  <a:pt x="780" y="297"/>
                </a:cubicBezTo>
                <a:cubicBezTo>
                  <a:pt x="784" y="295"/>
                  <a:pt x="787" y="291"/>
                  <a:pt x="789" y="287"/>
                </a:cubicBezTo>
                <a:cubicBezTo>
                  <a:pt x="791" y="283"/>
                  <a:pt x="791" y="279"/>
                  <a:pt x="789" y="275"/>
                </a:cubicBezTo>
                <a:cubicBezTo>
                  <a:pt x="788" y="270"/>
                  <a:pt x="785" y="267"/>
                  <a:pt x="781" y="264"/>
                </a:cubicBezTo>
                <a:cubicBezTo>
                  <a:pt x="777" y="262"/>
                  <a:pt x="773" y="261"/>
                  <a:pt x="768" y="262"/>
                </a:cubicBezTo>
                <a:cubicBezTo>
                  <a:pt x="763" y="263"/>
                  <a:pt x="738" y="269"/>
                  <a:pt x="715" y="274"/>
                </a:cubicBezTo>
                <a:cubicBezTo>
                  <a:pt x="712" y="267"/>
                  <a:pt x="709" y="260"/>
                  <a:pt x="706" y="253"/>
                </a:cubicBezTo>
                <a:cubicBezTo>
                  <a:pt x="724" y="240"/>
                  <a:pt x="745" y="225"/>
                  <a:pt x="750" y="222"/>
                </a:cubicBezTo>
                <a:cubicBezTo>
                  <a:pt x="753" y="219"/>
                  <a:pt x="756" y="215"/>
                  <a:pt x="756" y="211"/>
                </a:cubicBezTo>
                <a:cubicBezTo>
                  <a:pt x="757" y="206"/>
                  <a:pt x="756" y="202"/>
                  <a:pt x="754" y="198"/>
                </a:cubicBezTo>
                <a:cubicBezTo>
                  <a:pt x="752" y="194"/>
                  <a:pt x="748" y="191"/>
                  <a:pt x="744" y="190"/>
                </a:cubicBezTo>
                <a:cubicBezTo>
                  <a:pt x="740" y="188"/>
                  <a:pt x="735" y="188"/>
                  <a:pt x="731" y="190"/>
                </a:cubicBezTo>
                <a:cubicBezTo>
                  <a:pt x="726" y="193"/>
                  <a:pt x="703" y="203"/>
                  <a:pt x="682" y="213"/>
                </a:cubicBezTo>
                <a:cubicBezTo>
                  <a:pt x="677" y="207"/>
                  <a:pt x="672" y="201"/>
                  <a:pt x="668" y="194"/>
                </a:cubicBezTo>
                <a:cubicBezTo>
                  <a:pt x="683" y="177"/>
                  <a:pt x="701" y="158"/>
                  <a:pt x="704" y="154"/>
                </a:cubicBezTo>
                <a:cubicBezTo>
                  <a:pt x="707" y="151"/>
                  <a:pt x="708" y="147"/>
                  <a:pt x="708" y="142"/>
                </a:cubicBezTo>
                <a:cubicBezTo>
                  <a:pt x="708" y="138"/>
                  <a:pt x="706" y="134"/>
                  <a:pt x="703" y="130"/>
                </a:cubicBezTo>
                <a:cubicBezTo>
                  <a:pt x="700" y="127"/>
                  <a:pt x="696" y="125"/>
                  <a:pt x="692" y="125"/>
                </a:cubicBezTo>
                <a:cubicBezTo>
                  <a:pt x="687" y="124"/>
                  <a:pt x="683" y="125"/>
                  <a:pt x="679" y="128"/>
                </a:cubicBezTo>
                <a:cubicBezTo>
                  <a:pt x="675" y="131"/>
                  <a:pt x="654" y="146"/>
                  <a:pt x="636" y="160"/>
                </a:cubicBezTo>
                <a:cubicBezTo>
                  <a:pt x="630" y="155"/>
                  <a:pt x="624" y="150"/>
                  <a:pt x="618" y="145"/>
                </a:cubicBezTo>
                <a:cubicBezTo>
                  <a:pt x="630" y="125"/>
                  <a:pt x="643" y="103"/>
                  <a:pt x="645" y="98"/>
                </a:cubicBezTo>
                <a:cubicBezTo>
                  <a:pt x="648" y="94"/>
                  <a:pt x="648" y="90"/>
                  <a:pt x="647" y="85"/>
                </a:cubicBezTo>
                <a:cubicBezTo>
                  <a:pt x="646" y="81"/>
                  <a:pt x="643" y="77"/>
                  <a:pt x="640" y="75"/>
                </a:cubicBezTo>
                <a:cubicBezTo>
                  <a:pt x="636" y="72"/>
                  <a:pt x="631" y="71"/>
                  <a:pt x="627" y="71"/>
                </a:cubicBezTo>
                <a:cubicBezTo>
                  <a:pt x="623" y="72"/>
                  <a:pt x="618" y="73"/>
                  <a:pt x="615" y="77"/>
                </a:cubicBezTo>
                <a:cubicBezTo>
                  <a:pt x="612" y="81"/>
                  <a:pt x="595" y="100"/>
                  <a:pt x="580" y="118"/>
                </a:cubicBezTo>
                <a:cubicBezTo>
                  <a:pt x="573" y="114"/>
                  <a:pt x="566" y="110"/>
                  <a:pt x="559" y="106"/>
                </a:cubicBezTo>
                <a:cubicBezTo>
                  <a:pt x="567" y="84"/>
                  <a:pt x="575" y="60"/>
                  <a:pt x="576" y="55"/>
                </a:cubicBezTo>
                <a:cubicBezTo>
                  <a:pt x="578" y="51"/>
                  <a:pt x="577" y="46"/>
                  <a:pt x="575" y="42"/>
                </a:cubicBezTo>
                <a:cubicBezTo>
                  <a:pt x="573" y="38"/>
                  <a:pt x="570" y="35"/>
                  <a:pt x="566" y="33"/>
                </a:cubicBezTo>
                <a:cubicBezTo>
                  <a:pt x="561" y="31"/>
                  <a:pt x="557" y="31"/>
                  <a:pt x="553" y="33"/>
                </a:cubicBezTo>
                <a:cubicBezTo>
                  <a:pt x="549" y="34"/>
                  <a:pt x="545" y="36"/>
                  <a:pt x="543" y="40"/>
                </a:cubicBezTo>
                <a:cubicBezTo>
                  <a:pt x="540" y="45"/>
                  <a:pt x="528" y="67"/>
                  <a:pt x="516" y="88"/>
                </a:cubicBezTo>
                <a:cubicBezTo>
                  <a:pt x="509" y="85"/>
                  <a:pt x="501" y="83"/>
                  <a:pt x="494" y="81"/>
                </a:cubicBezTo>
                <a:cubicBezTo>
                  <a:pt x="496" y="58"/>
                  <a:pt x="499" y="32"/>
                  <a:pt x="500" y="27"/>
                </a:cubicBezTo>
                <a:cubicBezTo>
                  <a:pt x="500" y="22"/>
                  <a:pt x="498" y="18"/>
                  <a:pt x="496" y="15"/>
                </a:cubicBezTo>
                <a:cubicBezTo>
                  <a:pt x="493" y="11"/>
                  <a:pt x="489" y="9"/>
                  <a:pt x="485" y="8"/>
                </a:cubicBezTo>
                <a:cubicBezTo>
                  <a:pt x="480" y="7"/>
                  <a:pt x="476" y="8"/>
                  <a:pt x="472" y="10"/>
                </a:cubicBezTo>
                <a:cubicBezTo>
                  <a:pt x="468" y="12"/>
                  <a:pt x="465" y="15"/>
                  <a:pt x="464" y="20"/>
                </a:cubicBezTo>
                <a:cubicBezTo>
                  <a:pt x="462" y="25"/>
                  <a:pt x="455" y="49"/>
                  <a:pt x="448" y="71"/>
                </a:cubicBezTo>
                <a:cubicBezTo>
                  <a:pt x="444" y="71"/>
                  <a:pt x="440" y="70"/>
                  <a:pt x="436" y="70"/>
                </a:cubicBezTo>
                <a:cubicBezTo>
                  <a:pt x="432" y="70"/>
                  <a:pt x="428" y="69"/>
                  <a:pt x="424" y="69"/>
                </a:cubicBezTo>
                <a:cubicBezTo>
                  <a:pt x="422" y="46"/>
                  <a:pt x="419" y="21"/>
                  <a:pt x="419" y="16"/>
                </a:cubicBezTo>
                <a:cubicBezTo>
                  <a:pt x="418" y="11"/>
                  <a:pt x="416" y="7"/>
                  <a:pt x="412" y="4"/>
                </a:cubicBezTo>
                <a:cubicBezTo>
                  <a:pt x="409" y="1"/>
                  <a:pt x="405" y="0"/>
                  <a:pt x="400" y="0"/>
                </a:cubicBezTo>
                <a:cubicBezTo>
                  <a:pt x="396" y="0"/>
                  <a:pt x="391" y="2"/>
                  <a:pt x="388" y="4"/>
                </a:cubicBezTo>
                <a:cubicBezTo>
                  <a:pt x="385" y="7"/>
                  <a:pt x="382" y="11"/>
                  <a:pt x="382" y="16"/>
                </a:cubicBezTo>
                <a:cubicBezTo>
                  <a:pt x="382" y="21"/>
                  <a:pt x="379" y="47"/>
                  <a:pt x="377" y="70"/>
                </a:cubicBezTo>
                <a:cubicBezTo>
                  <a:pt x="370" y="70"/>
                  <a:pt x="362" y="71"/>
                  <a:pt x="354" y="72"/>
                </a:cubicBezTo>
                <a:cubicBezTo>
                  <a:pt x="347" y="50"/>
                  <a:pt x="339" y="26"/>
                  <a:pt x="337" y="21"/>
                </a:cubicBezTo>
                <a:cubicBezTo>
                  <a:pt x="336" y="16"/>
                  <a:pt x="333" y="13"/>
                  <a:pt x="329" y="11"/>
                </a:cubicBezTo>
                <a:cubicBezTo>
                  <a:pt x="325" y="9"/>
                  <a:pt x="320" y="8"/>
                  <a:pt x="316" y="9"/>
                </a:cubicBezTo>
                <a:cubicBezTo>
                  <a:pt x="311" y="10"/>
                  <a:pt x="308" y="13"/>
                  <a:pt x="305" y="16"/>
                </a:cubicBezTo>
                <a:cubicBezTo>
                  <a:pt x="302" y="20"/>
                  <a:pt x="301" y="24"/>
                  <a:pt x="301" y="29"/>
                </a:cubicBezTo>
                <a:cubicBezTo>
                  <a:pt x="302" y="34"/>
                  <a:pt x="305" y="59"/>
                  <a:pt x="308" y="82"/>
                </a:cubicBezTo>
                <a:cubicBezTo>
                  <a:pt x="301" y="84"/>
                  <a:pt x="293" y="87"/>
                  <a:pt x="286" y="89"/>
                </a:cubicBezTo>
                <a:cubicBezTo>
                  <a:pt x="274" y="70"/>
                  <a:pt x="261" y="47"/>
                  <a:pt x="259" y="43"/>
                </a:cubicBezTo>
                <a:cubicBezTo>
                  <a:pt x="256" y="39"/>
                  <a:pt x="253" y="36"/>
                  <a:pt x="248" y="35"/>
                </a:cubicBezTo>
                <a:cubicBezTo>
                  <a:pt x="244" y="34"/>
                  <a:pt x="240" y="34"/>
                  <a:pt x="235" y="36"/>
                </a:cubicBezTo>
                <a:cubicBezTo>
                  <a:pt x="231" y="38"/>
                  <a:pt x="228" y="41"/>
                  <a:pt x="226" y="45"/>
                </a:cubicBezTo>
                <a:cubicBezTo>
                  <a:pt x="224" y="49"/>
                  <a:pt x="224" y="54"/>
                  <a:pt x="225" y="58"/>
                </a:cubicBezTo>
                <a:cubicBezTo>
                  <a:pt x="227" y="63"/>
                  <a:pt x="236" y="87"/>
                  <a:pt x="243" y="109"/>
                </a:cubicBezTo>
                <a:cubicBezTo>
                  <a:pt x="236" y="112"/>
                  <a:pt x="230" y="117"/>
                  <a:pt x="223" y="121"/>
                </a:cubicBezTo>
                <a:cubicBezTo>
                  <a:pt x="207" y="104"/>
                  <a:pt x="190" y="84"/>
                  <a:pt x="187" y="81"/>
                </a:cubicBezTo>
                <a:cubicBezTo>
                  <a:pt x="184" y="77"/>
                  <a:pt x="179" y="75"/>
                  <a:pt x="175" y="75"/>
                </a:cubicBezTo>
                <a:cubicBezTo>
                  <a:pt x="171" y="75"/>
                  <a:pt x="166" y="76"/>
                  <a:pt x="162" y="79"/>
                </a:cubicBezTo>
                <a:cubicBezTo>
                  <a:pt x="159" y="81"/>
                  <a:pt x="156" y="85"/>
                  <a:pt x="155" y="89"/>
                </a:cubicBezTo>
                <a:cubicBezTo>
                  <a:pt x="154" y="94"/>
                  <a:pt x="155" y="98"/>
                  <a:pt x="157" y="102"/>
                </a:cubicBezTo>
                <a:cubicBezTo>
                  <a:pt x="160" y="107"/>
                  <a:pt x="173" y="129"/>
                  <a:pt x="185" y="148"/>
                </a:cubicBezTo>
                <a:cubicBezTo>
                  <a:pt x="179" y="153"/>
                  <a:pt x="174" y="159"/>
                  <a:pt x="168" y="164"/>
                </a:cubicBezTo>
                <a:cubicBezTo>
                  <a:pt x="149" y="150"/>
                  <a:pt x="128" y="135"/>
                  <a:pt x="124" y="132"/>
                </a:cubicBezTo>
                <a:cubicBezTo>
                  <a:pt x="120" y="130"/>
                  <a:pt x="116" y="129"/>
                  <a:pt x="111" y="129"/>
                </a:cubicBezTo>
                <a:cubicBezTo>
                  <a:pt x="107" y="130"/>
                  <a:pt x="103" y="132"/>
                  <a:pt x="100" y="135"/>
                </a:cubicBezTo>
                <a:cubicBezTo>
                  <a:pt x="97" y="139"/>
                  <a:pt x="95" y="143"/>
                  <a:pt x="95" y="147"/>
                </a:cubicBezTo>
                <a:cubicBezTo>
                  <a:pt x="95" y="152"/>
                  <a:pt x="97" y="156"/>
                  <a:pt x="100" y="159"/>
                </a:cubicBezTo>
                <a:cubicBezTo>
                  <a:pt x="103" y="163"/>
                  <a:pt x="121" y="182"/>
                  <a:pt x="137" y="199"/>
                </a:cubicBezTo>
                <a:cubicBezTo>
                  <a:pt x="132" y="205"/>
                  <a:pt x="128" y="211"/>
                  <a:pt x="123" y="218"/>
                </a:cubicBezTo>
                <a:cubicBezTo>
                  <a:pt x="102" y="208"/>
                  <a:pt x="78" y="198"/>
                  <a:pt x="74" y="196"/>
                </a:cubicBezTo>
                <a:cubicBezTo>
                  <a:pt x="69" y="194"/>
                  <a:pt x="65" y="194"/>
                  <a:pt x="61" y="196"/>
                </a:cubicBezTo>
                <a:cubicBezTo>
                  <a:pt x="57" y="197"/>
                  <a:pt x="53" y="200"/>
                  <a:pt x="51" y="204"/>
                </a:cubicBezTo>
                <a:cubicBezTo>
                  <a:pt x="48" y="208"/>
                  <a:pt x="48" y="212"/>
                  <a:pt x="49" y="217"/>
                </a:cubicBezTo>
                <a:cubicBezTo>
                  <a:pt x="50" y="221"/>
                  <a:pt x="52" y="225"/>
                  <a:pt x="56" y="227"/>
                </a:cubicBezTo>
                <a:cubicBezTo>
                  <a:pt x="60" y="230"/>
                  <a:pt x="81" y="245"/>
                  <a:pt x="100" y="258"/>
                </a:cubicBezTo>
                <a:cubicBezTo>
                  <a:pt x="97" y="265"/>
                  <a:pt x="94" y="272"/>
                  <a:pt x="91" y="280"/>
                </a:cubicBezTo>
                <a:cubicBezTo>
                  <a:pt x="68" y="275"/>
                  <a:pt x="43" y="269"/>
                  <a:pt x="38" y="268"/>
                </a:cubicBezTo>
                <a:cubicBezTo>
                  <a:pt x="33" y="267"/>
                  <a:pt x="29" y="268"/>
                  <a:pt x="25" y="271"/>
                </a:cubicBezTo>
                <a:cubicBezTo>
                  <a:pt x="21" y="273"/>
                  <a:pt x="18" y="277"/>
                  <a:pt x="17" y="281"/>
                </a:cubicBezTo>
                <a:cubicBezTo>
                  <a:pt x="16" y="285"/>
                  <a:pt x="16" y="290"/>
                  <a:pt x="18" y="294"/>
                </a:cubicBezTo>
                <a:cubicBezTo>
                  <a:pt x="19" y="298"/>
                  <a:pt x="22" y="301"/>
                  <a:pt x="27" y="303"/>
                </a:cubicBezTo>
                <a:cubicBezTo>
                  <a:pt x="32" y="305"/>
                  <a:pt x="55" y="315"/>
                  <a:pt x="77" y="324"/>
                </a:cubicBezTo>
                <a:cubicBezTo>
                  <a:pt x="75" y="331"/>
                  <a:pt x="74" y="339"/>
                  <a:pt x="72" y="347"/>
                </a:cubicBezTo>
                <a:cubicBezTo>
                  <a:pt x="49" y="347"/>
                  <a:pt x="23" y="347"/>
                  <a:pt x="18" y="347"/>
                </a:cubicBezTo>
                <a:cubicBezTo>
                  <a:pt x="13" y="347"/>
                  <a:pt x="9" y="349"/>
                  <a:pt x="6" y="352"/>
                </a:cubicBezTo>
                <a:cubicBezTo>
                  <a:pt x="3" y="355"/>
                  <a:pt x="1" y="359"/>
                  <a:pt x="0" y="363"/>
                </a:cubicBezTo>
                <a:cubicBezTo>
                  <a:pt x="0" y="368"/>
                  <a:pt x="1" y="372"/>
                  <a:pt x="4" y="376"/>
                </a:cubicBezTo>
                <a:cubicBezTo>
                  <a:pt x="6" y="379"/>
                  <a:pt x="10" y="382"/>
                  <a:pt x="14" y="383"/>
                </a:cubicBezTo>
                <a:cubicBezTo>
                  <a:pt x="20" y="384"/>
                  <a:pt x="45" y="389"/>
                  <a:pt x="68" y="393"/>
                </a:cubicBezTo>
                <a:cubicBezTo>
                  <a:pt x="68" y="401"/>
                  <a:pt x="68" y="409"/>
                  <a:pt x="68" y="416"/>
                </a:cubicBezTo>
                <a:cubicBezTo>
                  <a:pt x="45" y="421"/>
                  <a:pt x="20" y="426"/>
                  <a:pt x="15" y="427"/>
                </a:cubicBezTo>
                <a:cubicBezTo>
                  <a:pt x="10" y="428"/>
                  <a:pt x="7" y="431"/>
                  <a:pt x="4" y="435"/>
                </a:cubicBezTo>
                <a:cubicBezTo>
                  <a:pt x="2" y="438"/>
                  <a:pt x="1" y="443"/>
                  <a:pt x="1" y="447"/>
                </a:cubicBezTo>
                <a:cubicBezTo>
                  <a:pt x="2" y="452"/>
                  <a:pt x="4" y="456"/>
                  <a:pt x="7" y="459"/>
                </a:cubicBezTo>
                <a:cubicBezTo>
                  <a:pt x="10" y="462"/>
                  <a:pt x="14" y="464"/>
                  <a:pt x="19" y="464"/>
                </a:cubicBezTo>
                <a:cubicBezTo>
                  <a:pt x="24" y="463"/>
                  <a:pt x="50" y="463"/>
                  <a:pt x="73" y="463"/>
                </a:cubicBezTo>
                <a:cubicBezTo>
                  <a:pt x="75" y="470"/>
                  <a:pt x="77" y="478"/>
                  <a:pt x="79" y="485"/>
                </a:cubicBezTo>
                <a:cubicBezTo>
                  <a:pt x="57" y="495"/>
                  <a:pt x="34" y="505"/>
                  <a:pt x="29" y="507"/>
                </a:cubicBezTo>
                <a:cubicBezTo>
                  <a:pt x="25" y="509"/>
                  <a:pt x="22" y="512"/>
                  <a:pt x="20" y="516"/>
                </a:cubicBezTo>
                <a:cubicBezTo>
                  <a:pt x="18" y="520"/>
                  <a:pt x="18" y="525"/>
                  <a:pt x="20" y="529"/>
                </a:cubicBezTo>
                <a:cubicBezTo>
                  <a:pt x="21" y="534"/>
                  <a:pt x="24" y="537"/>
                  <a:pt x="28" y="539"/>
                </a:cubicBezTo>
                <a:cubicBezTo>
                  <a:pt x="32" y="542"/>
                  <a:pt x="36" y="543"/>
                  <a:pt x="41" y="542"/>
                </a:cubicBezTo>
                <a:cubicBezTo>
                  <a:pt x="46" y="540"/>
                  <a:pt x="71" y="535"/>
                  <a:pt x="94" y="529"/>
                </a:cubicBezTo>
                <a:cubicBezTo>
                  <a:pt x="97" y="537"/>
                  <a:pt x="100" y="544"/>
                  <a:pt x="103" y="551"/>
                </a:cubicBezTo>
                <a:cubicBezTo>
                  <a:pt x="85" y="564"/>
                  <a:pt x="64" y="579"/>
                  <a:pt x="59" y="582"/>
                </a:cubicBezTo>
                <a:cubicBezTo>
                  <a:pt x="56" y="585"/>
                  <a:pt x="53" y="589"/>
                  <a:pt x="53" y="593"/>
                </a:cubicBezTo>
                <a:cubicBezTo>
                  <a:pt x="52" y="597"/>
                  <a:pt x="53" y="602"/>
                  <a:pt x="55" y="606"/>
                </a:cubicBezTo>
                <a:cubicBezTo>
                  <a:pt x="57" y="610"/>
                  <a:pt x="61" y="613"/>
                  <a:pt x="65" y="614"/>
                </a:cubicBezTo>
                <a:cubicBezTo>
                  <a:pt x="69" y="615"/>
                  <a:pt x="74" y="615"/>
                  <a:pt x="78" y="614"/>
                </a:cubicBezTo>
                <a:cubicBezTo>
                  <a:pt x="83" y="611"/>
                  <a:pt x="106" y="600"/>
                  <a:pt x="127" y="591"/>
                </a:cubicBezTo>
                <a:cubicBezTo>
                  <a:pt x="132" y="597"/>
                  <a:pt x="136" y="603"/>
                  <a:pt x="141" y="609"/>
                </a:cubicBezTo>
                <a:cubicBezTo>
                  <a:pt x="126" y="626"/>
                  <a:pt x="108" y="646"/>
                  <a:pt x="105" y="649"/>
                </a:cubicBezTo>
                <a:cubicBezTo>
                  <a:pt x="102" y="653"/>
                  <a:pt x="101" y="657"/>
                  <a:pt x="101" y="662"/>
                </a:cubicBezTo>
                <a:cubicBezTo>
                  <a:pt x="101" y="666"/>
                  <a:pt x="103" y="670"/>
                  <a:pt x="106" y="673"/>
                </a:cubicBezTo>
                <a:cubicBezTo>
                  <a:pt x="109" y="677"/>
                  <a:pt x="113" y="679"/>
                  <a:pt x="117" y="679"/>
                </a:cubicBezTo>
                <a:cubicBezTo>
                  <a:pt x="122" y="680"/>
                  <a:pt x="126" y="679"/>
                  <a:pt x="130" y="676"/>
                </a:cubicBezTo>
                <a:cubicBezTo>
                  <a:pt x="134" y="673"/>
                  <a:pt x="155" y="658"/>
                  <a:pt x="173" y="644"/>
                </a:cubicBezTo>
                <a:cubicBezTo>
                  <a:pt x="179" y="649"/>
                  <a:pt x="185" y="654"/>
                  <a:pt x="191" y="659"/>
                </a:cubicBezTo>
                <a:cubicBezTo>
                  <a:pt x="179" y="679"/>
                  <a:pt x="166" y="701"/>
                  <a:pt x="164" y="706"/>
                </a:cubicBezTo>
                <a:cubicBezTo>
                  <a:pt x="161" y="710"/>
                  <a:pt x="161" y="714"/>
                  <a:pt x="162" y="719"/>
                </a:cubicBezTo>
                <a:cubicBezTo>
                  <a:pt x="163" y="723"/>
                  <a:pt x="166" y="726"/>
                  <a:pt x="169" y="729"/>
                </a:cubicBezTo>
                <a:cubicBezTo>
                  <a:pt x="173" y="732"/>
                  <a:pt x="178" y="733"/>
                  <a:pt x="182" y="733"/>
                </a:cubicBezTo>
                <a:cubicBezTo>
                  <a:pt x="186" y="732"/>
                  <a:pt x="191" y="730"/>
                  <a:pt x="194" y="727"/>
                </a:cubicBezTo>
                <a:cubicBezTo>
                  <a:pt x="197" y="723"/>
                  <a:pt x="214" y="704"/>
                  <a:pt x="229" y="686"/>
                </a:cubicBezTo>
                <a:cubicBezTo>
                  <a:pt x="236" y="690"/>
                  <a:pt x="243" y="694"/>
                  <a:pt x="250" y="698"/>
                </a:cubicBezTo>
                <a:cubicBezTo>
                  <a:pt x="242" y="720"/>
                  <a:pt x="234" y="744"/>
                  <a:pt x="233" y="749"/>
                </a:cubicBezTo>
                <a:cubicBezTo>
                  <a:pt x="231" y="753"/>
                  <a:pt x="232" y="758"/>
                  <a:pt x="234" y="762"/>
                </a:cubicBezTo>
                <a:cubicBezTo>
                  <a:pt x="236" y="766"/>
                  <a:pt x="239" y="769"/>
                  <a:pt x="243" y="771"/>
                </a:cubicBezTo>
                <a:cubicBezTo>
                  <a:pt x="248" y="772"/>
                  <a:pt x="252" y="773"/>
                  <a:pt x="256" y="771"/>
                </a:cubicBezTo>
                <a:cubicBezTo>
                  <a:pt x="260" y="770"/>
                  <a:pt x="264" y="767"/>
                  <a:pt x="266" y="763"/>
                </a:cubicBezTo>
                <a:cubicBezTo>
                  <a:pt x="269" y="759"/>
                  <a:pt x="281" y="736"/>
                  <a:pt x="293" y="716"/>
                </a:cubicBezTo>
                <a:cubicBezTo>
                  <a:pt x="300" y="719"/>
                  <a:pt x="307" y="721"/>
                  <a:pt x="315" y="723"/>
                </a:cubicBezTo>
                <a:cubicBezTo>
                  <a:pt x="313" y="746"/>
                  <a:pt x="310" y="772"/>
                  <a:pt x="309" y="777"/>
                </a:cubicBezTo>
                <a:cubicBezTo>
                  <a:pt x="309" y="781"/>
                  <a:pt x="311" y="786"/>
                  <a:pt x="313" y="789"/>
                </a:cubicBezTo>
                <a:cubicBezTo>
                  <a:pt x="316" y="793"/>
                  <a:pt x="320" y="795"/>
                  <a:pt x="324" y="796"/>
                </a:cubicBezTo>
                <a:cubicBezTo>
                  <a:pt x="329" y="797"/>
                  <a:pt x="333" y="796"/>
                  <a:pt x="337" y="794"/>
                </a:cubicBezTo>
                <a:cubicBezTo>
                  <a:pt x="341" y="792"/>
                  <a:pt x="344" y="788"/>
                  <a:pt x="345" y="784"/>
                </a:cubicBezTo>
                <a:cubicBezTo>
                  <a:pt x="347" y="779"/>
                  <a:pt x="354" y="755"/>
                  <a:pt x="361" y="732"/>
                </a:cubicBezTo>
                <a:cubicBezTo>
                  <a:pt x="365" y="733"/>
                  <a:pt x="369" y="733"/>
                  <a:pt x="373" y="734"/>
                </a:cubicBezTo>
                <a:cubicBezTo>
                  <a:pt x="377" y="734"/>
                  <a:pt x="381" y="734"/>
                  <a:pt x="385" y="735"/>
                </a:cubicBezTo>
                <a:cubicBezTo>
                  <a:pt x="387" y="758"/>
                  <a:pt x="390" y="783"/>
                  <a:pt x="390" y="788"/>
                </a:cubicBezTo>
                <a:cubicBezTo>
                  <a:pt x="391" y="793"/>
                  <a:pt x="393" y="797"/>
                  <a:pt x="397" y="800"/>
                </a:cubicBezTo>
                <a:cubicBezTo>
                  <a:pt x="400" y="802"/>
                  <a:pt x="404" y="804"/>
                  <a:pt x="409" y="804"/>
                </a:cubicBezTo>
                <a:cubicBezTo>
                  <a:pt x="413" y="804"/>
                  <a:pt x="418" y="802"/>
                  <a:pt x="421" y="799"/>
                </a:cubicBezTo>
                <a:cubicBezTo>
                  <a:pt x="424" y="797"/>
                  <a:pt x="427" y="793"/>
                  <a:pt x="427" y="788"/>
                </a:cubicBezTo>
                <a:cubicBezTo>
                  <a:pt x="427" y="783"/>
                  <a:pt x="430" y="757"/>
                  <a:pt x="432" y="734"/>
                </a:cubicBezTo>
                <a:cubicBezTo>
                  <a:pt x="439" y="734"/>
                  <a:pt x="447" y="733"/>
                  <a:pt x="455" y="732"/>
                </a:cubicBezTo>
                <a:cubicBezTo>
                  <a:pt x="462" y="754"/>
                  <a:pt x="470" y="778"/>
                  <a:pt x="472" y="783"/>
                </a:cubicBezTo>
                <a:cubicBezTo>
                  <a:pt x="473" y="787"/>
                  <a:pt x="476" y="791"/>
                  <a:pt x="480" y="793"/>
                </a:cubicBezTo>
                <a:cubicBezTo>
                  <a:pt x="484" y="795"/>
                  <a:pt x="489" y="795"/>
                  <a:pt x="493" y="794"/>
                </a:cubicBezTo>
                <a:cubicBezTo>
                  <a:pt x="498" y="794"/>
                  <a:pt x="501" y="791"/>
                  <a:pt x="504" y="788"/>
                </a:cubicBezTo>
                <a:cubicBezTo>
                  <a:pt x="507" y="784"/>
                  <a:pt x="508" y="780"/>
                  <a:pt x="508" y="775"/>
                </a:cubicBezTo>
                <a:cubicBezTo>
                  <a:pt x="507" y="770"/>
                  <a:pt x="504" y="745"/>
                  <a:pt x="501" y="722"/>
                </a:cubicBezTo>
                <a:cubicBezTo>
                  <a:pt x="508" y="720"/>
                  <a:pt x="516" y="717"/>
                  <a:pt x="523" y="714"/>
                </a:cubicBezTo>
                <a:cubicBezTo>
                  <a:pt x="535" y="734"/>
                  <a:pt x="548" y="757"/>
                  <a:pt x="550" y="761"/>
                </a:cubicBezTo>
                <a:cubicBezTo>
                  <a:pt x="553" y="765"/>
                  <a:pt x="556" y="768"/>
                  <a:pt x="561" y="769"/>
                </a:cubicBezTo>
                <a:cubicBezTo>
                  <a:pt x="565" y="770"/>
                  <a:pt x="569" y="770"/>
                  <a:pt x="574" y="768"/>
                </a:cubicBezTo>
                <a:cubicBezTo>
                  <a:pt x="578" y="766"/>
                  <a:pt x="581" y="763"/>
                  <a:pt x="583" y="759"/>
                </a:cubicBezTo>
                <a:cubicBezTo>
                  <a:pt x="585" y="755"/>
                  <a:pt x="585" y="750"/>
                  <a:pt x="584" y="746"/>
                </a:cubicBezTo>
                <a:cubicBezTo>
                  <a:pt x="582" y="741"/>
                  <a:pt x="573" y="717"/>
                  <a:pt x="566" y="695"/>
                </a:cubicBezTo>
                <a:cubicBezTo>
                  <a:pt x="573" y="691"/>
                  <a:pt x="579" y="687"/>
                  <a:pt x="586" y="683"/>
                </a:cubicBezTo>
                <a:cubicBezTo>
                  <a:pt x="601" y="700"/>
                  <a:pt x="619" y="719"/>
                  <a:pt x="622" y="723"/>
                </a:cubicBezTo>
                <a:cubicBezTo>
                  <a:pt x="625" y="727"/>
                  <a:pt x="630" y="729"/>
                  <a:pt x="634" y="729"/>
                </a:cubicBezTo>
                <a:cubicBezTo>
                  <a:pt x="638" y="729"/>
                  <a:pt x="643" y="728"/>
                  <a:pt x="647" y="725"/>
                </a:cubicBezTo>
                <a:cubicBezTo>
                  <a:pt x="650" y="722"/>
                  <a:pt x="653" y="719"/>
                  <a:pt x="654" y="714"/>
                </a:cubicBezTo>
                <a:cubicBezTo>
                  <a:pt x="655" y="710"/>
                  <a:pt x="654" y="706"/>
                  <a:pt x="652" y="702"/>
                </a:cubicBezTo>
                <a:cubicBezTo>
                  <a:pt x="649" y="697"/>
                  <a:pt x="636" y="675"/>
                  <a:pt x="624" y="656"/>
                </a:cubicBezTo>
                <a:cubicBezTo>
                  <a:pt x="630" y="650"/>
                  <a:pt x="635" y="645"/>
                  <a:pt x="641" y="640"/>
                </a:cubicBezTo>
                <a:cubicBezTo>
                  <a:pt x="660" y="653"/>
                  <a:pt x="681" y="669"/>
                  <a:pt x="685" y="672"/>
                </a:cubicBezTo>
                <a:cubicBezTo>
                  <a:pt x="689" y="674"/>
                  <a:pt x="693" y="675"/>
                  <a:pt x="698" y="675"/>
                </a:cubicBezTo>
                <a:cubicBezTo>
                  <a:pt x="702" y="674"/>
                  <a:pt x="706" y="672"/>
                  <a:pt x="709" y="668"/>
                </a:cubicBezTo>
                <a:cubicBezTo>
                  <a:pt x="712" y="665"/>
                  <a:pt x="714" y="661"/>
                  <a:pt x="714" y="656"/>
                </a:cubicBezTo>
                <a:cubicBezTo>
                  <a:pt x="714" y="652"/>
                  <a:pt x="712" y="648"/>
                  <a:pt x="709" y="644"/>
                </a:cubicBezTo>
                <a:cubicBezTo>
                  <a:pt x="706" y="641"/>
                  <a:pt x="688" y="622"/>
                  <a:pt x="672" y="605"/>
                </a:cubicBezTo>
                <a:cubicBezTo>
                  <a:pt x="677" y="599"/>
                  <a:pt x="681" y="593"/>
                  <a:pt x="686" y="586"/>
                </a:cubicBezTo>
                <a:cubicBezTo>
                  <a:pt x="707" y="596"/>
                  <a:pt x="731" y="606"/>
                  <a:pt x="735" y="608"/>
                </a:cubicBezTo>
                <a:cubicBezTo>
                  <a:pt x="740" y="610"/>
                  <a:pt x="744" y="610"/>
                  <a:pt x="748" y="608"/>
                </a:cubicBezTo>
                <a:cubicBezTo>
                  <a:pt x="752" y="607"/>
                  <a:pt x="756" y="604"/>
                  <a:pt x="758" y="600"/>
                </a:cubicBezTo>
                <a:cubicBezTo>
                  <a:pt x="761" y="596"/>
                  <a:pt x="761" y="592"/>
                  <a:pt x="760" y="587"/>
                </a:cubicBezTo>
                <a:cubicBezTo>
                  <a:pt x="759" y="583"/>
                  <a:pt x="757" y="579"/>
                  <a:pt x="753" y="576"/>
                </a:cubicBezTo>
                <a:cubicBezTo>
                  <a:pt x="749" y="573"/>
                  <a:pt x="728" y="559"/>
                  <a:pt x="709" y="546"/>
                </a:cubicBezTo>
                <a:cubicBezTo>
                  <a:pt x="712" y="539"/>
                  <a:pt x="715" y="532"/>
                  <a:pt x="718" y="524"/>
                </a:cubicBezTo>
                <a:cubicBezTo>
                  <a:pt x="741" y="529"/>
                  <a:pt x="766" y="534"/>
                  <a:pt x="771" y="536"/>
                </a:cubicBezTo>
                <a:cubicBezTo>
                  <a:pt x="776" y="537"/>
                  <a:pt x="780" y="535"/>
                  <a:pt x="784" y="533"/>
                </a:cubicBezTo>
                <a:cubicBezTo>
                  <a:pt x="788" y="531"/>
                  <a:pt x="791" y="527"/>
                  <a:pt x="792" y="523"/>
                </a:cubicBezTo>
                <a:cubicBezTo>
                  <a:pt x="793" y="519"/>
                  <a:pt x="793" y="514"/>
                  <a:pt x="791" y="510"/>
                </a:cubicBezTo>
                <a:cubicBezTo>
                  <a:pt x="790" y="506"/>
                  <a:pt x="787" y="503"/>
                  <a:pt x="782" y="501"/>
                </a:cubicBezTo>
                <a:cubicBezTo>
                  <a:pt x="777" y="499"/>
                  <a:pt x="754" y="489"/>
                  <a:pt x="732" y="480"/>
                </a:cubicBezTo>
                <a:cubicBezTo>
                  <a:pt x="734" y="472"/>
                  <a:pt x="735" y="465"/>
                  <a:pt x="737" y="457"/>
                </a:cubicBezTo>
                <a:cubicBezTo>
                  <a:pt x="760" y="457"/>
                  <a:pt x="786" y="457"/>
                  <a:pt x="791" y="457"/>
                </a:cubicBezTo>
                <a:moveTo>
                  <a:pt x="379" y="667"/>
                </a:moveTo>
                <a:cubicBezTo>
                  <a:pt x="232" y="652"/>
                  <a:pt x="123" y="522"/>
                  <a:pt x="137" y="376"/>
                </a:cubicBezTo>
                <a:cubicBezTo>
                  <a:pt x="151" y="230"/>
                  <a:pt x="282" y="123"/>
                  <a:pt x="430" y="137"/>
                </a:cubicBezTo>
                <a:cubicBezTo>
                  <a:pt x="577" y="151"/>
                  <a:pt x="686" y="281"/>
                  <a:pt x="672" y="428"/>
                </a:cubicBezTo>
                <a:cubicBezTo>
                  <a:pt x="658" y="574"/>
                  <a:pt x="527" y="681"/>
                  <a:pt x="379" y="667"/>
                </a:cubicBezTo>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5"/>
          <p:cNvSpPr>
            <a:spLocks noEditPoints="1"/>
          </p:cNvSpPr>
          <p:nvPr/>
        </p:nvSpPr>
        <p:spPr bwMode="auto">
          <a:xfrm>
            <a:off x="5642592" y="2245232"/>
            <a:ext cx="918633" cy="916517"/>
          </a:xfrm>
          <a:custGeom>
            <a:avLst/>
            <a:gdLst>
              <a:gd name="T0" fmla="*/ 624 w 624"/>
              <a:gd name="T1" fmla="*/ 350 h 623"/>
              <a:gd name="T2" fmla="*/ 624 w 624"/>
              <a:gd name="T3" fmla="*/ 273 h 623"/>
              <a:gd name="T4" fmla="*/ 562 w 624"/>
              <a:gd name="T5" fmla="*/ 273 h 623"/>
              <a:gd name="T6" fmla="*/ 548 w 624"/>
              <a:gd name="T7" fmla="*/ 220 h 623"/>
              <a:gd name="T8" fmla="*/ 602 w 624"/>
              <a:gd name="T9" fmla="*/ 189 h 623"/>
              <a:gd name="T10" fmla="*/ 563 w 624"/>
              <a:gd name="T11" fmla="*/ 122 h 623"/>
              <a:gd name="T12" fmla="*/ 509 w 624"/>
              <a:gd name="T13" fmla="*/ 153 h 623"/>
              <a:gd name="T14" fmla="*/ 471 w 624"/>
              <a:gd name="T15" fmla="*/ 114 h 623"/>
              <a:gd name="T16" fmla="*/ 502 w 624"/>
              <a:gd name="T17" fmla="*/ 61 h 623"/>
              <a:gd name="T18" fmla="*/ 434 w 624"/>
              <a:gd name="T19" fmla="*/ 22 h 623"/>
              <a:gd name="T20" fmla="*/ 403 w 624"/>
              <a:gd name="T21" fmla="*/ 75 h 623"/>
              <a:gd name="T22" fmla="*/ 351 w 624"/>
              <a:gd name="T23" fmla="*/ 61 h 623"/>
              <a:gd name="T24" fmla="*/ 351 w 624"/>
              <a:gd name="T25" fmla="*/ 0 h 623"/>
              <a:gd name="T26" fmla="*/ 273 w 624"/>
              <a:gd name="T27" fmla="*/ 0 h 623"/>
              <a:gd name="T28" fmla="*/ 273 w 624"/>
              <a:gd name="T29" fmla="*/ 61 h 623"/>
              <a:gd name="T30" fmla="*/ 221 w 624"/>
              <a:gd name="T31" fmla="*/ 75 h 623"/>
              <a:gd name="T32" fmla="*/ 190 w 624"/>
              <a:gd name="T33" fmla="*/ 22 h 623"/>
              <a:gd name="T34" fmla="*/ 122 w 624"/>
              <a:gd name="T35" fmla="*/ 61 h 623"/>
              <a:gd name="T36" fmla="*/ 153 w 624"/>
              <a:gd name="T37" fmla="*/ 114 h 623"/>
              <a:gd name="T38" fmla="*/ 115 w 624"/>
              <a:gd name="T39" fmla="*/ 153 h 623"/>
              <a:gd name="T40" fmla="*/ 61 w 624"/>
              <a:gd name="T41" fmla="*/ 122 h 623"/>
              <a:gd name="T42" fmla="*/ 23 w 624"/>
              <a:gd name="T43" fmla="*/ 189 h 623"/>
              <a:gd name="T44" fmla="*/ 76 w 624"/>
              <a:gd name="T45" fmla="*/ 220 h 623"/>
              <a:gd name="T46" fmla="*/ 62 w 624"/>
              <a:gd name="T47" fmla="*/ 273 h 623"/>
              <a:gd name="T48" fmla="*/ 0 w 624"/>
              <a:gd name="T49" fmla="*/ 273 h 623"/>
              <a:gd name="T50" fmla="*/ 0 w 624"/>
              <a:gd name="T51" fmla="*/ 350 h 623"/>
              <a:gd name="T52" fmla="*/ 62 w 624"/>
              <a:gd name="T53" fmla="*/ 350 h 623"/>
              <a:gd name="T54" fmla="*/ 76 w 624"/>
              <a:gd name="T55" fmla="*/ 403 h 623"/>
              <a:gd name="T56" fmla="*/ 23 w 624"/>
              <a:gd name="T57" fmla="*/ 434 h 623"/>
              <a:gd name="T58" fmla="*/ 61 w 624"/>
              <a:gd name="T59" fmla="*/ 501 h 623"/>
              <a:gd name="T60" fmla="*/ 115 w 624"/>
              <a:gd name="T61" fmla="*/ 470 h 623"/>
              <a:gd name="T62" fmla="*/ 153 w 624"/>
              <a:gd name="T63" fmla="*/ 509 h 623"/>
              <a:gd name="T64" fmla="*/ 122 w 624"/>
              <a:gd name="T65" fmla="*/ 562 h 623"/>
              <a:gd name="T66" fmla="*/ 190 w 624"/>
              <a:gd name="T67" fmla="*/ 601 h 623"/>
              <a:gd name="T68" fmla="*/ 221 w 624"/>
              <a:gd name="T69" fmla="*/ 548 h 623"/>
              <a:gd name="T70" fmla="*/ 273 w 624"/>
              <a:gd name="T71" fmla="*/ 562 h 623"/>
              <a:gd name="T72" fmla="*/ 273 w 624"/>
              <a:gd name="T73" fmla="*/ 623 h 623"/>
              <a:gd name="T74" fmla="*/ 351 w 624"/>
              <a:gd name="T75" fmla="*/ 623 h 623"/>
              <a:gd name="T76" fmla="*/ 351 w 624"/>
              <a:gd name="T77" fmla="*/ 562 h 623"/>
              <a:gd name="T78" fmla="*/ 403 w 624"/>
              <a:gd name="T79" fmla="*/ 548 h 623"/>
              <a:gd name="T80" fmla="*/ 434 w 624"/>
              <a:gd name="T81" fmla="*/ 601 h 623"/>
              <a:gd name="T82" fmla="*/ 502 w 624"/>
              <a:gd name="T83" fmla="*/ 562 h 623"/>
              <a:gd name="T84" fmla="*/ 471 w 624"/>
              <a:gd name="T85" fmla="*/ 509 h 623"/>
              <a:gd name="T86" fmla="*/ 509 w 624"/>
              <a:gd name="T87" fmla="*/ 470 h 623"/>
              <a:gd name="T88" fmla="*/ 563 w 624"/>
              <a:gd name="T89" fmla="*/ 501 h 623"/>
              <a:gd name="T90" fmla="*/ 602 w 624"/>
              <a:gd name="T91" fmla="*/ 434 h 623"/>
              <a:gd name="T92" fmla="*/ 548 w 624"/>
              <a:gd name="T93" fmla="*/ 403 h 623"/>
              <a:gd name="T94" fmla="*/ 562 w 624"/>
              <a:gd name="T95" fmla="*/ 350 h 623"/>
              <a:gd name="T96" fmla="*/ 624 w 624"/>
              <a:gd name="T97" fmla="*/ 350 h 623"/>
              <a:gd name="T98" fmla="*/ 312 w 624"/>
              <a:gd name="T99" fmla="*/ 516 h 623"/>
              <a:gd name="T100" fmla="*/ 107 w 624"/>
              <a:gd name="T101" fmla="*/ 311 h 623"/>
              <a:gd name="T102" fmla="*/ 312 w 624"/>
              <a:gd name="T103" fmla="*/ 107 h 623"/>
              <a:gd name="T104" fmla="*/ 517 w 624"/>
              <a:gd name="T105" fmla="*/ 311 h 623"/>
              <a:gd name="T106" fmla="*/ 312 w 624"/>
              <a:gd name="T107" fmla="*/ 51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4" h="623">
                <a:moveTo>
                  <a:pt x="624" y="350"/>
                </a:moveTo>
                <a:cubicBezTo>
                  <a:pt x="624" y="273"/>
                  <a:pt x="624" y="273"/>
                  <a:pt x="624" y="273"/>
                </a:cubicBezTo>
                <a:cubicBezTo>
                  <a:pt x="562" y="273"/>
                  <a:pt x="562" y="273"/>
                  <a:pt x="562" y="273"/>
                </a:cubicBezTo>
                <a:cubicBezTo>
                  <a:pt x="559" y="254"/>
                  <a:pt x="555" y="237"/>
                  <a:pt x="548" y="220"/>
                </a:cubicBezTo>
                <a:cubicBezTo>
                  <a:pt x="602" y="189"/>
                  <a:pt x="602" y="189"/>
                  <a:pt x="602" y="189"/>
                </a:cubicBezTo>
                <a:cubicBezTo>
                  <a:pt x="563" y="122"/>
                  <a:pt x="563" y="122"/>
                  <a:pt x="563" y="122"/>
                </a:cubicBezTo>
                <a:cubicBezTo>
                  <a:pt x="509" y="153"/>
                  <a:pt x="509" y="153"/>
                  <a:pt x="509" y="153"/>
                </a:cubicBezTo>
                <a:cubicBezTo>
                  <a:pt x="498" y="139"/>
                  <a:pt x="485" y="126"/>
                  <a:pt x="471" y="114"/>
                </a:cubicBezTo>
                <a:cubicBezTo>
                  <a:pt x="502" y="61"/>
                  <a:pt x="502" y="61"/>
                  <a:pt x="502" y="61"/>
                </a:cubicBezTo>
                <a:cubicBezTo>
                  <a:pt x="434" y="22"/>
                  <a:pt x="434" y="22"/>
                  <a:pt x="434" y="22"/>
                </a:cubicBezTo>
                <a:cubicBezTo>
                  <a:pt x="403" y="75"/>
                  <a:pt x="403" y="75"/>
                  <a:pt x="403" y="75"/>
                </a:cubicBezTo>
                <a:cubicBezTo>
                  <a:pt x="387" y="69"/>
                  <a:pt x="369" y="64"/>
                  <a:pt x="351" y="61"/>
                </a:cubicBezTo>
                <a:cubicBezTo>
                  <a:pt x="351" y="0"/>
                  <a:pt x="351" y="0"/>
                  <a:pt x="351" y="0"/>
                </a:cubicBezTo>
                <a:cubicBezTo>
                  <a:pt x="273" y="0"/>
                  <a:pt x="273" y="0"/>
                  <a:pt x="273" y="0"/>
                </a:cubicBezTo>
                <a:cubicBezTo>
                  <a:pt x="273" y="61"/>
                  <a:pt x="273" y="61"/>
                  <a:pt x="273" y="61"/>
                </a:cubicBezTo>
                <a:cubicBezTo>
                  <a:pt x="255" y="64"/>
                  <a:pt x="237" y="69"/>
                  <a:pt x="221" y="75"/>
                </a:cubicBezTo>
                <a:cubicBezTo>
                  <a:pt x="190" y="22"/>
                  <a:pt x="190" y="22"/>
                  <a:pt x="190" y="22"/>
                </a:cubicBezTo>
                <a:cubicBezTo>
                  <a:pt x="122" y="61"/>
                  <a:pt x="122" y="61"/>
                  <a:pt x="122" y="61"/>
                </a:cubicBezTo>
                <a:cubicBezTo>
                  <a:pt x="153" y="114"/>
                  <a:pt x="153" y="114"/>
                  <a:pt x="153" y="114"/>
                </a:cubicBezTo>
                <a:cubicBezTo>
                  <a:pt x="139" y="126"/>
                  <a:pt x="126" y="139"/>
                  <a:pt x="115" y="153"/>
                </a:cubicBezTo>
                <a:cubicBezTo>
                  <a:pt x="61" y="122"/>
                  <a:pt x="61" y="122"/>
                  <a:pt x="61" y="122"/>
                </a:cubicBezTo>
                <a:cubicBezTo>
                  <a:pt x="23" y="189"/>
                  <a:pt x="23" y="189"/>
                  <a:pt x="23" y="189"/>
                </a:cubicBezTo>
                <a:cubicBezTo>
                  <a:pt x="76" y="220"/>
                  <a:pt x="76" y="220"/>
                  <a:pt x="76" y="220"/>
                </a:cubicBezTo>
                <a:cubicBezTo>
                  <a:pt x="69" y="237"/>
                  <a:pt x="65" y="254"/>
                  <a:pt x="62" y="273"/>
                </a:cubicBezTo>
                <a:cubicBezTo>
                  <a:pt x="0" y="273"/>
                  <a:pt x="0" y="273"/>
                  <a:pt x="0" y="273"/>
                </a:cubicBezTo>
                <a:cubicBezTo>
                  <a:pt x="0" y="350"/>
                  <a:pt x="0" y="350"/>
                  <a:pt x="0" y="350"/>
                </a:cubicBezTo>
                <a:cubicBezTo>
                  <a:pt x="62" y="350"/>
                  <a:pt x="62" y="350"/>
                  <a:pt x="62" y="350"/>
                </a:cubicBezTo>
                <a:cubicBezTo>
                  <a:pt x="65" y="369"/>
                  <a:pt x="69" y="386"/>
                  <a:pt x="76" y="403"/>
                </a:cubicBezTo>
                <a:cubicBezTo>
                  <a:pt x="23" y="434"/>
                  <a:pt x="23" y="434"/>
                  <a:pt x="23" y="434"/>
                </a:cubicBezTo>
                <a:cubicBezTo>
                  <a:pt x="61" y="501"/>
                  <a:pt x="61" y="501"/>
                  <a:pt x="61" y="501"/>
                </a:cubicBezTo>
                <a:cubicBezTo>
                  <a:pt x="115" y="470"/>
                  <a:pt x="115" y="470"/>
                  <a:pt x="115" y="470"/>
                </a:cubicBezTo>
                <a:cubicBezTo>
                  <a:pt x="126" y="484"/>
                  <a:pt x="139" y="497"/>
                  <a:pt x="153" y="509"/>
                </a:cubicBezTo>
                <a:cubicBezTo>
                  <a:pt x="122" y="562"/>
                  <a:pt x="122" y="562"/>
                  <a:pt x="122" y="562"/>
                </a:cubicBezTo>
                <a:cubicBezTo>
                  <a:pt x="190" y="601"/>
                  <a:pt x="190" y="601"/>
                  <a:pt x="190" y="601"/>
                </a:cubicBezTo>
                <a:cubicBezTo>
                  <a:pt x="221" y="548"/>
                  <a:pt x="221" y="548"/>
                  <a:pt x="221" y="548"/>
                </a:cubicBezTo>
                <a:cubicBezTo>
                  <a:pt x="237" y="554"/>
                  <a:pt x="255" y="559"/>
                  <a:pt x="273" y="562"/>
                </a:cubicBezTo>
                <a:cubicBezTo>
                  <a:pt x="273" y="623"/>
                  <a:pt x="273" y="623"/>
                  <a:pt x="273" y="623"/>
                </a:cubicBezTo>
                <a:cubicBezTo>
                  <a:pt x="351" y="623"/>
                  <a:pt x="351" y="623"/>
                  <a:pt x="351" y="623"/>
                </a:cubicBezTo>
                <a:cubicBezTo>
                  <a:pt x="351" y="562"/>
                  <a:pt x="351" y="562"/>
                  <a:pt x="351" y="562"/>
                </a:cubicBezTo>
                <a:cubicBezTo>
                  <a:pt x="369" y="559"/>
                  <a:pt x="387" y="554"/>
                  <a:pt x="403" y="548"/>
                </a:cubicBezTo>
                <a:cubicBezTo>
                  <a:pt x="434" y="601"/>
                  <a:pt x="434" y="601"/>
                  <a:pt x="434" y="601"/>
                </a:cubicBezTo>
                <a:cubicBezTo>
                  <a:pt x="502" y="562"/>
                  <a:pt x="502" y="562"/>
                  <a:pt x="502" y="562"/>
                </a:cubicBezTo>
                <a:cubicBezTo>
                  <a:pt x="471" y="509"/>
                  <a:pt x="471" y="509"/>
                  <a:pt x="471" y="509"/>
                </a:cubicBezTo>
                <a:cubicBezTo>
                  <a:pt x="485" y="497"/>
                  <a:pt x="498" y="484"/>
                  <a:pt x="509" y="470"/>
                </a:cubicBezTo>
                <a:cubicBezTo>
                  <a:pt x="563" y="501"/>
                  <a:pt x="563" y="501"/>
                  <a:pt x="563" y="501"/>
                </a:cubicBezTo>
                <a:cubicBezTo>
                  <a:pt x="602" y="434"/>
                  <a:pt x="602" y="434"/>
                  <a:pt x="602" y="434"/>
                </a:cubicBezTo>
                <a:cubicBezTo>
                  <a:pt x="548" y="403"/>
                  <a:pt x="548" y="403"/>
                  <a:pt x="548" y="403"/>
                </a:cubicBezTo>
                <a:cubicBezTo>
                  <a:pt x="555" y="386"/>
                  <a:pt x="559" y="369"/>
                  <a:pt x="562" y="350"/>
                </a:cubicBezTo>
                <a:lnTo>
                  <a:pt x="624" y="350"/>
                </a:lnTo>
                <a:close/>
                <a:moveTo>
                  <a:pt x="312" y="516"/>
                </a:moveTo>
                <a:cubicBezTo>
                  <a:pt x="199" y="516"/>
                  <a:pt x="107" y="424"/>
                  <a:pt x="107" y="311"/>
                </a:cubicBezTo>
                <a:cubicBezTo>
                  <a:pt x="107" y="199"/>
                  <a:pt x="199" y="107"/>
                  <a:pt x="312" y="107"/>
                </a:cubicBezTo>
                <a:cubicBezTo>
                  <a:pt x="425" y="107"/>
                  <a:pt x="517" y="199"/>
                  <a:pt x="517" y="311"/>
                </a:cubicBezTo>
                <a:cubicBezTo>
                  <a:pt x="517" y="424"/>
                  <a:pt x="425" y="516"/>
                  <a:pt x="312" y="516"/>
                </a:cubicBezTo>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5"/>
          <p:cNvSpPr>
            <a:spLocks noEditPoints="1"/>
          </p:cNvSpPr>
          <p:nvPr/>
        </p:nvSpPr>
        <p:spPr bwMode="auto">
          <a:xfrm>
            <a:off x="7447047" y="3238666"/>
            <a:ext cx="1370412" cy="1367256"/>
          </a:xfrm>
          <a:custGeom>
            <a:avLst/>
            <a:gdLst>
              <a:gd name="T0" fmla="*/ 624 w 624"/>
              <a:gd name="T1" fmla="*/ 350 h 623"/>
              <a:gd name="T2" fmla="*/ 624 w 624"/>
              <a:gd name="T3" fmla="*/ 273 h 623"/>
              <a:gd name="T4" fmla="*/ 562 w 624"/>
              <a:gd name="T5" fmla="*/ 273 h 623"/>
              <a:gd name="T6" fmla="*/ 548 w 624"/>
              <a:gd name="T7" fmla="*/ 220 h 623"/>
              <a:gd name="T8" fmla="*/ 602 w 624"/>
              <a:gd name="T9" fmla="*/ 189 h 623"/>
              <a:gd name="T10" fmla="*/ 563 w 624"/>
              <a:gd name="T11" fmla="*/ 122 h 623"/>
              <a:gd name="T12" fmla="*/ 509 w 624"/>
              <a:gd name="T13" fmla="*/ 153 h 623"/>
              <a:gd name="T14" fmla="*/ 471 w 624"/>
              <a:gd name="T15" fmla="*/ 114 h 623"/>
              <a:gd name="T16" fmla="*/ 502 w 624"/>
              <a:gd name="T17" fmla="*/ 61 h 623"/>
              <a:gd name="T18" fmla="*/ 434 w 624"/>
              <a:gd name="T19" fmla="*/ 22 h 623"/>
              <a:gd name="T20" fmla="*/ 403 w 624"/>
              <a:gd name="T21" fmla="*/ 75 h 623"/>
              <a:gd name="T22" fmla="*/ 351 w 624"/>
              <a:gd name="T23" fmla="*/ 61 h 623"/>
              <a:gd name="T24" fmla="*/ 351 w 624"/>
              <a:gd name="T25" fmla="*/ 0 h 623"/>
              <a:gd name="T26" fmla="*/ 273 w 624"/>
              <a:gd name="T27" fmla="*/ 0 h 623"/>
              <a:gd name="T28" fmla="*/ 273 w 624"/>
              <a:gd name="T29" fmla="*/ 61 h 623"/>
              <a:gd name="T30" fmla="*/ 221 w 624"/>
              <a:gd name="T31" fmla="*/ 75 h 623"/>
              <a:gd name="T32" fmla="*/ 190 w 624"/>
              <a:gd name="T33" fmla="*/ 22 h 623"/>
              <a:gd name="T34" fmla="*/ 122 w 624"/>
              <a:gd name="T35" fmla="*/ 61 h 623"/>
              <a:gd name="T36" fmla="*/ 153 w 624"/>
              <a:gd name="T37" fmla="*/ 114 h 623"/>
              <a:gd name="T38" fmla="*/ 115 w 624"/>
              <a:gd name="T39" fmla="*/ 153 h 623"/>
              <a:gd name="T40" fmla="*/ 61 w 624"/>
              <a:gd name="T41" fmla="*/ 122 h 623"/>
              <a:gd name="T42" fmla="*/ 23 w 624"/>
              <a:gd name="T43" fmla="*/ 189 h 623"/>
              <a:gd name="T44" fmla="*/ 76 w 624"/>
              <a:gd name="T45" fmla="*/ 220 h 623"/>
              <a:gd name="T46" fmla="*/ 62 w 624"/>
              <a:gd name="T47" fmla="*/ 273 h 623"/>
              <a:gd name="T48" fmla="*/ 0 w 624"/>
              <a:gd name="T49" fmla="*/ 273 h 623"/>
              <a:gd name="T50" fmla="*/ 0 w 624"/>
              <a:gd name="T51" fmla="*/ 350 h 623"/>
              <a:gd name="T52" fmla="*/ 62 w 624"/>
              <a:gd name="T53" fmla="*/ 350 h 623"/>
              <a:gd name="T54" fmla="*/ 76 w 624"/>
              <a:gd name="T55" fmla="*/ 403 h 623"/>
              <a:gd name="T56" fmla="*/ 23 w 624"/>
              <a:gd name="T57" fmla="*/ 434 h 623"/>
              <a:gd name="T58" fmla="*/ 61 w 624"/>
              <a:gd name="T59" fmla="*/ 501 h 623"/>
              <a:gd name="T60" fmla="*/ 115 w 624"/>
              <a:gd name="T61" fmla="*/ 470 h 623"/>
              <a:gd name="T62" fmla="*/ 153 w 624"/>
              <a:gd name="T63" fmla="*/ 509 h 623"/>
              <a:gd name="T64" fmla="*/ 122 w 624"/>
              <a:gd name="T65" fmla="*/ 562 h 623"/>
              <a:gd name="T66" fmla="*/ 190 w 624"/>
              <a:gd name="T67" fmla="*/ 601 h 623"/>
              <a:gd name="T68" fmla="*/ 221 w 624"/>
              <a:gd name="T69" fmla="*/ 548 h 623"/>
              <a:gd name="T70" fmla="*/ 273 w 624"/>
              <a:gd name="T71" fmla="*/ 562 h 623"/>
              <a:gd name="T72" fmla="*/ 273 w 624"/>
              <a:gd name="T73" fmla="*/ 623 h 623"/>
              <a:gd name="T74" fmla="*/ 351 w 624"/>
              <a:gd name="T75" fmla="*/ 623 h 623"/>
              <a:gd name="T76" fmla="*/ 351 w 624"/>
              <a:gd name="T77" fmla="*/ 562 h 623"/>
              <a:gd name="T78" fmla="*/ 403 w 624"/>
              <a:gd name="T79" fmla="*/ 548 h 623"/>
              <a:gd name="T80" fmla="*/ 434 w 624"/>
              <a:gd name="T81" fmla="*/ 601 h 623"/>
              <a:gd name="T82" fmla="*/ 502 w 624"/>
              <a:gd name="T83" fmla="*/ 562 h 623"/>
              <a:gd name="T84" fmla="*/ 471 w 624"/>
              <a:gd name="T85" fmla="*/ 509 h 623"/>
              <a:gd name="T86" fmla="*/ 509 w 624"/>
              <a:gd name="T87" fmla="*/ 470 h 623"/>
              <a:gd name="T88" fmla="*/ 563 w 624"/>
              <a:gd name="T89" fmla="*/ 501 h 623"/>
              <a:gd name="T90" fmla="*/ 602 w 624"/>
              <a:gd name="T91" fmla="*/ 434 h 623"/>
              <a:gd name="T92" fmla="*/ 548 w 624"/>
              <a:gd name="T93" fmla="*/ 403 h 623"/>
              <a:gd name="T94" fmla="*/ 562 w 624"/>
              <a:gd name="T95" fmla="*/ 350 h 623"/>
              <a:gd name="T96" fmla="*/ 624 w 624"/>
              <a:gd name="T97" fmla="*/ 350 h 623"/>
              <a:gd name="T98" fmla="*/ 312 w 624"/>
              <a:gd name="T99" fmla="*/ 516 h 623"/>
              <a:gd name="T100" fmla="*/ 107 w 624"/>
              <a:gd name="T101" fmla="*/ 311 h 623"/>
              <a:gd name="T102" fmla="*/ 312 w 624"/>
              <a:gd name="T103" fmla="*/ 107 h 623"/>
              <a:gd name="T104" fmla="*/ 517 w 624"/>
              <a:gd name="T105" fmla="*/ 311 h 623"/>
              <a:gd name="T106" fmla="*/ 312 w 624"/>
              <a:gd name="T107" fmla="*/ 516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4" h="623">
                <a:moveTo>
                  <a:pt x="624" y="350"/>
                </a:moveTo>
                <a:cubicBezTo>
                  <a:pt x="624" y="273"/>
                  <a:pt x="624" y="273"/>
                  <a:pt x="624" y="273"/>
                </a:cubicBezTo>
                <a:cubicBezTo>
                  <a:pt x="562" y="273"/>
                  <a:pt x="562" y="273"/>
                  <a:pt x="562" y="273"/>
                </a:cubicBezTo>
                <a:cubicBezTo>
                  <a:pt x="559" y="254"/>
                  <a:pt x="555" y="237"/>
                  <a:pt x="548" y="220"/>
                </a:cubicBezTo>
                <a:cubicBezTo>
                  <a:pt x="602" y="189"/>
                  <a:pt x="602" y="189"/>
                  <a:pt x="602" y="189"/>
                </a:cubicBezTo>
                <a:cubicBezTo>
                  <a:pt x="563" y="122"/>
                  <a:pt x="563" y="122"/>
                  <a:pt x="563" y="122"/>
                </a:cubicBezTo>
                <a:cubicBezTo>
                  <a:pt x="509" y="153"/>
                  <a:pt x="509" y="153"/>
                  <a:pt x="509" y="153"/>
                </a:cubicBezTo>
                <a:cubicBezTo>
                  <a:pt x="498" y="139"/>
                  <a:pt x="485" y="126"/>
                  <a:pt x="471" y="114"/>
                </a:cubicBezTo>
                <a:cubicBezTo>
                  <a:pt x="502" y="61"/>
                  <a:pt x="502" y="61"/>
                  <a:pt x="502" y="61"/>
                </a:cubicBezTo>
                <a:cubicBezTo>
                  <a:pt x="434" y="22"/>
                  <a:pt x="434" y="22"/>
                  <a:pt x="434" y="22"/>
                </a:cubicBezTo>
                <a:cubicBezTo>
                  <a:pt x="403" y="75"/>
                  <a:pt x="403" y="75"/>
                  <a:pt x="403" y="75"/>
                </a:cubicBezTo>
                <a:cubicBezTo>
                  <a:pt x="387" y="69"/>
                  <a:pt x="369" y="64"/>
                  <a:pt x="351" y="61"/>
                </a:cubicBezTo>
                <a:cubicBezTo>
                  <a:pt x="351" y="0"/>
                  <a:pt x="351" y="0"/>
                  <a:pt x="351" y="0"/>
                </a:cubicBezTo>
                <a:cubicBezTo>
                  <a:pt x="273" y="0"/>
                  <a:pt x="273" y="0"/>
                  <a:pt x="273" y="0"/>
                </a:cubicBezTo>
                <a:cubicBezTo>
                  <a:pt x="273" y="61"/>
                  <a:pt x="273" y="61"/>
                  <a:pt x="273" y="61"/>
                </a:cubicBezTo>
                <a:cubicBezTo>
                  <a:pt x="255" y="64"/>
                  <a:pt x="237" y="69"/>
                  <a:pt x="221" y="75"/>
                </a:cubicBezTo>
                <a:cubicBezTo>
                  <a:pt x="190" y="22"/>
                  <a:pt x="190" y="22"/>
                  <a:pt x="190" y="22"/>
                </a:cubicBezTo>
                <a:cubicBezTo>
                  <a:pt x="122" y="61"/>
                  <a:pt x="122" y="61"/>
                  <a:pt x="122" y="61"/>
                </a:cubicBezTo>
                <a:cubicBezTo>
                  <a:pt x="153" y="114"/>
                  <a:pt x="153" y="114"/>
                  <a:pt x="153" y="114"/>
                </a:cubicBezTo>
                <a:cubicBezTo>
                  <a:pt x="139" y="126"/>
                  <a:pt x="126" y="139"/>
                  <a:pt x="115" y="153"/>
                </a:cubicBezTo>
                <a:cubicBezTo>
                  <a:pt x="61" y="122"/>
                  <a:pt x="61" y="122"/>
                  <a:pt x="61" y="122"/>
                </a:cubicBezTo>
                <a:cubicBezTo>
                  <a:pt x="23" y="189"/>
                  <a:pt x="23" y="189"/>
                  <a:pt x="23" y="189"/>
                </a:cubicBezTo>
                <a:cubicBezTo>
                  <a:pt x="76" y="220"/>
                  <a:pt x="76" y="220"/>
                  <a:pt x="76" y="220"/>
                </a:cubicBezTo>
                <a:cubicBezTo>
                  <a:pt x="69" y="237"/>
                  <a:pt x="65" y="254"/>
                  <a:pt x="62" y="273"/>
                </a:cubicBezTo>
                <a:cubicBezTo>
                  <a:pt x="0" y="273"/>
                  <a:pt x="0" y="273"/>
                  <a:pt x="0" y="273"/>
                </a:cubicBezTo>
                <a:cubicBezTo>
                  <a:pt x="0" y="350"/>
                  <a:pt x="0" y="350"/>
                  <a:pt x="0" y="350"/>
                </a:cubicBezTo>
                <a:cubicBezTo>
                  <a:pt x="62" y="350"/>
                  <a:pt x="62" y="350"/>
                  <a:pt x="62" y="350"/>
                </a:cubicBezTo>
                <a:cubicBezTo>
                  <a:pt x="65" y="369"/>
                  <a:pt x="69" y="386"/>
                  <a:pt x="76" y="403"/>
                </a:cubicBezTo>
                <a:cubicBezTo>
                  <a:pt x="23" y="434"/>
                  <a:pt x="23" y="434"/>
                  <a:pt x="23" y="434"/>
                </a:cubicBezTo>
                <a:cubicBezTo>
                  <a:pt x="61" y="501"/>
                  <a:pt x="61" y="501"/>
                  <a:pt x="61" y="501"/>
                </a:cubicBezTo>
                <a:cubicBezTo>
                  <a:pt x="115" y="470"/>
                  <a:pt x="115" y="470"/>
                  <a:pt x="115" y="470"/>
                </a:cubicBezTo>
                <a:cubicBezTo>
                  <a:pt x="126" y="484"/>
                  <a:pt x="139" y="497"/>
                  <a:pt x="153" y="509"/>
                </a:cubicBezTo>
                <a:cubicBezTo>
                  <a:pt x="122" y="562"/>
                  <a:pt x="122" y="562"/>
                  <a:pt x="122" y="562"/>
                </a:cubicBezTo>
                <a:cubicBezTo>
                  <a:pt x="190" y="601"/>
                  <a:pt x="190" y="601"/>
                  <a:pt x="190" y="601"/>
                </a:cubicBezTo>
                <a:cubicBezTo>
                  <a:pt x="221" y="548"/>
                  <a:pt x="221" y="548"/>
                  <a:pt x="221" y="548"/>
                </a:cubicBezTo>
                <a:cubicBezTo>
                  <a:pt x="237" y="554"/>
                  <a:pt x="255" y="559"/>
                  <a:pt x="273" y="562"/>
                </a:cubicBezTo>
                <a:cubicBezTo>
                  <a:pt x="273" y="623"/>
                  <a:pt x="273" y="623"/>
                  <a:pt x="273" y="623"/>
                </a:cubicBezTo>
                <a:cubicBezTo>
                  <a:pt x="351" y="623"/>
                  <a:pt x="351" y="623"/>
                  <a:pt x="351" y="623"/>
                </a:cubicBezTo>
                <a:cubicBezTo>
                  <a:pt x="351" y="562"/>
                  <a:pt x="351" y="562"/>
                  <a:pt x="351" y="562"/>
                </a:cubicBezTo>
                <a:cubicBezTo>
                  <a:pt x="369" y="559"/>
                  <a:pt x="387" y="554"/>
                  <a:pt x="403" y="548"/>
                </a:cubicBezTo>
                <a:cubicBezTo>
                  <a:pt x="434" y="601"/>
                  <a:pt x="434" y="601"/>
                  <a:pt x="434" y="601"/>
                </a:cubicBezTo>
                <a:cubicBezTo>
                  <a:pt x="502" y="562"/>
                  <a:pt x="502" y="562"/>
                  <a:pt x="502" y="562"/>
                </a:cubicBezTo>
                <a:cubicBezTo>
                  <a:pt x="471" y="509"/>
                  <a:pt x="471" y="509"/>
                  <a:pt x="471" y="509"/>
                </a:cubicBezTo>
                <a:cubicBezTo>
                  <a:pt x="485" y="497"/>
                  <a:pt x="498" y="484"/>
                  <a:pt x="509" y="470"/>
                </a:cubicBezTo>
                <a:cubicBezTo>
                  <a:pt x="563" y="501"/>
                  <a:pt x="563" y="501"/>
                  <a:pt x="563" y="501"/>
                </a:cubicBezTo>
                <a:cubicBezTo>
                  <a:pt x="602" y="434"/>
                  <a:pt x="602" y="434"/>
                  <a:pt x="602" y="434"/>
                </a:cubicBezTo>
                <a:cubicBezTo>
                  <a:pt x="548" y="403"/>
                  <a:pt x="548" y="403"/>
                  <a:pt x="548" y="403"/>
                </a:cubicBezTo>
                <a:cubicBezTo>
                  <a:pt x="555" y="386"/>
                  <a:pt x="559" y="369"/>
                  <a:pt x="562" y="350"/>
                </a:cubicBezTo>
                <a:lnTo>
                  <a:pt x="624" y="350"/>
                </a:lnTo>
                <a:close/>
                <a:moveTo>
                  <a:pt x="312" y="516"/>
                </a:moveTo>
                <a:cubicBezTo>
                  <a:pt x="199" y="516"/>
                  <a:pt x="107" y="424"/>
                  <a:pt x="107" y="311"/>
                </a:cubicBezTo>
                <a:cubicBezTo>
                  <a:pt x="107" y="199"/>
                  <a:pt x="199" y="107"/>
                  <a:pt x="312" y="107"/>
                </a:cubicBezTo>
                <a:cubicBezTo>
                  <a:pt x="425" y="107"/>
                  <a:pt x="517" y="199"/>
                  <a:pt x="517" y="311"/>
                </a:cubicBezTo>
                <a:cubicBezTo>
                  <a:pt x="517" y="424"/>
                  <a:pt x="425" y="516"/>
                  <a:pt x="312" y="516"/>
                </a:cubicBezTo>
              </a:path>
            </a:pathLst>
          </a:custGeom>
          <a:solidFill>
            <a:srgbClr val="A5A5A5"/>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9" name="Freeform 16"/>
          <p:cNvSpPr>
            <a:spLocks noEditPoints="1"/>
          </p:cNvSpPr>
          <p:nvPr/>
        </p:nvSpPr>
        <p:spPr bwMode="auto">
          <a:xfrm>
            <a:off x="6206681" y="3492298"/>
            <a:ext cx="1240367" cy="1242484"/>
          </a:xfrm>
          <a:custGeom>
            <a:avLst/>
            <a:gdLst>
              <a:gd name="T0" fmla="*/ 807 w 842"/>
              <a:gd name="T1" fmla="*/ 393 h 844"/>
              <a:gd name="T2" fmla="*/ 802 w 842"/>
              <a:gd name="T3" fmla="*/ 353 h 844"/>
              <a:gd name="T4" fmla="*/ 793 w 842"/>
              <a:gd name="T5" fmla="*/ 313 h 844"/>
              <a:gd name="T6" fmla="*/ 780 w 842"/>
              <a:gd name="T7" fmla="*/ 275 h 844"/>
              <a:gd name="T8" fmla="*/ 762 w 842"/>
              <a:gd name="T9" fmla="*/ 238 h 844"/>
              <a:gd name="T10" fmla="*/ 741 w 842"/>
              <a:gd name="T11" fmla="*/ 203 h 844"/>
              <a:gd name="T12" fmla="*/ 717 w 842"/>
              <a:gd name="T13" fmla="*/ 171 h 844"/>
              <a:gd name="T14" fmla="*/ 689 w 842"/>
              <a:gd name="T15" fmla="*/ 141 h 844"/>
              <a:gd name="T16" fmla="*/ 658 w 842"/>
              <a:gd name="T17" fmla="*/ 115 h 844"/>
              <a:gd name="T18" fmla="*/ 625 w 842"/>
              <a:gd name="T19" fmla="*/ 92 h 844"/>
              <a:gd name="T20" fmla="*/ 589 w 842"/>
              <a:gd name="T21" fmla="*/ 72 h 844"/>
              <a:gd name="T22" fmla="*/ 552 w 842"/>
              <a:gd name="T23" fmla="*/ 57 h 844"/>
              <a:gd name="T24" fmla="*/ 513 w 842"/>
              <a:gd name="T25" fmla="*/ 45 h 844"/>
              <a:gd name="T26" fmla="*/ 473 w 842"/>
              <a:gd name="T27" fmla="*/ 37 h 844"/>
              <a:gd name="T28" fmla="*/ 433 w 842"/>
              <a:gd name="T29" fmla="*/ 34 h 844"/>
              <a:gd name="T30" fmla="*/ 392 w 842"/>
              <a:gd name="T31" fmla="*/ 35 h 844"/>
              <a:gd name="T32" fmla="*/ 352 w 842"/>
              <a:gd name="T33" fmla="*/ 40 h 844"/>
              <a:gd name="T34" fmla="*/ 312 w 842"/>
              <a:gd name="T35" fmla="*/ 49 h 844"/>
              <a:gd name="T36" fmla="*/ 274 w 842"/>
              <a:gd name="T37" fmla="*/ 63 h 844"/>
              <a:gd name="T38" fmla="*/ 237 w 842"/>
              <a:gd name="T39" fmla="*/ 80 h 844"/>
              <a:gd name="T40" fmla="*/ 203 w 842"/>
              <a:gd name="T41" fmla="*/ 101 h 844"/>
              <a:gd name="T42" fmla="*/ 170 w 842"/>
              <a:gd name="T43" fmla="*/ 126 h 844"/>
              <a:gd name="T44" fmla="*/ 141 w 842"/>
              <a:gd name="T45" fmla="*/ 154 h 844"/>
              <a:gd name="T46" fmla="*/ 115 w 842"/>
              <a:gd name="T47" fmla="*/ 185 h 844"/>
              <a:gd name="T48" fmla="*/ 91 w 842"/>
              <a:gd name="T49" fmla="*/ 218 h 844"/>
              <a:gd name="T50" fmla="*/ 72 w 842"/>
              <a:gd name="T51" fmla="*/ 254 h 844"/>
              <a:gd name="T52" fmla="*/ 56 w 842"/>
              <a:gd name="T53" fmla="*/ 291 h 844"/>
              <a:gd name="T54" fmla="*/ 45 w 842"/>
              <a:gd name="T55" fmla="*/ 330 h 844"/>
              <a:gd name="T56" fmla="*/ 37 w 842"/>
              <a:gd name="T57" fmla="*/ 370 h 844"/>
              <a:gd name="T58" fmla="*/ 34 w 842"/>
              <a:gd name="T59" fmla="*/ 410 h 844"/>
              <a:gd name="T60" fmla="*/ 35 w 842"/>
              <a:gd name="T61" fmla="*/ 451 h 844"/>
              <a:gd name="T62" fmla="*/ 40 w 842"/>
              <a:gd name="T63" fmla="*/ 491 h 844"/>
              <a:gd name="T64" fmla="*/ 49 w 842"/>
              <a:gd name="T65" fmla="*/ 531 h 844"/>
              <a:gd name="T66" fmla="*/ 62 w 842"/>
              <a:gd name="T67" fmla="*/ 569 h 844"/>
              <a:gd name="T68" fmla="*/ 80 w 842"/>
              <a:gd name="T69" fmla="*/ 606 h 844"/>
              <a:gd name="T70" fmla="*/ 101 w 842"/>
              <a:gd name="T71" fmla="*/ 641 h 844"/>
              <a:gd name="T72" fmla="*/ 126 w 842"/>
              <a:gd name="T73" fmla="*/ 673 h 844"/>
              <a:gd name="T74" fmla="*/ 153 w 842"/>
              <a:gd name="T75" fmla="*/ 703 h 844"/>
              <a:gd name="T76" fmla="*/ 184 w 842"/>
              <a:gd name="T77" fmla="*/ 729 h 844"/>
              <a:gd name="T78" fmla="*/ 217 w 842"/>
              <a:gd name="T79" fmla="*/ 752 h 844"/>
              <a:gd name="T80" fmla="*/ 253 w 842"/>
              <a:gd name="T81" fmla="*/ 772 h 844"/>
              <a:gd name="T82" fmla="*/ 290 w 842"/>
              <a:gd name="T83" fmla="*/ 788 h 844"/>
              <a:gd name="T84" fmla="*/ 329 w 842"/>
              <a:gd name="T85" fmla="*/ 799 h 844"/>
              <a:gd name="T86" fmla="*/ 369 w 842"/>
              <a:gd name="T87" fmla="*/ 807 h 844"/>
              <a:gd name="T88" fmla="*/ 409 w 842"/>
              <a:gd name="T89" fmla="*/ 810 h 844"/>
              <a:gd name="T90" fmla="*/ 450 w 842"/>
              <a:gd name="T91" fmla="*/ 809 h 844"/>
              <a:gd name="T92" fmla="*/ 490 w 842"/>
              <a:gd name="T93" fmla="*/ 804 h 844"/>
              <a:gd name="T94" fmla="*/ 530 w 842"/>
              <a:gd name="T95" fmla="*/ 795 h 844"/>
              <a:gd name="T96" fmla="*/ 568 w 842"/>
              <a:gd name="T97" fmla="*/ 781 h 844"/>
              <a:gd name="T98" fmla="*/ 605 w 842"/>
              <a:gd name="T99" fmla="*/ 764 h 844"/>
              <a:gd name="T100" fmla="*/ 639 w 842"/>
              <a:gd name="T101" fmla="*/ 743 h 844"/>
              <a:gd name="T102" fmla="*/ 672 w 842"/>
              <a:gd name="T103" fmla="*/ 718 h 844"/>
              <a:gd name="T104" fmla="*/ 701 w 842"/>
              <a:gd name="T105" fmla="*/ 690 h 844"/>
              <a:gd name="T106" fmla="*/ 728 w 842"/>
              <a:gd name="T107" fmla="*/ 659 h 844"/>
              <a:gd name="T108" fmla="*/ 751 w 842"/>
              <a:gd name="T109" fmla="*/ 626 h 844"/>
              <a:gd name="T110" fmla="*/ 770 w 842"/>
              <a:gd name="T111" fmla="*/ 590 h 844"/>
              <a:gd name="T112" fmla="*/ 786 w 842"/>
              <a:gd name="T113" fmla="*/ 553 h 844"/>
              <a:gd name="T114" fmla="*/ 798 w 842"/>
              <a:gd name="T115" fmla="*/ 514 h 844"/>
              <a:gd name="T116" fmla="*/ 805 w 842"/>
              <a:gd name="T117" fmla="*/ 474 h 844"/>
              <a:gd name="T118" fmla="*/ 808 w 842"/>
              <a:gd name="T119" fmla="*/ 434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42" h="844">
                <a:moveTo>
                  <a:pt x="834" y="431"/>
                </a:moveTo>
                <a:cubicBezTo>
                  <a:pt x="837" y="431"/>
                  <a:pt x="839" y="430"/>
                  <a:pt x="840" y="428"/>
                </a:cubicBezTo>
                <a:cubicBezTo>
                  <a:pt x="841" y="426"/>
                  <a:pt x="842" y="424"/>
                  <a:pt x="842" y="422"/>
                </a:cubicBezTo>
                <a:cubicBezTo>
                  <a:pt x="842" y="420"/>
                  <a:pt x="841" y="418"/>
                  <a:pt x="840" y="416"/>
                </a:cubicBezTo>
                <a:cubicBezTo>
                  <a:pt x="839" y="414"/>
                  <a:pt x="837" y="413"/>
                  <a:pt x="834" y="413"/>
                </a:cubicBezTo>
                <a:cubicBezTo>
                  <a:pt x="832" y="413"/>
                  <a:pt x="820" y="412"/>
                  <a:pt x="808" y="410"/>
                </a:cubicBezTo>
                <a:cubicBezTo>
                  <a:pt x="808" y="405"/>
                  <a:pt x="808" y="399"/>
                  <a:pt x="807" y="393"/>
                </a:cubicBezTo>
                <a:cubicBezTo>
                  <a:pt x="819" y="391"/>
                  <a:pt x="831" y="388"/>
                  <a:pt x="833" y="388"/>
                </a:cubicBezTo>
                <a:cubicBezTo>
                  <a:pt x="835" y="387"/>
                  <a:pt x="837" y="386"/>
                  <a:pt x="838" y="384"/>
                </a:cubicBezTo>
                <a:cubicBezTo>
                  <a:pt x="840" y="382"/>
                  <a:pt x="840" y="380"/>
                  <a:pt x="840" y="378"/>
                </a:cubicBezTo>
                <a:cubicBezTo>
                  <a:pt x="840" y="376"/>
                  <a:pt x="839" y="374"/>
                  <a:pt x="837" y="372"/>
                </a:cubicBezTo>
                <a:cubicBezTo>
                  <a:pt x="836" y="371"/>
                  <a:pt x="834" y="370"/>
                  <a:pt x="831" y="370"/>
                </a:cubicBezTo>
                <a:cubicBezTo>
                  <a:pt x="829" y="370"/>
                  <a:pt x="816" y="370"/>
                  <a:pt x="805" y="370"/>
                </a:cubicBezTo>
                <a:cubicBezTo>
                  <a:pt x="804" y="364"/>
                  <a:pt x="803" y="358"/>
                  <a:pt x="802" y="353"/>
                </a:cubicBezTo>
                <a:cubicBezTo>
                  <a:pt x="813" y="349"/>
                  <a:pt x="825" y="346"/>
                  <a:pt x="827" y="345"/>
                </a:cubicBezTo>
                <a:cubicBezTo>
                  <a:pt x="829" y="344"/>
                  <a:pt x="831" y="343"/>
                  <a:pt x="832" y="341"/>
                </a:cubicBezTo>
                <a:cubicBezTo>
                  <a:pt x="833" y="339"/>
                  <a:pt x="834" y="337"/>
                  <a:pt x="833" y="334"/>
                </a:cubicBezTo>
                <a:cubicBezTo>
                  <a:pt x="833" y="332"/>
                  <a:pt x="831" y="330"/>
                  <a:pt x="830" y="329"/>
                </a:cubicBezTo>
                <a:cubicBezTo>
                  <a:pt x="828" y="328"/>
                  <a:pt x="826" y="327"/>
                  <a:pt x="824" y="327"/>
                </a:cubicBezTo>
                <a:cubicBezTo>
                  <a:pt x="821" y="327"/>
                  <a:pt x="809" y="329"/>
                  <a:pt x="798" y="330"/>
                </a:cubicBezTo>
                <a:cubicBezTo>
                  <a:pt x="796" y="324"/>
                  <a:pt x="795" y="319"/>
                  <a:pt x="793" y="313"/>
                </a:cubicBezTo>
                <a:cubicBezTo>
                  <a:pt x="803" y="309"/>
                  <a:pt x="815" y="304"/>
                  <a:pt x="817" y="303"/>
                </a:cubicBezTo>
                <a:cubicBezTo>
                  <a:pt x="819" y="302"/>
                  <a:pt x="821" y="300"/>
                  <a:pt x="821" y="298"/>
                </a:cubicBezTo>
                <a:cubicBezTo>
                  <a:pt x="822" y="296"/>
                  <a:pt x="822" y="294"/>
                  <a:pt x="822" y="292"/>
                </a:cubicBezTo>
                <a:cubicBezTo>
                  <a:pt x="821" y="289"/>
                  <a:pt x="820" y="288"/>
                  <a:pt x="818" y="287"/>
                </a:cubicBezTo>
                <a:cubicBezTo>
                  <a:pt x="816" y="285"/>
                  <a:pt x="814" y="285"/>
                  <a:pt x="811" y="285"/>
                </a:cubicBezTo>
                <a:cubicBezTo>
                  <a:pt x="809" y="286"/>
                  <a:pt x="797" y="289"/>
                  <a:pt x="786" y="291"/>
                </a:cubicBezTo>
                <a:cubicBezTo>
                  <a:pt x="784" y="286"/>
                  <a:pt x="782" y="280"/>
                  <a:pt x="780" y="275"/>
                </a:cubicBezTo>
                <a:cubicBezTo>
                  <a:pt x="790" y="269"/>
                  <a:pt x="800" y="263"/>
                  <a:pt x="802" y="262"/>
                </a:cubicBezTo>
                <a:cubicBezTo>
                  <a:pt x="804" y="261"/>
                  <a:pt x="806" y="259"/>
                  <a:pt x="806" y="257"/>
                </a:cubicBezTo>
                <a:cubicBezTo>
                  <a:pt x="807" y="255"/>
                  <a:pt x="807" y="253"/>
                  <a:pt x="806" y="250"/>
                </a:cubicBezTo>
                <a:cubicBezTo>
                  <a:pt x="805" y="248"/>
                  <a:pt x="803" y="247"/>
                  <a:pt x="801" y="246"/>
                </a:cubicBezTo>
                <a:cubicBezTo>
                  <a:pt x="799" y="245"/>
                  <a:pt x="797" y="245"/>
                  <a:pt x="795" y="245"/>
                </a:cubicBezTo>
                <a:cubicBezTo>
                  <a:pt x="793" y="246"/>
                  <a:pt x="781" y="250"/>
                  <a:pt x="770" y="254"/>
                </a:cubicBezTo>
                <a:cubicBezTo>
                  <a:pt x="768" y="248"/>
                  <a:pt x="765" y="243"/>
                  <a:pt x="762" y="238"/>
                </a:cubicBezTo>
                <a:cubicBezTo>
                  <a:pt x="772" y="231"/>
                  <a:pt x="782" y="224"/>
                  <a:pt x="784" y="223"/>
                </a:cubicBezTo>
                <a:cubicBezTo>
                  <a:pt x="785" y="222"/>
                  <a:pt x="787" y="220"/>
                  <a:pt x="787" y="217"/>
                </a:cubicBezTo>
                <a:cubicBezTo>
                  <a:pt x="787" y="215"/>
                  <a:pt x="787" y="213"/>
                  <a:pt x="786" y="211"/>
                </a:cubicBezTo>
                <a:cubicBezTo>
                  <a:pt x="785" y="209"/>
                  <a:pt x="783" y="208"/>
                  <a:pt x="781" y="207"/>
                </a:cubicBezTo>
                <a:cubicBezTo>
                  <a:pt x="779" y="206"/>
                  <a:pt x="777" y="206"/>
                  <a:pt x="775" y="207"/>
                </a:cubicBezTo>
                <a:cubicBezTo>
                  <a:pt x="772" y="208"/>
                  <a:pt x="761" y="213"/>
                  <a:pt x="751" y="218"/>
                </a:cubicBezTo>
                <a:cubicBezTo>
                  <a:pt x="748" y="213"/>
                  <a:pt x="744" y="208"/>
                  <a:pt x="741" y="203"/>
                </a:cubicBezTo>
                <a:cubicBezTo>
                  <a:pt x="750" y="196"/>
                  <a:pt x="759" y="188"/>
                  <a:pt x="761" y="186"/>
                </a:cubicBezTo>
                <a:cubicBezTo>
                  <a:pt x="763" y="185"/>
                  <a:pt x="763" y="182"/>
                  <a:pt x="764" y="180"/>
                </a:cubicBezTo>
                <a:cubicBezTo>
                  <a:pt x="764" y="178"/>
                  <a:pt x="763" y="176"/>
                  <a:pt x="762" y="174"/>
                </a:cubicBezTo>
                <a:cubicBezTo>
                  <a:pt x="761" y="172"/>
                  <a:pt x="759" y="171"/>
                  <a:pt x="757" y="170"/>
                </a:cubicBezTo>
                <a:cubicBezTo>
                  <a:pt x="754" y="170"/>
                  <a:pt x="752" y="170"/>
                  <a:pt x="750" y="171"/>
                </a:cubicBezTo>
                <a:cubicBezTo>
                  <a:pt x="748" y="173"/>
                  <a:pt x="737" y="179"/>
                  <a:pt x="728" y="185"/>
                </a:cubicBezTo>
                <a:cubicBezTo>
                  <a:pt x="724" y="180"/>
                  <a:pt x="720" y="176"/>
                  <a:pt x="717" y="171"/>
                </a:cubicBezTo>
                <a:cubicBezTo>
                  <a:pt x="724" y="163"/>
                  <a:pt x="733" y="154"/>
                  <a:pt x="734" y="152"/>
                </a:cubicBezTo>
                <a:cubicBezTo>
                  <a:pt x="736" y="150"/>
                  <a:pt x="737" y="148"/>
                  <a:pt x="736" y="146"/>
                </a:cubicBezTo>
                <a:cubicBezTo>
                  <a:pt x="736" y="144"/>
                  <a:pt x="736" y="141"/>
                  <a:pt x="734" y="140"/>
                </a:cubicBezTo>
                <a:cubicBezTo>
                  <a:pt x="733" y="138"/>
                  <a:pt x="731" y="137"/>
                  <a:pt x="728" y="137"/>
                </a:cubicBezTo>
                <a:cubicBezTo>
                  <a:pt x="726" y="136"/>
                  <a:pt x="724" y="137"/>
                  <a:pt x="722" y="138"/>
                </a:cubicBezTo>
                <a:cubicBezTo>
                  <a:pt x="720" y="140"/>
                  <a:pt x="710" y="147"/>
                  <a:pt x="701" y="154"/>
                </a:cubicBezTo>
                <a:cubicBezTo>
                  <a:pt x="697" y="150"/>
                  <a:pt x="693" y="146"/>
                  <a:pt x="689" y="141"/>
                </a:cubicBezTo>
                <a:cubicBezTo>
                  <a:pt x="696" y="132"/>
                  <a:pt x="703" y="122"/>
                  <a:pt x="704" y="120"/>
                </a:cubicBezTo>
                <a:cubicBezTo>
                  <a:pt x="706" y="119"/>
                  <a:pt x="706" y="116"/>
                  <a:pt x="706" y="114"/>
                </a:cubicBezTo>
                <a:cubicBezTo>
                  <a:pt x="706" y="112"/>
                  <a:pt x="705" y="110"/>
                  <a:pt x="703" y="108"/>
                </a:cubicBezTo>
                <a:cubicBezTo>
                  <a:pt x="701" y="107"/>
                  <a:pt x="699" y="106"/>
                  <a:pt x="697" y="106"/>
                </a:cubicBezTo>
                <a:cubicBezTo>
                  <a:pt x="695" y="106"/>
                  <a:pt x="693" y="107"/>
                  <a:pt x="691" y="108"/>
                </a:cubicBezTo>
                <a:cubicBezTo>
                  <a:pt x="689" y="110"/>
                  <a:pt x="680" y="118"/>
                  <a:pt x="672" y="126"/>
                </a:cubicBezTo>
                <a:cubicBezTo>
                  <a:pt x="667" y="122"/>
                  <a:pt x="663" y="119"/>
                  <a:pt x="658" y="115"/>
                </a:cubicBezTo>
                <a:cubicBezTo>
                  <a:pt x="664" y="105"/>
                  <a:pt x="670" y="95"/>
                  <a:pt x="671" y="92"/>
                </a:cubicBezTo>
                <a:cubicBezTo>
                  <a:pt x="673" y="90"/>
                  <a:pt x="673" y="88"/>
                  <a:pt x="672" y="86"/>
                </a:cubicBezTo>
                <a:cubicBezTo>
                  <a:pt x="672" y="84"/>
                  <a:pt x="671" y="82"/>
                  <a:pt x="669" y="81"/>
                </a:cubicBezTo>
                <a:cubicBezTo>
                  <a:pt x="667" y="79"/>
                  <a:pt x="665" y="79"/>
                  <a:pt x="662" y="79"/>
                </a:cubicBezTo>
                <a:cubicBezTo>
                  <a:pt x="660" y="79"/>
                  <a:pt x="658" y="80"/>
                  <a:pt x="657" y="82"/>
                </a:cubicBezTo>
                <a:cubicBezTo>
                  <a:pt x="655" y="84"/>
                  <a:pt x="647" y="93"/>
                  <a:pt x="639" y="101"/>
                </a:cubicBezTo>
                <a:cubicBezTo>
                  <a:pt x="635" y="98"/>
                  <a:pt x="630" y="95"/>
                  <a:pt x="625" y="92"/>
                </a:cubicBezTo>
                <a:cubicBezTo>
                  <a:pt x="629" y="82"/>
                  <a:pt x="635" y="70"/>
                  <a:pt x="636" y="68"/>
                </a:cubicBezTo>
                <a:cubicBezTo>
                  <a:pt x="637" y="66"/>
                  <a:pt x="637" y="64"/>
                  <a:pt x="636" y="62"/>
                </a:cubicBezTo>
                <a:cubicBezTo>
                  <a:pt x="635" y="60"/>
                  <a:pt x="634" y="58"/>
                  <a:pt x="632" y="57"/>
                </a:cubicBezTo>
                <a:cubicBezTo>
                  <a:pt x="630" y="55"/>
                  <a:pt x="627" y="55"/>
                  <a:pt x="625" y="56"/>
                </a:cubicBezTo>
                <a:cubicBezTo>
                  <a:pt x="623" y="56"/>
                  <a:pt x="621" y="57"/>
                  <a:pt x="620" y="59"/>
                </a:cubicBezTo>
                <a:cubicBezTo>
                  <a:pt x="618" y="61"/>
                  <a:pt x="611" y="71"/>
                  <a:pt x="605" y="80"/>
                </a:cubicBezTo>
                <a:cubicBezTo>
                  <a:pt x="600" y="77"/>
                  <a:pt x="594" y="75"/>
                  <a:pt x="589" y="72"/>
                </a:cubicBezTo>
                <a:cubicBezTo>
                  <a:pt x="593" y="62"/>
                  <a:pt x="597" y="50"/>
                  <a:pt x="598" y="47"/>
                </a:cubicBezTo>
                <a:cubicBezTo>
                  <a:pt x="598" y="45"/>
                  <a:pt x="598" y="43"/>
                  <a:pt x="597" y="41"/>
                </a:cubicBezTo>
                <a:cubicBezTo>
                  <a:pt x="596" y="39"/>
                  <a:pt x="595" y="37"/>
                  <a:pt x="592" y="37"/>
                </a:cubicBezTo>
                <a:cubicBezTo>
                  <a:pt x="590" y="36"/>
                  <a:pt x="588" y="36"/>
                  <a:pt x="586" y="36"/>
                </a:cubicBezTo>
                <a:cubicBezTo>
                  <a:pt x="584" y="37"/>
                  <a:pt x="582" y="38"/>
                  <a:pt x="581" y="40"/>
                </a:cubicBezTo>
                <a:cubicBezTo>
                  <a:pt x="580" y="42"/>
                  <a:pt x="574" y="53"/>
                  <a:pt x="568" y="63"/>
                </a:cubicBezTo>
                <a:cubicBezTo>
                  <a:pt x="563" y="61"/>
                  <a:pt x="557" y="59"/>
                  <a:pt x="552" y="57"/>
                </a:cubicBezTo>
                <a:cubicBezTo>
                  <a:pt x="554" y="46"/>
                  <a:pt x="557" y="34"/>
                  <a:pt x="557" y="31"/>
                </a:cubicBezTo>
                <a:cubicBezTo>
                  <a:pt x="558" y="29"/>
                  <a:pt x="557" y="27"/>
                  <a:pt x="556" y="25"/>
                </a:cubicBezTo>
                <a:cubicBezTo>
                  <a:pt x="555" y="23"/>
                  <a:pt x="553" y="21"/>
                  <a:pt x="551" y="21"/>
                </a:cubicBezTo>
                <a:cubicBezTo>
                  <a:pt x="549" y="20"/>
                  <a:pt x="547" y="20"/>
                  <a:pt x="545" y="21"/>
                </a:cubicBezTo>
                <a:cubicBezTo>
                  <a:pt x="543" y="22"/>
                  <a:pt x="541" y="23"/>
                  <a:pt x="540" y="25"/>
                </a:cubicBezTo>
                <a:cubicBezTo>
                  <a:pt x="539" y="28"/>
                  <a:pt x="534" y="39"/>
                  <a:pt x="530" y="49"/>
                </a:cubicBezTo>
                <a:cubicBezTo>
                  <a:pt x="524" y="48"/>
                  <a:pt x="519" y="46"/>
                  <a:pt x="513" y="45"/>
                </a:cubicBezTo>
                <a:cubicBezTo>
                  <a:pt x="514" y="34"/>
                  <a:pt x="516" y="21"/>
                  <a:pt x="516" y="19"/>
                </a:cubicBezTo>
                <a:cubicBezTo>
                  <a:pt x="516" y="17"/>
                  <a:pt x="515" y="14"/>
                  <a:pt x="514" y="13"/>
                </a:cubicBezTo>
                <a:cubicBezTo>
                  <a:pt x="513" y="11"/>
                  <a:pt x="511" y="10"/>
                  <a:pt x="509" y="9"/>
                </a:cubicBezTo>
                <a:cubicBezTo>
                  <a:pt x="506" y="9"/>
                  <a:pt x="504" y="9"/>
                  <a:pt x="502" y="10"/>
                </a:cubicBezTo>
                <a:cubicBezTo>
                  <a:pt x="500" y="11"/>
                  <a:pt x="499" y="13"/>
                  <a:pt x="498" y="15"/>
                </a:cubicBezTo>
                <a:cubicBezTo>
                  <a:pt x="497" y="18"/>
                  <a:pt x="494" y="29"/>
                  <a:pt x="490" y="40"/>
                </a:cubicBezTo>
                <a:cubicBezTo>
                  <a:pt x="485" y="39"/>
                  <a:pt x="479" y="38"/>
                  <a:pt x="473" y="37"/>
                </a:cubicBezTo>
                <a:cubicBezTo>
                  <a:pt x="473" y="26"/>
                  <a:pt x="473" y="14"/>
                  <a:pt x="473" y="11"/>
                </a:cubicBezTo>
                <a:cubicBezTo>
                  <a:pt x="473" y="9"/>
                  <a:pt x="472" y="7"/>
                  <a:pt x="471" y="5"/>
                </a:cubicBezTo>
                <a:cubicBezTo>
                  <a:pt x="469" y="4"/>
                  <a:pt x="467" y="3"/>
                  <a:pt x="465" y="2"/>
                </a:cubicBezTo>
                <a:cubicBezTo>
                  <a:pt x="463" y="2"/>
                  <a:pt x="461" y="3"/>
                  <a:pt x="459" y="4"/>
                </a:cubicBezTo>
                <a:cubicBezTo>
                  <a:pt x="457" y="5"/>
                  <a:pt x="456" y="7"/>
                  <a:pt x="455" y="9"/>
                </a:cubicBezTo>
                <a:cubicBezTo>
                  <a:pt x="455" y="12"/>
                  <a:pt x="452" y="24"/>
                  <a:pt x="450" y="35"/>
                </a:cubicBezTo>
                <a:cubicBezTo>
                  <a:pt x="444" y="35"/>
                  <a:pt x="438" y="34"/>
                  <a:pt x="433" y="34"/>
                </a:cubicBezTo>
                <a:cubicBezTo>
                  <a:pt x="432" y="23"/>
                  <a:pt x="430" y="11"/>
                  <a:pt x="430" y="8"/>
                </a:cubicBezTo>
                <a:cubicBezTo>
                  <a:pt x="430" y="6"/>
                  <a:pt x="429" y="4"/>
                  <a:pt x="427" y="2"/>
                </a:cubicBezTo>
                <a:cubicBezTo>
                  <a:pt x="425" y="1"/>
                  <a:pt x="423" y="0"/>
                  <a:pt x="421" y="0"/>
                </a:cubicBezTo>
                <a:cubicBezTo>
                  <a:pt x="419" y="0"/>
                  <a:pt x="417" y="1"/>
                  <a:pt x="415" y="2"/>
                </a:cubicBezTo>
                <a:cubicBezTo>
                  <a:pt x="413" y="4"/>
                  <a:pt x="412" y="6"/>
                  <a:pt x="412" y="8"/>
                </a:cubicBezTo>
                <a:cubicBezTo>
                  <a:pt x="412" y="10"/>
                  <a:pt x="411" y="23"/>
                  <a:pt x="410" y="34"/>
                </a:cubicBezTo>
                <a:cubicBezTo>
                  <a:pt x="404" y="34"/>
                  <a:pt x="398" y="35"/>
                  <a:pt x="392" y="35"/>
                </a:cubicBezTo>
                <a:cubicBezTo>
                  <a:pt x="390" y="24"/>
                  <a:pt x="387" y="12"/>
                  <a:pt x="387" y="9"/>
                </a:cubicBezTo>
                <a:cubicBezTo>
                  <a:pt x="386" y="7"/>
                  <a:pt x="385" y="5"/>
                  <a:pt x="383" y="4"/>
                </a:cubicBezTo>
                <a:cubicBezTo>
                  <a:pt x="381" y="3"/>
                  <a:pt x="379" y="2"/>
                  <a:pt x="377" y="2"/>
                </a:cubicBezTo>
                <a:cubicBezTo>
                  <a:pt x="375" y="3"/>
                  <a:pt x="373" y="4"/>
                  <a:pt x="371" y="5"/>
                </a:cubicBezTo>
                <a:cubicBezTo>
                  <a:pt x="370" y="7"/>
                  <a:pt x="369" y="9"/>
                  <a:pt x="369" y="11"/>
                </a:cubicBezTo>
                <a:cubicBezTo>
                  <a:pt x="369" y="14"/>
                  <a:pt x="369" y="26"/>
                  <a:pt x="369" y="37"/>
                </a:cubicBezTo>
                <a:cubicBezTo>
                  <a:pt x="363" y="38"/>
                  <a:pt x="358" y="39"/>
                  <a:pt x="352" y="40"/>
                </a:cubicBezTo>
                <a:cubicBezTo>
                  <a:pt x="348" y="29"/>
                  <a:pt x="345" y="18"/>
                  <a:pt x="344" y="15"/>
                </a:cubicBezTo>
                <a:cubicBezTo>
                  <a:pt x="343" y="13"/>
                  <a:pt x="342" y="11"/>
                  <a:pt x="340" y="10"/>
                </a:cubicBezTo>
                <a:cubicBezTo>
                  <a:pt x="338" y="9"/>
                  <a:pt x="336" y="9"/>
                  <a:pt x="333" y="9"/>
                </a:cubicBezTo>
                <a:cubicBezTo>
                  <a:pt x="331" y="10"/>
                  <a:pt x="329" y="11"/>
                  <a:pt x="328" y="13"/>
                </a:cubicBezTo>
                <a:cubicBezTo>
                  <a:pt x="327" y="14"/>
                  <a:pt x="326" y="17"/>
                  <a:pt x="326" y="19"/>
                </a:cubicBezTo>
                <a:cubicBezTo>
                  <a:pt x="327" y="21"/>
                  <a:pt x="328" y="34"/>
                  <a:pt x="329" y="45"/>
                </a:cubicBezTo>
                <a:cubicBezTo>
                  <a:pt x="324" y="46"/>
                  <a:pt x="318" y="48"/>
                  <a:pt x="312" y="49"/>
                </a:cubicBezTo>
                <a:cubicBezTo>
                  <a:pt x="308" y="39"/>
                  <a:pt x="303" y="28"/>
                  <a:pt x="302" y="25"/>
                </a:cubicBezTo>
                <a:cubicBezTo>
                  <a:pt x="301" y="23"/>
                  <a:pt x="299" y="22"/>
                  <a:pt x="297" y="21"/>
                </a:cubicBezTo>
                <a:cubicBezTo>
                  <a:pt x="295" y="20"/>
                  <a:pt x="293" y="20"/>
                  <a:pt x="291" y="21"/>
                </a:cubicBezTo>
                <a:cubicBezTo>
                  <a:pt x="289" y="21"/>
                  <a:pt x="287" y="23"/>
                  <a:pt x="286" y="25"/>
                </a:cubicBezTo>
                <a:cubicBezTo>
                  <a:pt x="285" y="27"/>
                  <a:pt x="284" y="29"/>
                  <a:pt x="285" y="31"/>
                </a:cubicBezTo>
                <a:cubicBezTo>
                  <a:pt x="285" y="34"/>
                  <a:pt x="288" y="46"/>
                  <a:pt x="290" y="57"/>
                </a:cubicBezTo>
                <a:cubicBezTo>
                  <a:pt x="285" y="59"/>
                  <a:pt x="279" y="61"/>
                  <a:pt x="274" y="63"/>
                </a:cubicBezTo>
                <a:cubicBezTo>
                  <a:pt x="269" y="53"/>
                  <a:pt x="262" y="42"/>
                  <a:pt x="261" y="40"/>
                </a:cubicBezTo>
                <a:cubicBezTo>
                  <a:pt x="260" y="38"/>
                  <a:pt x="258" y="37"/>
                  <a:pt x="256" y="36"/>
                </a:cubicBezTo>
                <a:cubicBezTo>
                  <a:pt x="254" y="36"/>
                  <a:pt x="252" y="36"/>
                  <a:pt x="250" y="37"/>
                </a:cubicBezTo>
                <a:cubicBezTo>
                  <a:pt x="248" y="37"/>
                  <a:pt x="246" y="39"/>
                  <a:pt x="245" y="41"/>
                </a:cubicBezTo>
                <a:cubicBezTo>
                  <a:pt x="244" y="43"/>
                  <a:pt x="244" y="45"/>
                  <a:pt x="245" y="47"/>
                </a:cubicBezTo>
                <a:cubicBezTo>
                  <a:pt x="245" y="50"/>
                  <a:pt x="249" y="62"/>
                  <a:pt x="253" y="72"/>
                </a:cubicBezTo>
                <a:cubicBezTo>
                  <a:pt x="248" y="75"/>
                  <a:pt x="243" y="77"/>
                  <a:pt x="237" y="80"/>
                </a:cubicBezTo>
                <a:cubicBezTo>
                  <a:pt x="231" y="71"/>
                  <a:pt x="224" y="61"/>
                  <a:pt x="222" y="59"/>
                </a:cubicBezTo>
                <a:cubicBezTo>
                  <a:pt x="221" y="57"/>
                  <a:pt x="219" y="56"/>
                  <a:pt x="217" y="56"/>
                </a:cubicBezTo>
                <a:cubicBezTo>
                  <a:pt x="215" y="55"/>
                  <a:pt x="212" y="55"/>
                  <a:pt x="210" y="57"/>
                </a:cubicBezTo>
                <a:cubicBezTo>
                  <a:pt x="208" y="58"/>
                  <a:pt x="207" y="60"/>
                  <a:pt x="206" y="62"/>
                </a:cubicBezTo>
                <a:cubicBezTo>
                  <a:pt x="206" y="64"/>
                  <a:pt x="206" y="66"/>
                  <a:pt x="206" y="68"/>
                </a:cubicBezTo>
                <a:cubicBezTo>
                  <a:pt x="208" y="70"/>
                  <a:pt x="213" y="82"/>
                  <a:pt x="217" y="92"/>
                </a:cubicBezTo>
                <a:cubicBezTo>
                  <a:pt x="212" y="95"/>
                  <a:pt x="208" y="98"/>
                  <a:pt x="203" y="101"/>
                </a:cubicBezTo>
                <a:cubicBezTo>
                  <a:pt x="195" y="93"/>
                  <a:pt x="187" y="84"/>
                  <a:pt x="185" y="82"/>
                </a:cubicBezTo>
                <a:cubicBezTo>
                  <a:pt x="184" y="80"/>
                  <a:pt x="182" y="79"/>
                  <a:pt x="180" y="79"/>
                </a:cubicBezTo>
                <a:cubicBezTo>
                  <a:pt x="178" y="79"/>
                  <a:pt x="175" y="79"/>
                  <a:pt x="173" y="81"/>
                </a:cubicBezTo>
                <a:cubicBezTo>
                  <a:pt x="172" y="82"/>
                  <a:pt x="170" y="84"/>
                  <a:pt x="170" y="86"/>
                </a:cubicBezTo>
                <a:cubicBezTo>
                  <a:pt x="169" y="88"/>
                  <a:pt x="170" y="90"/>
                  <a:pt x="171" y="92"/>
                </a:cubicBezTo>
                <a:cubicBezTo>
                  <a:pt x="172" y="95"/>
                  <a:pt x="178" y="105"/>
                  <a:pt x="184" y="115"/>
                </a:cubicBezTo>
                <a:cubicBezTo>
                  <a:pt x="179" y="119"/>
                  <a:pt x="175" y="122"/>
                  <a:pt x="170" y="126"/>
                </a:cubicBezTo>
                <a:cubicBezTo>
                  <a:pt x="162" y="118"/>
                  <a:pt x="153" y="110"/>
                  <a:pt x="151" y="108"/>
                </a:cubicBezTo>
                <a:cubicBezTo>
                  <a:pt x="150" y="107"/>
                  <a:pt x="147" y="106"/>
                  <a:pt x="145" y="106"/>
                </a:cubicBezTo>
                <a:cubicBezTo>
                  <a:pt x="143" y="106"/>
                  <a:pt x="141" y="107"/>
                  <a:pt x="139" y="108"/>
                </a:cubicBezTo>
                <a:cubicBezTo>
                  <a:pt x="137" y="110"/>
                  <a:pt x="136" y="112"/>
                  <a:pt x="136" y="114"/>
                </a:cubicBezTo>
                <a:cubicBezTo>
                  <a:pt x="136" y="116"/>
                  <a:pt x="136" y="119"/>
                  <a:pt x="138" y="120"/>
                </a:cubicBezTo>
                <a:cubicBezTo>
                  <a:pt x="139" y="122"/>
                  <a:pt x="147" y="132"/>
                  <a:pt x="153" y="141"/>
                </a:cubicBezTo>
                <a:cubicBezTo>
                  <a:pt x="149" y="146"/>
                  <a:pt x="145" y="150"/>
                  <a:pt x="141" y="154"/>
                </a:cubicBezTo>
                <a:cubicBezTo>
                  <a:pt x="132" y="147"/>
                  <a:pt x="122" y="140"/>
                  <a:pt x="120" y="138"/>
                </a:cubicBezTo>
                <a:cubicBezTo>
                  <a:pt x="118" y="137"/>
                  <a:pt x="116" y="136"/>
                  <a:pt x="114" y="137"/>
                </a:cubicBezTo>
                <a:cubicBezTo>
                  <a:pt x="112" y="137"/>
                  <a:pt x="110" y="138"/>
                  <a:pt x="108" y="140"/>
                </a:cubicBezTo>
                <a:cubicBezTo>
                  <a:pt x="106" y="141"/>
                  <a:pt x="106" y="144"/>
                  <a:pt x="106" y="146"/>
                </a:cubicBezTo>
                <a:cubicBezTo>
                  <a:pt x="106" y="148"/>
                  <a:pt x="106" y="150"/>
                  <a:pt x="108" y="152"/>
                </a:cubicBezTo>
                <a:cubicBezTo>
                  <a:pt x="109" y="154"/>
                  <a:pt x="118" y="163"/>
                  <a:pt x="126" y="171"/>
                </a:cubicBezTo>
                <a:cubicBezTo>
                  <a:pt x="122" y="176"/>
                  <a:pt x="118" y="180"/>
                  <a:pt x="115" y="185"/>
                </a:cubicBezTo>
                <a:cubicBezTo>
                  <a:pt x="105" y="179"/>
                  <a:pt x="94" y="173"/>
                  <a:pt x="92" y="171"/>
                </a:cubicBezTo>
                <a:cubicBezTo>
                  <a:pt x="90" y="170"/>
                  <a:pt x="88" y="170"/>
                  <a:pt x="86" y="170"/>
                </a:cubicBezTo>
                <a:cubicBezTo>
                  <a:pt x="84" y="171"/>
                  <a:pt x="82" y="172"/>
                  <a:pt x="80" y="174"/>
                </a:cubicBezTo>
                <a:cubicBezTo>
                  <a:pt x="79" y="176"/>
                  <a:pt x="78" y="178"/>
                  <a:pt x="79" y="180"/>
                </a:cubicBezTo>
                <a:cubicBezTo>
                  <a:pt x="79" y="182"/>
                  <a:pt x="80" y="185"/>
                  <a:pt x="81" y="186"/>
                </a:cubicBezTo>
                <a:cubicBezTo>
                  <a:pt x="83" y="188"/>
                  <a:pt x="92" y="196"/>
                  <a:pt x="101" y="203"/>
                </a:cubicBezTo>
                <a:cubicBezTo>
                  <a:pt x="98" y="208"/>
                  <a:pt x="94" y="213"/>
                  <a:pt x="91" y="218"/>
                </a:cubicBezTo>
                <a:cubicBezTo>
                  <a:pt x="81" y="213"/>
                  <a:pt x="70" y="208"/>
                  <a:pt x="68" y="207"/>
                </a:cubicBezTo>
                <a:cubicBezTo>
                  <a:pt x="66" y="206"/>
                  <a:pt x="63" y="206"/>
                  <a:pt x="61" y="207"/>
                </a:cubicBezTo>
                <a:cubicBezTo>
                  <a:pt x="59" y="208"/>
                  <a:pt x="57" y="209"/>
                  <a:pt x="56" y="211"/>
                </a:cubicBezTo>
                <a:cubicBezTo>
                  <a:pt x="55" y="213"/>
                  <a:pt x="55" y="215"/>
                  <a:pt x="55" y="217"/>
                </a:cubicBezTo>
                <a:cubicBezTo>
                  <a:pt x="56" y="220"/>
                  <a:pt x="57" y="222"/>
                  <a:pt x="59" y="223"/>
                </a:cubicBezTo>
                <a:cubicBezTo>
                  <a:pt x="61" y="224"/>
                  <a:pt x="71" y="231"/>
                  <a:pt x="80" y="238"/>
                </a:cubicBezTo>
                <a:cubicBezTo>
                  <a:pt x="77" y="243"/>
                  <a:pt x="74" y="248"/>
                  <a:pt x="72" y="254"/>
                </a:cubicBezTo>
                <a:cubicBezTo>
                  <a:pt x="61" y="250"/>
                  <a:pt x="50" y="246"/>
                  <a:pt x="47" y="245"/>
                </a:cubicBezTo>
                <a:cubicBezTo>
                  <a:pt x="45" y="245"/>
                  <a:pt x="43" y="245"/>
                  <a:pt x="41" y="246"/>
                </a:cubicBezTo>
                <a:cubicBezTo>
                  <a:pt x="39" y="247"/>
                  <a:pt x="37" y="248"/>
                  <a:pt x="36" y="250"/>
                </a:cubicBezTo>
                <a:cubicBezTo>
                  <a:pt x="35" y="253"/>
                  <a:pt x="35" y="255"/>
                  <a:pt x="36" y="257"/>
                </a:cubicBezTo>
                <a:cubicBezTo>
                  <a:pt x="36" y="259"/>
                  <a:pt x="38" y="261"/>
                  <a:pt x="40" y="262"/>
                </a:cubicBezTo>
                <a:cubicBezTo>
                  <a:pt x="42" y="263"/>
                  <a:pt x="53" y="269"/>
                  <a:pt x="62" y="275"/>
                </a:cubicBezTo>
                <a:cubicBezTo>
                  <a:pt x="60" y="280"/>
                  <a:pt x="58" y="286"/>
                  <a:pt x="56" y="291"/>
                </a:cubicBezTo>
                <a:cubicBezTo>
                  <a:pt x="45" y="289"/>
                  <a:pt x="33" y="286"/>
                  <a:pt x="31" y="285"/>
                </a:cubicBezTo>
                <a:cubicBezTo>
                  <a:pt x="28" y="285"/>
                  <a:pt x="26" y="285"/>
                  <a:pt x="24" y="287"/>
                </a:cubicBezTo>
                <a:cubicBezTo>
                  <a:pt x="23" y="288"/>
                  <a:pt x="21" y="289"/>
                  <a:pt x="20" y="292"/>
                </a:cubicBezTo>
                <a:cubicBezTo>
                  <a:pt x="20" y="294"/>
                  <a:pt x="20" y="296"/>
                  <a:pt x="21" y="298"/>
                </a:cubicBezTo>
                <a:cubicBezTo>
                  <a:pt x="22" y="300"/>
                  <a:pt x="23" y="302"/>
                  <a:pt x="25" y="303"/>
                </a:cubicBezTo>
                <a:cubicBezTo>
                  <a:pt x="27" y="304"/>
                  <a:pt x="39" y="309"/>
                  <a:pt x="49" y="313"/>
                </a:cubicBezTo>
                <a:cubicBezTo>
                  <a:pt x="47" y="319"/>
                  <a:pt x="46" y="324"/>
                  <a:pt x="45" y="330"/>
                </a:cubicBezTo>
                <a:cubicBezTo>
                  <a:pt x="33" y="329"/>
                  <a:pt x="21" y="327"/>
                  <a:pt x="19" y="327"/>
                </a:cubicBezTo>
                <a:cubicBezTo>
                  <a:pt x="16" y="327"/>
                  <a:pt x="14" y="328"/>
                  <a:pt x="12" y="329"/>
                </a:cubicBezTo>
                <a:cubicBezTo>
                  <a:pt x="11" y="330"/>
                  <a:pt x="9" y="332"/>
                  <a:pt x="9" y="334"/>
                </a:cubicBezTo>
                <a:cubicBezTo>
                  <a:pt x="9" y="337"/>
                  <a:pt x="9" y="339"/>
                  <a:pt x="10" y="341"/>
                </a:cubicBezTo>
                <a:cubicBezTo>
                  <a:pt x="11" y="343"/>
                  <a:pt x="13" y="344"/>
                  <a:pt x="15" y="345"/>
                </a:cubicBezTo>
                <a:cubicBezTo>
                  <a:pt x="17" y="346"/>
                  <a:pt x="29" y="349"/>
                  <a:pt x="40" y="353"/>
                </a:cubicBezTo>
                <a:cubicBezTo>
                  <a:pt x="39" y="358"/>
                  <a:pt x="38" y="364"/>
                  <a:pt x="37" y="370"/>
                </a:cubicBezTo>
                <a:cubicBezTo>
                  <a:pt x="26" y="370"/>
                  <a:pt x="13" y="370"/>
                  <a:pt x="11" y="370"/>
                </a:cubicBezTo>
                <a:cubicBezTo>
                  <a:pt x="9" y="370"/>
                  <a:pt x="7" y="371"/>
                  <a:pt x="5" y="372"/>
                </a:cubicBezTo>
                <a:cubicBezTo>
                  <a:pt x="3" y="374"/>
                  <a:pt x="2" y="376"/>
                  <a:pt x="2" y="378"/>
                </a:cubicBezTo>
                <a:cubicBezTo>
                  <a:pt x="2" y="380"/>
                  <a:pt x="2" y="382"/>
                  <a:pt x="4" y="384"/>
                </a:cubicBezTo>
                <a:cubicBezTo>
                  <a:pt x="5" y="386"/>
                  <a:pt x="7" y="387"/>
                  <a:pt x="9" y="388"/>
                </a:cubicBezTo>
                <a:cubicBezTo>
                  <a:pt x="11" y="388"/>
                  <a:pt x="24" y="391"/>
                  <a:pt x="35" y="393"/>
                </a:cubicBezTo>
                <a:cubicBezTo>
                  <a:pt x="34" y="399"/>
                  <a:pt x="34" y="405"/>
                  <a:pt x="34" y="410"/>
                </a:cubicBezTo>
                <a:cubicBezTo>
                  <a:pt x="22" y="412"/>
                  <a:pt x="10" y="413"/>
                  <a:pt x="8" y="413"/>
                </a:cubicBezTo>
                <a:cubicBezTo>
                  <a:pt x="5" y="413"/>
                  <a:pt x="3" y="414"/>
                  <a:pt x="2" y="416"/>
                </a:cubicBezTo>
                <a:cubicBezTo>
                  <a:pt x="1" y="418"/>
                  <a:pt x="0" y="420"/>
                  <a:pt x="0" y="422"/>
                </a:cubicBezTo>
                <a:cubicBezTo>
                  <a:pt x="0" y="424"/>
                  <a:pt x="1" y="426"/>
                  <a:pt x="2" y="428"/>
                </a:cubicBezTo>
                <a:cubicBezTo>
                  <a:pt x="3" y="430"/>
                  <a:pt x="5" y="431"/>
                  <a:pt x="8" y="431"/>
                </a:cubicBezTo>
                <a:cubicBezTo>
                  <a:pt x="10" y="431"/>
                  <a:pt x="22" y="433"/>
                  <a:pt x="34" y="434"/>
                </a:cubicBezTo>
                <a:cubicBezTo>
                  <a:pt x="34" y="439"/>
                  <a:pt x="34" y="445"/>
                  <a:pt x="35" y="451"/>
                </a:cubicBezTo>
                <a:cubicBezTo>
                  <a:pt x="24" y="453"/>
                  <a:pt x="11" y="456"/>
                  <a:pt x="9" y="456"/>
                </a:cubicBezTo>
                <a:cubicBezTo>
                  <a:pt x="7" y="457"/>
                  <a:pt x="5" y="458"/>
                  <a:pt x="4" y="460"/>
                </a:cubicBezTo>
                <a:cubicBezTo>
                  <a:pt x="2" y="462"/>
                  <a:pt x="2" y="464"/>
                  <a:pt x="2" y="466"/>
                </a:cubicBezTo>
                <a:cubicBezTo>
                  <a:pt x="2" y="468"/>
                  <a:pt x="3" y="470"/>
                  <a:pt x="5" y="472"/>
                </a:cubicBezTo>
                <a:cubicBezTo>
                  <a:pt x="7" y="473"/>
                  <a:pt x="9" y="474"/>
                  <a:pt x="11" y="474"/>
                </a:cubicBezTo>
                <a:cubicBezTo>
                  <a:pt x="13" y="474"/>
                  <a:pt x="26" y="474"/>
                  <a:pt x="37" y="474"/>
                </a:cubicBezTo>
                <a:cubicBezTo>
                  <a:pt x="38" y="480"/>
                  <a:pt x="39" y="486"/>
                  <a:pt x="40" y="491"/>
                </a:cubicBezTo>
                <a:cubicBezTo>
                  <a:pt x="29" y="495"/>
                  <a:pt x="17" y="498"/>
                  <a:pt x="15" y="499"/>
                </a:cubicBezTo>
                <a:cubicBezTo>
                  <a:pt x="13" y="500"/>
                  <a:pt x="11" y="502"/>
                  <a:pt x="10" y="503"/>
                </a:cubicBezTo>
                <a:cubicBezTo>
                  <a:pt x="9" y="505"/>
                  <a:pt x="9" y="508"/>
                  <a:pt x="9" y="510"/>
                </a:cubicBezTo>
                <a:cubicBezTo>
                  <a:pt x="9" y="512"/>
                  <a:pt x="11" y="514"/>
                  <a:pt x="12" y="515"/>
                </a:cubicBezTo>
                <a:cubicBezTo>
                  <a:pt x="14" y="517"/>
                  <a:pt x="16" y="517"/>
                  <a:pt x="19" y="517"/>
                </a:cubicBezTo>
                <a:cubicBezTo>
                  <a:pt x="21" y="517"/>
                  <a:pt x="33" y="515"/>
                  <a:pt x="45" y="514"/>
                </a:cubicBezTo>
                <a:cubicBezTo>
                  <a:pt x="46" y="520"/>
                  <a:pt x="47" y="525"/>
                  <a:pt x="49" y="531"/>
                </a:cubicBezTo>
                <a:cubicBezTo>
                  <a:pt x="39" y="535"/>
                  <a:pt x="27" y="540"/>
                  <a:pt x="25" y="541"/>
                </a:cubicBezTo>
                <a:cubicBezTo>
                  <a:pt x="23" y="542"/>
                  <a:pt x="22" y="544"/>
                  <a:pt x="21" y="546"/>
                </a:cubicBezTo>
                <a:cubicBezTo>
                  <a:pt x="20" y="548"/>
                  <a:pt x="20" y="550"/>
                  <a:pt x="20" y="552"/>
                </a:cubicBezTo>
                <a:cubicBezTo>
                  <a:pt x="21" y="555"/>
                  <a:pt x="23" y="556"/>
                  <a:pt x="24" y="558"/>
                </a:cubicBezTo>
                <a:cubicBezTo>
                  <a:pt x="26" y="559"/>
                  <a:pt x="28" y="559"/>
                  <a:pt x="31" y="559"/>
                </a:cubicBezTo>
                <a:cubicBezTo>
                  <a:pt x="33" y="558"/>
                  <a:pt x="45" y="555"/>
                  <a:pt x="56" y="553"/>
                </a:cubicBezTo>
                <a:cubicBezTo>
                  <a:pt x="58" y="558"/>
                  <a:pt x="60" y="564"/>
                  <a:pt x="62" y="569"/>
                </a:cubicBezTo>
                <a:cubicBezTo>
                  <a:pt x="53" y="575"/>
                  <a:pt x="42" y="581"/>
                  <a:pt x="40" y="582"/>
                </a:cubicBezTo>
                <a:cubicBezTo>
                  <a:pt x="38" y="583"/>
                  <a:pt x="36" y="585"/>
                  <a:pt x="36" y="587"/>
                </a:cubicBezTo>
                <a:cubicBezTo>
                  <a:pt x="35" y="589"/>
                  <a:pt x="35" y="592"/>
                  <a:pt x="36" y="594"/>
                </a:cubicBezTo>
                <a:cubicBezTo>
                  <a:pt x="37" y="596"/>
                  <a:pt x="39" y="597"/>
                  <a:pt x="41" y="598"/>
                </a:cubicBezTo>
                <a:cubicBezTo>
                  <a:pt x="43" y="599"/>
                  <a:pt x="45" y="600"/>
                  <a:pt x="47" y="599"/>
                </a:cubicBezTo>
                <a:cubicBezTo>
                  <a:pt x="50" y="598"/>
                  <a:pt x="61" y="594"/>
                  <a:pt x="72" y="590"/>
                </a:cubicBezTo>
                <a:cubicBezTo>
                  <a:pt x="74" y="596"/>
                  <a:pt x="77" y="601"/>
                  <a:pt x="80" y="606"/>
                </a:cubicBezTo>
                <a:cubicBezTo>
                  <a:pt x="71" y="613"/>
                  <a:pt x="61" y="620"/>
                  <a:pt x="59" y="621"/>
                </a:cubicBezTo>
                <a:cubicBezTo>
                  <a:pt x="57" y="623"/>
                  <a:pt x="56" y="625"/>
                  <a:pt x="55" y="627"/>
                </a:cubicBezTo>
                <a:cubicBezTo>
                  <a:pt x="55" y="629"/>
                  <a:pt x="55" y="631"/>
                  <a:pt x="56" y="633"/>
                </a:cubicBezTo>
                <a:cubicBezTo>
                  <a:pt x="57" y="635"/>
                  <a:pt x="59" y="636"/>
                  <a:pt x="61" y="637"/>
                </a:cubicBezTo>
                <a:cubicBezTo>
                  <a:pt x="63" y="638"/>
                  <a:pt x="66" y="638"/>
                  <a:pt x="68" y="637"/>
                </a:cubicBezTo>
                <a:cubicBezTo>
                  <a:pt x="70" y="636"/>
                  <a:pt x="81" y="631"/>
                  <a:pt x="91" y="626"/>
                </a:cubicBezTo>
                <a:cubicBezTo>
                  <a:pt x="94" y="631"/>
                  <a:pt x="98" y="636"/>
                  <a:pt x="101" y="641"/>
                </a:cubicBezTo>
                <a:cubicBezTo>
                  <a:pt x="92" y="648"/>
                  <a:pt x="83" y="656"/>
                  <a:pt x="81" y="658"/>
                </a:cubicBezTo>
                <a:cubicBezTo>
                  <a:pt x="80" y="660"/>
                  <a:pt x="79" y="662"/>
                  <a:pt x="79" y="664"/>
                </a:cubicBezTo>
                <a:cubicBezTo>
                  <a:pt x="78" y="666"/>
                  <a:pt x="79" y="668"/>
                  <a:pt x="80" y="670"/>
                </a:cubicBezTo>
                <a:cubicBezTo>
                  <a:pt x="82" y="672"/>
                  <a:pt x="84" y="673"/>
                  <a:pt x="86" y="674"/>
                </a:cubicBezTo>
                <a:cubicBezTo>
                  <a:pt x="88" y="674"/>
                  <a:pt x="90" y="674"/>
                  <a:pt x="92" y="673"/>
                </a:cubicBezTo>
                <a:cubicBezTo>
                  <a:pt x="94" y="672"/>
                  <a:pt x="105" y="665"/>
                  <a:pt x="115" y="659"/>
                </a:cubicBezTo>
                <a:cubicBezTo>
                  <a:pt x="118" y="664"/>
                  <a:pt x="122" y="669"/>
                  <a:pt x="126" y="673"/>
                </a:cubicBezTo>
                <a:cubicBezTo>
                  <a:pt x="118" y="681"/>
                  <a:pt x="109" y="691"/>
                  <a:pt x="108" y="692"/>
                </a:cubicBezTo>
                <a:cubicBezTo>
                  <a:pt x="106" y="694"/>
                  <a:pt x="106" y="696"/>
                  <a:pt x="106" y="698"/>
                </a:cubicBezTo>
                <a:cubicBezTo>
                  <a:pt x="106" y="701"/>
                  <a:pt x="106" y="703"/>
                  <a:pt x="108" y="704"/>
                </a:cubicBezTo>
                <a:cubicBezTo>
                  <a:pt x="110" y="706"/>
                  <a:pt x="112" y="707"/>
                  <a:pt x="114" y="707"/>
                </a:cubicBezTo>
                <a:cubicBezTo>
                  <a:pt x="116" y="708"/>
                  <a:pt x="118" y="707"/>
                  <a:pt x="120" y="706"/>
                </a:cubicBezTo>
                <a:cubicBezTo>
                  <a:pt x="122" y="704"/>
                  <a:pt x="132" y="697"/>
                  <a:pt x="141" y="690"/>
                </a:cubicBezTo>
                <a:cubicBezTo>
                  <a:pt x="145" y="694"/>
                  <a:pt x="149" y="699"/>
                  <a:pt x="153" y="703"/>
                </a:cubicBezTo>
                <a:cubicBezTo>
                  <a:pt x="147" y="712"/>
                  <a:pt x="139" y="722"/>
                  <a:pt x="138" y="724"/>
                </a:cubicBezTo>
                <a:cubicBezTo>
                  <a:pt x="136" y="726"/>
                  <a:pt x="136" y="728"/>
                  <a:pt x="136" y="730"/>
                </a:cubicBezTo>
                <a:cubicBezTo>
                  <a:pt x="136" y="732"/>
                  <a:pt x="137" y="734"/>
                  <a:pt x="139" y="736"/>
                </a:cubicBezTo>
                <a:cubicBezTo>
                  <a:pt x="141" y="737"/>
                  <a:pt x="143" y="738"/>
                  <a:pt x="145" y="738"/>
                </a:cubicBezTo>
                <a:cubicBezTo>
                  <a:pt x="147" y="738"/>
                  <a:pt x="150" y="737"/>
                  <a:pt x="151" y="736"/>
                </a:cubicBezTo>
                <a:cubicBezTo>
                  <a:pt x="153" y="734"/>
                  <a:pt x="162" y="726"/>
                  <a:pt x="170" y="718"/>
                </a:cubicBezTo>
                <a:cubicBezTo>
                  <a:pt x="175" y="722"/>
                  <a:pt x="179" y="726"/>
                  <a:pt x="184" y="729"/>
                </a:cubicBezTo>
                <a:cubicBezTo>
                  <a:pt x="178" y="739"/>
                  <a:pt x="172" y="750"/>
                  <a:pt x="171" y="752"/>
                </a:cubicBezTo>
                <a:cubicBezTo>
                  <a:pt x="170" y="754"/>
                  <a:pt x="169" y="756"/>
                  <a:pt x="170" y="758"/>
                </a:cubicBezTo>
                <a:cubicBezTo>
                  <a:pt x="170" y="760"/>
                  <a:pt x="172" y="762"/>
                  <a:pt x="173" y="763"/>
                </a:cubicBezTo>
                <a:cubicBezTo>
                  <a:pt x="175" y="765"/>
                  <a:pt x="178" y="765"/>
                  <a:pt x="180" y="765"/>
                </a:cubicBezTo>
                <a:cubicBezTo>
                  <a:pt x="182" y="765"/>
                  <a:pt x="184" y="764"/>
                  <a:pt x="185" y="762"/>
                </a:cubicBezTo>
                <a:cubicBezTo>
                  <a:pt x="187" y="761"/>
                  <a:pt x="195" y="751"/>
                  <a:pt x="203" y="743"/>
                </a:cubicBezTo>
                <a:cubicBezTo>
                  <a:pt x="208" y="746"/>
                  <a:pt x="212" y="749"/>
                  <a:pt x="217" y="752"/>
                </a:cubicBezTo>
                <a:cubicBezTo>
                  <a:pt x="213" y="763"/>
                  <a:pt x="208" y="774"/>
                  <a:pt x="206" y="776"/>
                </a:cubicBezTo>
                <a:cubicBezTo>
                  <a:pt x="206" y="778"/>
                  <a:pt x="206" y="781"/>
                  <a:pt x="206" y="783"/>
                </a:cubicBezTo>
                <a:cubicBezTo>
                  <a:pt x="207" y="785"/>
                  <a:pt x="208" y="786"/>
                  <a:pt x="210" y="788"/>
                </a:cubicBezTo>
                <a:cubicBezTo>
                  <a:pt x="212" y="789"/>
                  <a:pt x="215" y="789"/>
                  <a:pt x="217" y="789"/>
                </a:cubicBezTo>
                <a:cubicBezTo>
                  <a:pt x="219" y="788"/>
                  <a:pt x="221" y="787"/>
                  <a:pt x="222" y="785"/>
                </a:cubicBezTo>
                <a:cubicBezTo>
                  <a:pt x="224" y="783"/>
                  <a:pt x="231" y="773"/>
                  <a:pt x="237" y="764"/>
                </a:cubicBezTo>
                <a:cubicBezTo>
                  <a:pt x="243" y="767"/>
                  <a:pt x="248" y="769"/>
                  <a:pt x="253" y="772"/>
                </a:cubicBezTo>
                <a:cubicBezTo>
                  <a:pt x="249" y="783"/>
                  <a:pt x="245" y="794"/>
                  <a:pt x="245" y="797"/>
                </a:cubicBezTo>
                <a:cubicBezTo>
                  <a:pt x="244" y="799"/>
                  <a:pt x="244" y="801"/>
                  <a:pt x="245" y="803"/>
                </a:cubicBezTo>
                <a:cubicBezTo>
                  <a:pt x="246" y="805"/>
                  <a:pt x="248" y="807"/>
                  <a:pt x="250" y="808"/>
                </a:cubicBezTo>
                <a:cubicBezTo>
                  <a:pt x="252" y="809"/>
                  <a:pt x="254" y="809"/>
                  <a:pt x="256" y="808"/>
                </a:cubicBezTo>
                <a:cubicBezTo>
                  <a:pt x="258" y="807"/>
                  <a:pt x="260" y="806"/>
                  <a:pt x="261" y="804"/>
                </a:cubicBezTo>
                <a:cubicBezTo>
                  <a:pt x="262" y="802"/>
                  <a:pt x="269" y="791"/>
                  <a:pt x="274" y="781"/>
                </a:cubicBezTo>
                <a:cubicBezTo>
                  <a:pt x="279" y="784"/>
                  <a:pt x="285" y="786"/>
                  <a:pt x="290" y="788"/>
                </a:cubicBezTo>
                <a:cubicBezTo>
                  <a:pt x="288" y="799"/>
                  <a:pt x="285" y="811"/>
                  <a:pt x="285" y="813"/>
                </a:cubicBezTo>
                <a:cubicBezTo>
                  <a:pt x="284" y="815"/>
                  <a:pt x="285" y="818"/>
                  <a:pt x="286" y="819"/>
                </a:cubicBezTo>
                <a:cubicBezTo>
                  <a:pt x="287" y="821"/>
                  <a:pt x="289" y="823"/>
                  <a:pt x="291" y="823"/>
                </a:cubicBezTo>
                <a:cubicBezTo>
                  <a:pt x="293" y="824"/>
                  <a:pt x="295" y="824"/>
                  <a:pt x="297" y="823"/>
                </a:cubicBezTo>
                <a:cubicBezTo>
                  <a:pt x="299" y="822"/>
                  <a:pt x="301" y="821"/>
                  <a:pt x="302" y="819"/>
                </a:cubicBezTo>
                <a:cubicBezTo>
                  <a:pt x="303" y="816"/>
                  <a:pt x="308" y="805"/>
                  <a:pt x="312" y="795"/>
                </a:cubicBezTo>
                <a:cubicBezTo>
                  <a:pt x="318" y="796"/>
                  <a:pt x="324" y="798"/>
                  <a:pt x="329" y="799"/>
                </a:cubicBezTo>
                <a:cubicBezTo>
                  <a:pt x="328" y="810"/>
                  <a:pt x="327" y="823"/>
                  <a:pt x="326" y="825"/>
                </a:cubicBezTo>
                <a:cubicBezTo>
                  <a:pt x="326" y="827"/>
                  <a:pt x="327" y="830"/>
                  <a:pt x="328" y="831"/>
                </a:cubicBezTo>
                <a:cubicBezTo>
                  <a:pt x="329" y="833"/>
                  <a:pt x="331" y="834"/>
                  <a:pt x="333" y="835"/>
                </a:cubicBezTo>
                <a:cubicBezTo>
                  <a:pt x="336" y="835"/>
                  <a:pt x="338" y="835"/>
                  <a:pt x="340" y="834"/>
                </a:cubicBezTo>
                <a:cubicBezTo>
                  <a:pt x="342" y="833"/>
                  <a:pt x="343" y="831"/>
                  <a:pt x="344" y="829"/>
                </a:cubicBezTo>
                <a:cubicBezTo>
                  <a:pt x="345" y="827"/>
                  <a:pt x="348" y="815"/>
                  <a:pt x="352" y="804"/>
                </a:cubicBezTo>
                <a:cubicBezTo>
                  <a:pt x="358" y="805"/>
                  <a:pt x="363" y="806"/>
                  <a:pt x="369" y="807"/>
                </a:cubicBezTo>
                <a:cubicBezTo>
                  <a:pt x="369" y="818"/>
                  <a:pt x="369" y="830"/>
                  <a:pt x="369" y="833"/>
                </a:cubicBezTo>
                <a:cubicBezTo>
                  <a:pt x="369" y="835"/>
                  <a:pt x="370" y="837"/>
                  <a:pt x="371" y="839"/>
                </a:cubicBezTo>
                <a:cubicBezTo>
                  <a:pt x="373" y="840"/>
                  <a:pt x="375" y="842"/>
                  <a:pt x="377" y="842"/>
                </a:cubicBezTo>
                <a:cubicBezTo>
                  <a:pt x="379" y="842"/>
                  <a:pt x="381" y="841"/>
                  <a:pt x="383" y="840"/>
                </a:cubicBezTo>
                <a:cubicBezTo>
                  <a:pt x="385" y="839"/>
                  <a:pt x="386" y="837"/>
                  <a:pt x="387" y="835"/>
                </a:cubicBezTo>
                <a:cubicBezTo>
                  <a:pt x="387" y="832"/>
                  <a:pt x="390" y="820"/>
                  <a:pt x="392" y="809"/>
                </a:cubicBezTo>
                <a:cubicBezTo>
                  <a:pt x="398" y="810"/>
                  <a:pt x="404" y="810"/>
                  <a:pt x="409" y="810"/>
                </a:cubicBezTo>
                <a:cubicBezTo>
                  <a:pt x="411" y="821"/>
                  <a:pt x="412" y="834"/>
                  <a:pt x="412" y="836"/>
                </a:cubicBezTo>
                <a:cubicBezTo>
                  <a:pt x="412" y="838"/>
                  <a:pt x="413" y="840"/>
                  <a:pt x="415" y="842"/>
                </a:cubicBezTo>
                <a:cubicBezTo>
                  <a:pt x="417" y="843"/>
                  <a:pt x="419" y="844"/>
                  <a:pt x="421" y="844"/>
                </a:cubicBezTo>
                <a:cubicBezTo>
                  <a:pt x="423" y="844"/>
                  <a:pt x="425" y="843"/>
                  <a:pt x="427" y="842"/>
                </a:cubicBezTo>
                <a:cubicBezTo>
                  <a:pt x="429" y="840"/>
                  <a:pt x="430" y="838"/>
                  <a:pt x="430" y="836"/>
                </a:cubicBezTo>
                <a:cubicBezTo>
                  <a:pt x="430" y="834"/>
                  <a:pt x="432" y="821"/>
                  <a:pt x="433" y="810"/>
                </a:cubicBezTo>
                <a:cubicBezTo>
                  <a:pt x="438" y="810"/>
                  <a:pt x="444" y="810"/>
                  <a:pt x="450" y="809"/>
                </a:cubicBezTo>
                <a:cubicBezTo>
                  <a:pt x="452" y="820"/>
                  <a:pt x="455" y="832"/>
                  <a:pt x="455" y="835"/>
                </a:cubicBezTo>
                <a:cubicBezTo>
                  <a:pt x="456" y="837"/>
                  <a:pt x="457" y="839"/>
                  <a:pt x="459" y="840"/>
                </a:cubicBezTo>
                <a:cubicBezTo>
                  <a:pt x="461" y="841"/>
                  <a:pt x="463" y="842"/>
                  <a:pt x="465" y="842"/>
                </a:cubicBezTo>
                <a:cubicBezTo>
                  <a:pt x="467" y="842"/>
                  <a:pt x="469" y="840"/>
                  <a:pt x="471" y="839"/>
                </a:cubicBezTo>
                <a:cubicBezTo>
                  <a:pt x="472" y="837"/>
                  <a:pt x="473" y="835"/>
                  <a:pt x="473" y="833"/>
                </a:cubicBezTo>
                <a:cubicBezTo>
                  <a:pt x="473" y="830"/>
                  <a:pt x="473" y="818"/>
                  <a:pt x="473" y="807"/>
                </a:cubicBezTo>
                <a:cubicBezTo>
                  <a:pt x="479" y="806"/>
                  <a:pt x="485" y="805"/>
                  <a:pt x="490" y="804"/>
                </a:cubicBezTo>
                <a:cubicBezTo>
                  <a:pt x="494" y="815"/>
                  <a:pt x="497" y="827"/>
                  <a:pt x="498" y="829"/>
                </a:cubicBezTo>
                <a:cubicBezTo>
                  <a:pt x="499" y="831"/>
                  <a:pt x="500" y="833"/>
                  <a:pt x="502" y="834"/>
                </a:cubicBezTo>
                <a:cubicBezTo>
                  <a:pt x="504" y="835"/>
                  <a:pt x="506" y="835"/>
                  <a:pt x="509" y="835"/>
                </a:cubicBezTo>
                <a:cubicBezTo>
                  <a:pt x="511" y="834"/>
                  <a:pt x="513" y="833"/>
                  <a:pt x="514" y="831"/>
                </a:cubicBezTo>
                <a:cubicBezTo>
                  <a:pt x="515" y="830"/>
                  <a:pt x="516" y="827"/>
                  <a:pt x="516" y="825"/>
                </a:cubicBezTo>
                <a:cubicBezTo>
                  <a:pt x="516" y="823"/>
                  <a:pt x="514" y="810"/>
                  <a:pt x="513" y="799"/>
                </a:cubicBezTo>
                <a:cubicBezTo>
                  <a:pt x="519" y="798"/>
                  <a:pt x="524" y="796"/>
                  <a:pt x="530" y="795"/>
                </a:cubicBezTo>
                <a:cubicBezTo>
                  <a:pt x="534" y="805"/>
                  <a:pt x="539" y="816"/>
                  <a:pt x="540" y="819"/>
                </a:cubicBezTo>
                <a:cubicBezTo>
                  <a:pt x="541" y="821"/>
                  <a:pt x="543" y="822"/>
                  <a:pt x="545" y="823"/>
                </a:cubicBezTo>
                <a:cubicBezTo>
                  <a:pt x="547" y="824"/>
                  <a:pt x="549" y="824"/>
                  <a:pt x="551" y="823"/>
                </a:cubicBezTo>
                <a:cubicBezTo>
                  <a:pt x="553" y="823"/>
                  <a:pt x="555" y="821"/>
                  <a:pt x="556" y="819"/>
                </a:cubicBezTo>
                <a:cubicBezTo>
                  <a:pt x="557" y="818"/>
                  <a:pt x="558" y="815"/>
                  <a:pt x="557" y="813"/>
                </a:cubicBezTo>
                <a:cubicBezTo>
                  <a:pt x="557" y="811"/>
                  <a:pt x="554" y="799"/>
                  <a:pt x="552" y="788"/>
                </a:cubicBezTo>
                <a:cubicBezTo>
                  <a:pt x="557" y="786"/>
                  <a:pt x="563" y="784"/>
                  <a:pt x="568" y="781"/>
                </a:cubicBezTo>
                <a:cubicBezTo>
                  <a:pt x="574" y="791"/>
                  <a:pt x="580" y="802"/>
                  <a:pt x="581" y="804"/>
                </a:cubicBezTo>
                <a:cubicBezTo>
                  <a:pt x="582" y="806"/>
                  <a:pt x="584" y="807"/>
                  <a:pt x="586" y="808"/>
                </a:cubicBezTo>
                <a:cubicBezTo>
                  <a:pt x="588" y="809"/>
                  <a:pt x="590" y="809"/>
                  <a:pt x="592" y="808"/>
                </a:cubicBezTo>
                <a:cubicBezTo>
                  <a:pt x="595" y="807"/>
                  <a:pt x="596" y="805"/>
                  <a:pt x="597" y="803"/>
                </a:cubicBezTo>
                <a:cubicBezTo>
                  <a:pt x="598" y="801"/>
                  <a:pt x="598" y="799"/>
                  <a:pt x="598" y="797"/>
                </a:cubicBezTo>
                <a:cubicBezTo>
                  <a:pt x="597" y="794"/>
                  <a:pt x="593" y="783"/>
                  <a:pt x="589" y="772"/>
                </a:cubicBezTo>
                <a:cubicBezTo>
                  <a:pt x="594" y="769"/>
                  <a:pt x="600" y="767"/>
                  <a:pt x="605" y="764"/>
                </a:cubicBezTo>
                <a:cubicBezTo>
                  <a:pt x="611" y="773"/>
                  <a:pt x="618" y="783"/>
                  <a:pt x="620" y="785"/>
                </a:cubicBezTo>
                <a:cubicBezTo>
                  <a:pt x="621" y="787"/>
                  <a:pt x="623" y="788"/>
                  <a:pt x="625" y="789"/>
                </a:cubicBezTo>
                <a:cubicBezTo>
                  <a:pt x="627" y="789"/>
                  <a:pt x="630" y="789"/>
                  <a:pt x="632" y="788"/>
                </a:cubicBezTo>
                <a:cubicBezTo>
                  <a:pt x="634" y="786"/>
                  <a:pt x="635" y="785"/>
                  <a:pt x="636" y="783"/>
                </a:cubicBezTo>
                <a:cubicBezTo>
                  <a:pt x="637" y="781"/>
                  <a:pt x="637" y="778"/>
                  <a:pt x="636" y="776"/>
                </a:cubicBezTo>
                <a:cubicBezTo>
                  <a:pt x="635" y="774"/>
                  <a:pt x="629" y="763"/>
                  <a:pt x="625" y="752"/>
                </a:cubicBezTo>
                <a:cubicBezTo>
                  <a:pt x="630" y="749"/>
                  <a:pt x="635" y="746"/>
                  <a:pt x="639" y="743"/>
                </a:cubicBezTo>
                <a:cubicBezTo>
                  <a:pt x="647" y="751"/>
                  <a:pt x="655" y="761"/>
                  <a:pt x="657" y="762"/>
                </a:cubicBezTo>
                <a:cubicBezTo>
                  <a:pt x="658" y="764"/>
                  <a:pt x="660" y="765"/>
                  <a:pt x="662" y="765"/>
                </a:cubicBezTo>
                <a:cubicBezTo>
                  <a:pt x="665" y="765"/>
                  <a:pt x="667" y="765"/>
                  <a:pt x="669" y="763"/>
                </a:cubicBezTo>
                <a:cubicBezTo>
                  <a:pt x="671" y="762"/>
                  <a:pt x="672" y="760"/>
                  <a:pt x="672" y="758"/>
                </a:cubicBezTo>
                <a:cubicBezTo>
                  <a:pt x="673" y="756"/>
                  <a:pt x="673" y="754"/>
                  <a:pt x="671" y="752"/>
                </a:cubicBezTo>
                <a:cubicBezTo>
                  <a:pt x="670" y="750"/>
                  <a:pt x="664" y="739"/>
                  <a:pt x="658" y="729"/>
                </a:cubicBezTo>
                <a:cubicBezTo>
                  <a:pt x="663" y="726"/>
                  <a:pt x="667" y="722"/>
                  <a:pt x="672" y="718"/>
                </a:cubicBezTo>
                <a:cubicBezTo>
                  <a:pt x="680" y="726"/>
                  <a:pt x="689" y="734"/>
                  <a:pt x="691" y="736"/>
                </a:cubicBezTo>
                <a:cubicBezTo>
                  <a:pt x="693" y="737"/>
                  <a:pt x="695" y="738"/>
                  <a:pt x="697" y="738"/>
                </a:cubicBezTo>
                <a:cubicBezTo>
                  <a:pt x="699" y="738"/>
                  <a:pt x="701" y="737"/>
                  <a:pt x="703" y="736"/>
                </a:cubicBezTo>
                <a:cubicBezTo>
                  <a:pt x="705" y="734"/>
                  <a:pt x="706" y="732"/>
                  <a:pt x="706" y="730"/>
                </a:cubicBezTo>
                <a:cubicBezTo>
                  <a:pt x="706" y="728"/>
                  <a:pt x="706" y="726"/>
                  <a:pt x="704" y="724"/>
                </a:cubicBezTo>
                <a:cubicBezTo>
                  <a:pt x="703" y="722"/>
                  <a:pt x="696" y="712"/>
                  <a:pt x="689" y="703"/>
                </a:cubicBezTo>
                <a:cubicBezTo>
                  <a:pt x="693" y="699"/>
                  <a:pt x="697" y="694"/>
                  <a:pt x="701" y="690"/>
                </a:cubicBezTo>
                <a:cubicBezTo>
                  <a:pt x="710" y="697"/>
                  <a:pt x="720" y="704"/>
                  <a:pt x="722" y="706"/>
                </a:cubicBezTo>
                <a:cubicBezTo>
                  <a:pt x="724" y="707"/>
                  <a:pt x="726" y="708"/>
                  <a:pt x="728" y="707"/>
                </a:cubicBezTo>
                <a:cubicBezTo>
                  <a:pt x="731" y="707"/>
                  <a:pt x="733" y="706"/>
                  <a:pt x="734" y="704"/>
                </a:cubicBezTo>
                <a:cubicBezTo>
                  <a:pt x="736" y="703"/>
                  <a:pt x="736" y="701"/>
                  <a:pt x="736" y="698"/>
                </a:cubicBezTo>
                <a:cubicBezTo>
                  <a:pt x="737" y="696"/>
                  <a:pt x="736" y="694"/>
                  <a:pt x="734" y="692"/>
                </a:cubicBezTo>
                <a:cubicBezTo>
                  <a:pt x="733" y="691"/>
                  <a:pt x="724" y="681"/>
                  <a:pt x="717" y="673"/>
                </a:cubicBezTo>
                <a:cubicBezTo>
                  <a:pt x="720" y="669"/>
                  <a:pt x="724" y="664"/>
                  <a:pt x="728" y="659"/>
                </a:cubicBezTo>
                <a:cubicBezTo>
                  <a:pt x="737" y="665"/>
                  <a:pt x="748" y="672"/>
                  <a:pt x="750" y="673"/>
                </a:cubicBezTo>
                <a:cubicBezTo>
                  <a:pt x="752" y="674"/>
                  <a:pt x="754" y="674"/>
                  <a:pt x="757" y="674"/>
                </a:cubicBezTo>
                <a:cubicBezTo>
                  <a:pt x="759" y="673"/>
                  <a:pt x="761" y="672"/>
                  <a:pt x="762" y="670"/>
                </a:cubicBezTo>
                <a:cubicBezTo>
                  <a:pt x="763" y="668"/>
                  <a:pt x="764" y="666"/>
                  <a:pt x="764" y="664"/>
                </a:cubicBezTo>
                <a:cubicBezTo>
                  <a:pt x="763" y="662"/>
                  <a:pt x="763" y="660"/>
                  <a:pt x="761" y="658"/>
                </a:cubicBezTo>
                <a:cubicBezTo>
                  <a:pt x="759" y="656"/>
                  <a:pt x="750" y="648"/>
                  <a:pt x="741" y="641"/>
                </a:cubicBezTo>
                <a:cubicBezTo>
                  <a:pt x="744" y="636"/>
                  <a:pt x="748" y="631"/>
                  <a:pt x="751" y="626"/>
                </a:cubicBezTo>
                <a:cubicBezTo>
                  <a:pt x="761" y="631"/>
                  <a:pt x="772" y="636"/>
                  <a:pt x="775" y="637"/>
                </a:cubicBezTo>
                <a:cubicBezTo>
                  <a:pt x="777" y="638"/>
                  <a:pt x="779" y="638"/>
                  <a:pt x="781" y="637"/>
                </a:cubicBezTo>
                <a:cubicBezTo>
                  <a:pt x="783" y="636"/>
                  <a:pt x="785" y="635"/>
                  <a:pt x="786" y="633"/>
                </a:cubicBezTo>
                <a:cubicBezTo>
                  <a:pt x="787" y="631"/>
                  <a:pt x="787" y="629"/>
                  <a:pt x="787" y="627"/>
                </a:cubicBezTo>
                <a:cubicBezTo>
                  <a:pt x="787" y="625"/>
                  <a:pt x="785" y="623"/>
                  <a:pt x="784" y="621"/>
                </a:cubicBezTo>
                <a:cubicBezTo>
                  <a:pt x="782" y="620"/>
                  <a:pt x="772" y="613"/>
                  <a:pt x="762" y="606"/>
                </a:cubicBezTo>
                <a:cubicBezTo>
                  <a:pt x="765" y="601"/>
                  <a:pt x="768" y="596"/>
                  <a:pt x="770" y="590"/>
                </a:cubicBezTo>
                <a:cubicBezTo>
                  <a:pt x="781" y="594"/>
                  <a:pt x="793" y="598"/>
                  <a:pt x="795" y="599"/>
                </a:cubicBezTo>
                <a:cubicBezTo>
                  <a:pt x="797" y="600"/>
                  <a:pt x="799" y="599"/>
                  <a:pt x="801" y="598"/>
                </a:cubicBezTo>
                <a:cubicBezTo>
                  <a:pt x="803" y="597"/>
                  <a:pt x="805" y="596"/>
                  <a:pt x="806" y="594"/>
                </a:cubicBezTo>
                <a:cubicBezTo>
                  <a:pt x="807" y="592"/>
                  <a:pt x="807" y="589"/>
                  <a:pt x="806" y="587"/>
                </a:cubicBezTo>
                <a:cubicBezTo>
                  <a:pt x="806" y="585"/>
                  <a:pt x="804" y="583"/>
                  <a:pt x="802" y="582"/>
                </a:cubicBezTo>
                <a:cubicBezTo>
                  <a:pt x="800" y="581"/>
                  <a:pt x="790" y="575"/>
                  <a:pt x="780" y="569"/>
                </a:cubicBezTo>
                <a:cubicBezTo>
                  <a:pt x="782" y="564"/>
                  <a:pt x="784" y="558"/>
                  <a:pt x="786" y="553"/>
                </a:cubicBezTo>
                <a:cubicBezTo>
                  <a:pt x="797" y="555"/>
                  <a:pt x="809" y="558"/>
                  <a:pt x="811" y="559"/>
                </a:cubicBezTo>
                <a:cubicBezTo>
                  <a:pt x="814" y="559"/>
                  <a:pt x="816" y="559"/>
                  <a:pt x="818" y="558"/>
                </a:cubicBezTo>
                <a:cubicBezTo>
                  <a:pt x="820" y="556"/>
                  <a:pt x="821" y="555"/>
                  <a:pt x="822" y="552"/>
                </a:cubicBezTo>
                <a:cubicBezTo>
                  <a:pt x="822" y="550"/>
                  <a:pt x="822" y="548"/>
                  <a:pt x="821" y="546"/>
                </a:cubicBezTo>
                <a:cubicBezTo>
                  <a:pt x="821" y="544"/>
                  <a:pt x="819" y="542"/>
                  <a:pt x="817" y="541"/>
                </a:cubicBezTo>
                <a:cubicBezTo>
                  <a:pt x="815" y="540"/>
                  <a:pt x="803" y="535"/>
                  <a:pt x="793" y="531"/>
                </a:cubicBezTo>
                <a:cubicBezTo>
                  <a:pt x="795" y="525"/>
                  <a:pt x="796" y="520"/>
                  <a:pt x="798" y="514"/>
                </a:cubicBezTo>
                <a:cubicBezTo>
                  <a:pt x="809" y="515"/>
                  <a:pt x="821" y="517"/>
                  <a:pt x="824" y="517"/>
                </a:cubicBezTo>
                <a:cubicBezTo>
                  <a:pt x="826" y="517"/>
                  <a:pt x="828" y="517"/>
                  <a:pt x="830" y="515"/>
                </a:cubicBezTo>
                <a:cubicBezTo>
                  <a:pt x="831" y="514"/>
                  <a:pt x="833" y="512"/>
                  <a:pt x="833" y="510"/>
                </a:cubicBezTo>
                <a:cubicBezTo>
                  <a:pt x="834" y="508"/>
                  <a:pt x="833" y="505"/>
                  <a:pt x="832" y="503"/>
                </a:cubicBezTo>
                <a:cubicBezTo>
                  <a:pt x="831" y="502"/>
                  <a:pt x="829" y="500"/>
                  <a:pt x="827" y="499"/>
                </a:cubicBezTo>
                <a:cubicBezTo>
                  <a:pt x="825" y="498"/>
                  <a:pt x="813" y="495"/>
                  <a:pt x="802" y="491"/>
                </a:cubicBezTo>
                <a:cubicBezTo>
                  <a:pt x="803" y="486"/>
                  <a:pt x="804" y="480"/>
                  <a:pt x="805" y="474"/>
                </a:cubicBezTo>
                <a:cubicBezTo>
                  <a:pt x="816" y="474"/>
                  <a:pt x="829" y="474"/>
                  <a:pt x="831" y="474"/>
                </a:cubicBezTo>
                <a:cubicBezTo>
                  <a:pt x="834" y="474"/>
                  <a:pt x="836" y="473"/>
                  <a:pt x="837" y="472"/>
                </a:cubicBezTo>
                <a:cubicBezTo>
                  <a:pt x="839" y="470"/>
                  <a:pt x="840" y="468"/>
                  <a:pt x="840" y="466"/>
                </a:cubicBezTo>
                <a:cubicBezTo>
                  <a:pt x="840" y="464"/>
                  <a:pt x="840" y="462"/>
                  <a:pt x="838" y="460"/>
                </a:cubicBezTo>
                <a:cubicBezTo>
                  <a:pt x="837" y="458"/>
                  <a:pt x="835" y="457"/>
                  <a:pt x="833" y="456"/>
                </a:cubicBezTo>
                <a:cubicBezTo>
                  <a:pt x="831" y="456"/>
                  <a:pt x="819" y="453"/>
                  <a:pt x="807" y="451"/>
                </a:cubicBezTo>
                <a:cubicBezTo>
                  <a:pt x="808" y="445"/>
                  <a:pt x="808" y="439"/>
                  <a:pt x="808" y="434"/>
                </a:cubicBezTo>
                <a:cubicBezTo>
                  <a:pt x="820" y="433"/>
                  <a:pt x="832" y="431"/>
                  <a:pt x="834" y="431"/>
                </a:cubicBezTo>
                <a:moveTo>
                  <a:pt x="421" y="758"/>
                </a:moveTo>
                <a:cubicBezTo>
                  <a:pt x="236" y="758"/>
                  <a:pt x="85" y="608"/>
                  <a:pt x="85" y="422"/>
                </a:cubicBezTo>
                <a:cubicBezTo>
                  <a:pt x="85" y="236"/>
                  <a:pt x="236" y="86"/>
                  <a:pt x="421" y="86"/>
                </a:cubicBezTo>
                <a:cubicBezTo>
                  <a:pt x="606" y="86"/>
                  <a:pt x="757" y="236"/>
                  <a:pt x="757" y="422"/>
                </a:cubicBezTo>
                <a:cubicBezTo>
                  <a:pt x="757" y="608"/>
                  <a:pt x="606" y="758"/>
                  <a:pt x="421" y="758"/>
                </a:cubicBezTo>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5" name="Group 4"/>
          <p:cNvGrpSpPr/>
          <p:nvPr/>
        </p:nvGrpSpPr>
        <p:grpSpPr>
          <a:xfrm>
            <a:off x="4190888" y="4574569"/>
            <a:ext cx="3483376" cy="1826436"/>
            <a:chOff x="4374837" y="3321837"/>
            <a:chExt cx="2929290" cy="1535913"/>
          </a:xfrm>
        </p:grpSpPr>
        <p:sp>
          <p:nvSpPr>
            <p:cNvPr id="6" name="Freeform 67"/>
            <p:cNvSpPr>
              <a:spLocks/>
            </p:cNvSpPr>
            <p:nvPr/>
          </p:nvSpPr>
          <p:spPr bwMode="auto">
            <a:xfrm>
              <a:off x="4761726" y="3321837"/>
              <a:ext cx="2161333" cy="1454464"/>
            </a:xfrm>
            <a:custGeom>
              <a:avLst/>
              <a:gdLst>
                <a:gd name="T0" fmla="*/ 966 w 966"/>
                <a:gd name="T1" fmla="*/ 621 h 650"/>
                <a:gd name="T2" fmla="*/ 944 w 966"/>
                <a:gd name="T3" fmla="*/ 650 h 650"/>
                <a:gd name="T4" fmla="*/ 23 w 966"/>
                <a:gd name="T5" fmla="*/ 650 h 650"/>
                <a:gd name="T6" fmla="*/ 0 w 966"/>
                <a:gd name="T7" fmla="*/ 621 h 650"/>
                <a:gd name="T8" fmla="*/ 0 w 966"/>
                <a:gd name="T9" fmla="*/ 29 h 650"/>
                <a:gd name="T10" fmla="*/ 23 w 966"/>
                <a:gd name="T11" fmla="*/ 0 h 650"/>
                <a:gd name="T12" fmla="*/ 944 w 966"/>
                <a:gd name="T13" fmla="*/ 0 h 650"/>
                <a:gd name="T14" fmla="*/ 966 w 966"/>
                <a:gd name="T15" fmla="*/ 29 h 650"/>
                <a:gd name="T16" fmla="*/ 966 w 966"/>
                <a:gd name="T17" fmla="*/ 6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6" h="650">
                  <a:moveTo>
                    <a:pt x="966" y="621"/>
                  </a:moveTo>
                  <a:cubicBezTo>
                    <a:pt x="966" y="637"/>
                    <a:pt x="956" y="650"/>
                    <a:pt x="944" y="650"/>
                  </a:cubicBezTo>
                  <a:cubicBezTo>
                    <a:pt x="23" y="650"/>
                    <a:pt x="23" y="650"/>
                    <a:pt x="23" y="650"/>
                  </a:cubicBezTo>
                  <a:cubicBezTo>
                    <a:pt x="10" y="650"/>
                    <a:pt x="0" y="637"/>
                    <a:pt x="0" y="621"/>
                  </a:cubicBezTo>
                  <a:cubicBezTo>
                    <a:pt x="0" y="29"/>
                    <a:pt x="0" y="29"/>
                    <a:pt x="0" y="29"/>
                  </a:cubicBezTo>
                  <a:cubicBezTo>
                    <a:pt x="0" y="13"/>
                    <a:pt x="10" y="0"/>
                    <a:pt x="23" y="0"/>
                  </a:cubicBezTo>
                  <a:cubicBezTo>
                    <a:pt x="944" y="0"/>
                    <a:pt x="944" y="0"/>
                    <a:pt x="944" y="0"/>
                  </a:cubicBezTo>
                  <a:cubicBezTo>
                    <a:pt x="956" y="0"/>
                    <a:pt x="966" y="13"/>
                    <a:pt x="966" y="29"/>
                  </a:cubicBezTo>
                  <a:lnTo>
                    <a:pt x="966" y="6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Rectangle 68"/>
            <p:cNvSpPr>
              <a:spLocks noChangeArrowheads="1"/>
            </p:cNvSpPr>
            <p:nvPr/>
          </p:nvSpPr>
          <p:spPr bwMode="auto">
            <a:xfrm>
              <a:off x="4848992" y="3397469"/>
              <a:ext cx="1992615" cy="1233385"/>
            </a:xfrm>
            <a:prstGeom prst="rect">
              <a:avLst/>
            </a:prstGeom>
            <a:blipFill>
              <a:blip r:embed="rId2"/>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9"/>
            <p:cNvSpPr>
              <a:spLocks/>
            </p:cNvSpPr>
            <p:nvPr/>
          </p:nvSpPr>
          <p:spPr bwMode="auto">
            <a:xfrm>
              <a:off x="4374837" y="4787935"/>
              <a:ext cx="2914745" cy="69815"/>
            </a:xfrm>
            <a:custGeom>
              <a:avLst/>
              <a:gdLst>
                <a:gd name="T0" fmla="*/ 8 w 1302"/>
                <a:gd name="T1" fmla="*/ 4 h 32"/>
                <a:gd name="T2" fmla="*/ 57 w 1302"/>
                <a:gd name="T3" fmla="*/ 32 h 32"/>
                <a:gd name="T4" fmla="*/ 1252 w 1302"/>
                <a:gd name="T5" fmla="*/ 32 h 32"/>
                <a:gd name="T6" fmla="*/ 1302 w 1302"/>
                <a:gd name="T7" fmla="*/ 10 h 32"/>
                <a:gd name="T8" fmla="*/ 1302 w 1302"/>
                <a:gd name="T9" fmla="*/ 0 h 32"/>
                <a:gd name="T10" fmla="*/ 8 w 1302"/>
                <a:gd name="T11" fmla="*/ 4 h 32"/>
              </a:gdLst>
              <a:ahLst/>
              <a:cxnLst>
                <a:cxn ang="0">
                  <a:pos x="T0" y="T1"/>
                </a:cxn>
                <a:cxn ang="0">
                  <a:pos x="T2" y="T3"/>
                </a:cxn>
                <a:cxn ang="0">
                  <a:pos x="T4" y="T5"/>
                </a:cxn>
                <a:cxn ang="0">
                  <a:pos x="T6" y="T7"/>
                </a:cxn>
                <a:cxn ang="0">
                  <a:pos x="T8" y="T9"/>
                </a:cxn>
                <a:cxn ang="0">
                  <a:pos x="T10" y="T11"/>
                </a:cxn>
              </a:cxnLst>
              <a:rect l="0" t="0" r="r" b="b"/>
              <a:pathLst>
                <a:path w="1302" h="32">
                  <a:moveTo>
                    <a:pt x="8" y="4"/>
                  </a:moveTo>
                  <a:cubicBezTo>
                    <a:pt x="8" y="4"/>
                    <a:pt x="0" y="19"/>
                    <a:pt x="57" y="32"/>
                  </a:cubicBezTo>
                  <a:cubicBezTo>
                    <a:pt x="1252" y="32"/>
                    <a:pt x="1252" y="32"/>
                    <a:pt x="1252" y="32"/>
                  </a:cubicBezTo>
                  <a:cubicBezTo>
                    <a:pt x="1252" y="32"/>
                    <a:pt x="1292" y="29"/>
                    <a:pt x="1302" y="10"/>
                  </a:cubicBezTo>
                  <a:cubicBezTo>
                    <a:pt x="1302" y="0"/>
                    <a:pt x="1302" y="0"/>
                    <a:pt x="1302" y="0"/>
                  </a:cubicBezTo>
                  <a:lnTo>
                    <a:pt x="8" y="4"/>
                  </a:lnTo>
                  <a:close/>
                </a:path>
              </a:pathLst>
            </a:custGeom>
            <a:solidFill>
              <a:srgbClr val="5F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9" name="Picture 7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3565" y="4721030"/>
              <a:ext cx="2920562" cy="107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reeform 71"/>
            <p:cNvSpPr>
              <a:spLocks/>
            </p:cNvSpPr>
            <p:nvPr/>
          </p:nvSpPr>
          <p:spPr bwMode="auto">
            <a:xfrm>
              <a:off x="7051049" y="4767572"/>
              <a:ext cx="107631" cy="11636"/>
            </a:xfrm>
            <a:custGeom>
              <a:avLst/>
              <a:gdLst>
                <a:gd name="T0" fmla="*/ 48 w 48"/>
                <a:gd name="T1" fmla="*/ 2 h 5"/>
                <a:gd name="T2" fmla="*/ 46 w 48"/>
                <a:gd name="T3" fmla="*/ 5 h 5"/>
                <a:gd name="T4" fmla="*/ 2 w 48"/>
                <a:gd name="T5" fmla="*/ 5 h 5"/>
                <a:gd name="T6" fmla="*/ 0 w 48"/>
                <a:gd name="T7" fmla="*/ 2 h 5"/>
                <a:gd name="T8" fmla="*/ 2 w 48"/>
                <a:gd name="T9" fmla="*/ 0 h 5"/>
                <a:gd name="T10" fmla="*/ 46 w 48"/>
                <a:gd name="T11" fmla="*/ 0 h 5"/>
                <a:gd name="T12" fmla="*/ 48 w 48"/>
                <a:gd name="T13" fmla="*/ 2 h 5"/>
              </a:gdLst>
              <a:ahLst/>
              <a:cxnLst>
                <a:cxn ang="0">
                  <a:pos x="T0" y="T1"/>
                </a:cxn>
                <a:cxn ang="0">
                  <a:pos x="T2" y="T3"/>
                </a:cxn>
                <a:cxn ang="0">
                  <a:pos x="T4" y="T5"/>
                </a:cxn>
                <a:cxn ang="0">
                  <a:pos x="T6" y="T7"/>
                </a:cxn>
                <a:cxn ang="0">
                  <a:pos x="T8" y="T9"/>
                </a:cxn>
                <a:cxn ang="0">
                  <a:pos x="T10" y="T11"/>
                </a:cxn>
                <a:cxn ang="0">
                  <a:pos x="T12" y="T13"/>
                </a:cxn>
              </a:cxnLst>
              <a:rect l="0" t="0" r="r" b="b"/>
              <a:pathLst>
                <a:path w="48" h="5">
                  <a:moveTo>
                    <a:pt x="48" y="2"/>
                  </a:moveTo>
                  <a:cubicBezTo>
                    <a:pt x="48" y="4"/>
                    <a:pt x="47" y="5"/>
                    <a:pt x="46" y="5"/>
                  </a:cubicBezTo>
                  <a:cubicBezTo>
                    <a:pt x="2" y="5"/>
                    <a:pt x="2" y="5"/>
                    <a:pt x="2" y="5"/>
                  </a:cubicBezTo>
                  <a:cubicBezTo>
                    <a:pt x="1" y="5"/>
                    <a:pt x="0" y="4"/>
                    <a:pt x="0" y="2"/>
                  </a:cubicBezTo>
                  <a:cubicBezTo>
                    <a:pt x="0" y="1"/>
                    <a:pt x="1" y="0"/>
                    <a:pt x="2" y="0"/>
                  </a:cubicBezTo>
                  <a:cubicBezTo>
                    <a:pt x="46" y="0"/>
                    <a:pt x="46" y="0"/>
                    <a:pt x="46" y="0"/>
                  </a:cubicBezTo>
                  <a:cubicBezTo>
                    <a:pt x="47" y="0"/>
                    <a:pt x="48" y="1"/>
                    <a:pt x="48" y="2"/>
                  </a:cubicBezTo>
                  <a:close/>
                </a:path>
              </a:pathLst>
            </a:custGeom>
            <a:solidFill>
              <a:srgbClr val="5F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11" name="Picture 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5675" y="4723939"/>
              <a:ext cx="430521" cy="6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5675" y="4721030"/>
              <a:ext cx="46543" cy="55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7675" y="4723939"/>
              <a:ext cx="395614" cy="6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7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30017" y="4721030"/>
              <a:ext cx="20363" cy="2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7" name="Group 36"/>
          <p:cNvGrpSpPr/>
          <p:nvPr/>
        </p:nvGrpSpPr>
        <p:grpSpPr>
          <a:xfrm>
            <a:off x="127357" y="-11203"/>
            <a:ext cx="2524868" cy="613385"/>
            <a:chOff x="127357" y="-6354"/>
            <a:chExt cx="2524868" cy="613385"/>
          </a:xfrm>
        </p:grpSpPr>
        <p:sp>
          <p:nvSpPr>
            <p:cNvPr id="38" name="Round Same Side Corner Rectangle 37"/>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9" name="TextBox 3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42" name="Group 41"/>
          <p:cNvGrpSpPr/>
          <p:nvPr/>
        </p:nvGrpSpPr>
        <p:grpSpPr>
          <a:xfrm>
            <a:off x="229162" y="1396436"/>
            <a:ext cx="3657600" cy="1307573"/>
            <a:chOff x="1879600" y="3087314"/>
            <a:chExt cx="4564985" cy="1098295"/>
          </a:xfrm>
        </p:grpSpPr>
        <p:sp>
          <p:nvSpPr>
            <p:cNvPr id="43"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44" name="Rectangle 43"/>
            <p:cNvSpPr/>
            <p:nvPr/>
          </p:nvSpPr>
          <p:spPr>
            <a:xfrm>
              <a:off x="1942964" y="3087314"/>
              <a:ext cx="1980148" cy="309968"/>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45" name="Group 44"/>
          <p:cNvGrpSpPr/>
          <p:nvPr/>
        </p:nvGrpSpPr>
        <p:grpSpPr>
          <a:xfrm>
            <a:off x="239048" y="4248270"/>
            <a:ext cx="3657600" cy="1307573"/>
            <a:chOff x="1879600" y="3087314"/>
            <a:chExt cx="4564985" cy="1098295"/>
          </a:xfrm>
        </p:grpSpPr>
        <p:sp>
          <p:nvSpPr>
            <p:cNvPr id="46"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47" name="Rectangle 46"/>
            <p:cNvSpPr/>
            <p:nvPr/>
          </p:nvSpPr>
          <p:spPr>
            <a:xfrm>
              <a:off x="1942964" y="3087314"/>
              <a:ext cx="1980148" cy="309968"/>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48" name="Group 47"/>
          <p:cNvGrpSpPr/>
          <p:nvPr/>
        </p:nvGrpSpPr>
        <p:grpSpPr>
          <a:xfrm>
            <a:off x="7792789" y="1214714"/>
            <a:ext cx="3657600" cy="1307573"/>
            <a:chOff x="1879600" y="3087314"/>
            <a:chExt cx="4564985" cy="1098295"/>
          </a:xfrm>
        </p:grpSpPr>
        <p:sp>
          <p:nvSpPr>
            <p:cNvPr id="49"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50" name="Rectangle 49"/>
            <p:cNvSpPr/>
            <p:nvPr/>
          </p:nvSpPr>
          <p:spPr>
            <a:xfrm>
              <a:off x="1942964" y="3087314"/>
              <a:ext cx="1980148" cy="309968"/>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51" name="Group 50"/>
          <p:cNvGrpSpPr/>
          <p:nvPr/>
        </p:nvGrpSpPr>
        <p:grpSpPr>
          <a:xfrm>
            <a:off x="8140550" y="4897591"/>
            <a:ext cx="3657600" cy="1307573"/>
            <a:chOff x="1879600" y="3087314"/>
            <a:chExt cx="4564985" cy="1098295"/>
          </a:xfrm>
        </p:grpSpPr>
        <p:sp>
          <p:nvSpPr>
            <p:cNvPr id="52"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53" name="Rectangle 52"/>
            <p:cNvSpPr/>
            <p:nvPr/>
          </p:nvSpPr>
          <p:spPr>
            <a:xfrm>
              <a:off x="1942964" y="3087314"/>
              <a:ext cx="1980148" cy="309968"/>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Tree>
    <p:extLst>
      <p:ext uri="{BB962C8B-B14F-4D97-AF65-F5344CB8AC3E}">
        <p14:creationId xmlns:p14="http://schemas.microsoft.com/office/powerpoint/2010/main" val="66314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1000"/>
                                        <p:tgtEl>
                                          <p:spTgt spid="3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p:cTn id="17" dur="500" fill="hold"/>
                                        <p:tgtEl>
                                          <p:spTgt spid="33"/>
                                        </p:tgtEl>
                                        <p:attrNameLst>
                                          <p:attrName>ppt_w</p:attrName>
                                        </p:attrNameLst>
                                      </p:cBhvr>
                                      <p:tavLst>
                                        <p:tav tm="0">
                                          <p:val>
                                            <p:fltVal val="0"/>
                                          </p:val>
                                        </p:tav>
                                        <p:tav tm="100000">
                                          <p:val>
                                            <p:strVal val="#ppt_w"/>
                                          </p:val>
                                        </p:tav>
                                      </p:tavLst>
                                    </p:anim>
                                    <p:anim calcmode="lin" valueType="num">
                                      <p:cBhvr>
                                        <p:cTn id="18" dur="500" fill="hold"/>
                                        <p:tgtEl>
                                          <p:spTgt spid="33"/>
                                        </p:tgtEl>
                                        <p:attrNameLst>
                                          <p:attrName>ppt_h</p:attrName>
                                        </p:attrNameLst>
                                      </p:cBhvr>
                                      <p:tavLst>
                                        <p:tav tm="0">
                                          <p:val>
                                            <p:fltVal val="0"/>
                                          </p:val>
                                        </p:tav>
                                        <p:tav tm="100000">
                                          <p:val>
                                            <p:strVal val="#ppt_h"/>
                                          </p:val>
                                        </p:tav>
                                      </p:tavLst>
                                    </p:anim>
                                    <p:anim calcmode="lin" valueType="num">
                                      <p:cBhvr>
                                        <p:cTn id="19" dur="500" fill="hold"/>
                                        <p:tgtEl>
                                          <p:spTgt spid="33"/>
                                        </p:tgtEl>
                                        <p:attrNameLst>
                                          <p:attrName>style.rotation</p:attrName>
                                        </p:attrNameLst>
                                      </p:cBhvr>
                                      <p:tavLst>
                                        <p:tav tm="0">
                                          <p:val>
                                            <p:fltVal val="90"/>
                                          </p:val>
                                        </p:tav>
                                        <p:tav tm="100000">
                                          <p:val>
                                            <p:fltVal val="0"/>
                                          </p:val>
                                        </p:tav>
                                      </p:tavLst>
                                    </p:anim>
                                    <p:animEffect transition="in" filter="fade">
                                      <p:cBhvr>
                                        <p:cTn id="20" dur="500"/>
                                        <p:tgtEl>
                                          <p:spTgt spid="33"/>
                                        </p:tgtEl>
                                      </p:cBhvr>
                                    </p:animEffect>
                                  </p:childTnLst>
                                </p:cTn>
                              </p:par>
                            </p:childTnLst>
                          </p:cTn>
                        </p:par>
                        <p:par>
                          <p:cTn id="21" fill="hold">
                            <p:stCondLst>
                              <p:cond delay="2500"/>
                            </p:stCondLst>
                            <p:childTnLst>
                              <p:par>
                                <p:cTn id="22" presetID="31" presetClass="entr" presetSubtype="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500" fill="hold"/>
                                        <p:tgtEl>
                                          <p:spTgt spid="29"/>
                                        </p:tgtEl>
                                        <p:attrNameLst>
                                          <p:attrName>ppt_w</p:attrName>
                                        </p:attrNameLst>
                                      </p:cBhvr>
                                      <p:tavLst>
                                        <p:tav tm="0">
                                          <p:val>
                                            <p:fltVal val="0"/>
                                          </p:val>
                                        </p:tav>
                                        <p:tav tm="100000">
                                          <p:val>
                                            <p:strVal val="#ppt_w"/>
                                          </p:val>
                                        </p:tav>
                                      </p:tavLst>
                                    </p:anim>
                                    <p:anim calcmode="lin" valueType="num">
                                      <p:cBhvr>
                                        <p:cTn id="25" dur="500" fill="hold"/>
                                        <p:tgtEl>
                                          <p:spTgt spid="29"/>
                                        </p:tgtEl>
                                        <p:attrNameLst>
                                          <p:attrName>ppt_h</p:attrName>
                                        </p:attrNameLst>
                                      </p:cBhvr>
                                      <p:tavLst>
                                        <p:tav tm="0">
                                          <p:val>
                                            <p:fltVal val="0"/>
                                          </p:val>
                                        </p:tav>
                                        <p:tav tm="100000">
                                          <p:val>
                                            <p:strVal val="#ppt_h"/>
                                          </p:val>
                                        </p:tav>
                                      </p:tavLst>
                                    </p:anim>
                                    <p:anim calcmode="lin" valueType="num">
                                      <p:cBhvr>
                                        <p:cTn id="26" dur="500" fill="hold"/>
                                        <p:tgtEl>
                                          <p:spTgt spid="29"/>
                                        </p:tgtEl>
                                        <p:attrNameLst>
                                          <p:attrName>style.rotation</p:attrName>
                                        </p:attrNameLst>
                                      </p:cBhvr>
                                      <p:tavLst>
                                        <p:tav tm="0">
                                          <p:val>
                                            <p:fltVal val="90"/>
                                          </p:val>
                                        </p:tav>
                                        <p:tav tm="100000">
                                          <p:val>
                                            <p:fltVal val="0"/>
                                          </p:val>
                                        </p:tav>
                                      </p:tavLst>
                                    </p:anim>
                                    <p:animEffect transition="in" filter="fade">
                                      <p:cBhvr>
                                        <p:cTn id="27" dur="500"/>
                                        <p:tgtEl>
                                          <p:spTgt spid="29"/>
                                        </p:tgtEl>
                                      </p:cBhvr>
                                    </p:animEffect>
                                  </p:childTnLst>
                                </p:cTn>
                              </p:par>
                            </p:childTnLst>
                          </p:cTn>
                        </p:par>
                        <p:par>
                          <p:cTn id="28" fill="hold">
                            <p:stCondLst>
                              <p:cond delay="3000"/>
                            </p:stCondLst>
                            <p:childTnLst>
                              <p:par>
                                <p:cTn id="29" presetID="17" presetClass="entr" presetSubtype="10" fill="hold" nodeType="after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p:cTn id="31" dur="500" fill="hold"/>
                                        <p:tgtEl>
                                          <p:spTgt spid="42"/>
                                        </p:tgtEl>
                                        <p:attrNameLst>
                                          <p:attrName>ppt_w</p:attrName>
                                        </p:attrNameLst>
                                      </p:cBhvr>
                                      <p:tavLst>
                                        <p:tav tm="0">
                                          <p:val>
                                            <p:fltVal val="0"/>
                                          </p:val>
                                        </p:tav>
                                        <p:tav tm="100000">
                                          <p:val>
                                            <p:strVal val="#ppt_w"/>
                                          </p:val>
                                        </p:tav>
                                      </p:tavLst>
                                    </p:anim>
                                    <p:anim calcmode="lin" valueType="num">
                                      <p:cBhvr>
                                        <p:cTn id="32" dur="500" fill="hold"/>
                                        <p:tgtEl>
                                          <p:spTgt spid="42"/>
                                        </p:tgtEl>
                                        <p:attrNameLst>
                                          <p:attrName>ppt_h</p:attrName>
                                        </p:attrNameLst>
                                      </p:cBhvr>
                                      <p:tavLst>
                                        <p:tav tm="0">
                                          <p:val>
                                            <p:strVal val="#ppt_h"/>
                                          </p:val>
                                        </p:tav>
                                        <p:tav tm="100000">
                                          <p:val>
                                            <p:strVal val="#ppt_h"/>
                                          </p:val>
                                        </p:tav>
                                      </p:tavLst>
                                    </p:anim>
                                  </p:childTnLst>
                                </p:cTn>
                              </p:par>
                            </p:childTnLst>
                          </p:cTn>
                        </p:par>
                        <p:par>
                          <p:cTn id="33" fill="hold">
                            <p:stCondLst>
                              <p:cond delay="3500"/>
                            </p:stCondLst>
                            <p:childTnLst>
                              <p:par>
                                <p:cTn id="34" presetID="31"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500" fill="hold"/>
                                        <p:tgtEl>
                                          <p:spTgt spid="31"/>
                                        </p:tgtEl>
                                        <p:attrNameLst>
                                          <p:attrName>ppt_w</p:attrName>
                                        </p:attrNameLst>
                                      </p:cBhvr>
                                      <p:tavLst>
                                        <p:tav tm="0">
                                          <p:val>
                                            <p:fltVal val="0"/>
                                          </p:val>
                                        </p:tav>
                                        <p:tav tm="100000">
                                          <p:val>
                                            <p:strVal val="#ppt_w"/>
                                          </p:val>
                                        </p:tav>
                                      </p:tavLst>
                                    </p:anim>
                                    <p:anim calcmode="lin" valueType="num">
                                      <p:cBhvr>
                                        <p:cTn id="37" dur="500" fill="hold"/>
                                        <p:tgtEl>
                                          <p:spTgt spid="31"/>
                                        </p:tgtEl>
                                        <p:attrNameLst>
                                          <p:attrName>ppt_h</p:attrName>
                                        </p:attrNameLst>
                                      </p:cBhvr>
                                      <p:tavLst>
                                        <p:tav tm="0">
                                          <p:val>
                                            <p:fltVal val="0"/>
                                          </p:val>
                                        </p:tav>
                                        <p:tav tm="100000">
                                          <p:val>
                                            <p:strVal val="#ppt_h"/>
                                          </p:val>
                                        </p:tav>
                                      </p:tavLst>
                                    </p:anim>
                                    <p:anim calcmode="lin" valueType="num">
                                      <p:cBhvr>
                                        <p:cTn id="38" dur="500" fill="hold"/>
                                        <p:tgtEl>
                                          <p:spTgt spid="31"/>
                                        </p:tgtEl>
                                        <p:attrNameLst>
                                          <p:attrName>style.rotation</p:attrName>
                                        </p:attrNameLst>
                                      </p:cBhvr>
                                      <p:tavLst>
                                        <p:tav tm="0">
                                          <p:val>
                                            <p:fltVal val="90"/>
                                          </p:val>
                                        </p:tav>
                                        <p:tav tm="100000">
                                          <p:val>
                                            <p:fltVal val="0"/>
                                          </p:val>
                                        </p:tav>
                                      </p:tavLst>
                                    </p:anim>
                                    <p:animEffect transition="in" filter="fade">
                                      <p:cBhvr>
                                        <p:cTn id="39" dur="500"/>
                                        <p:tgtEl>
                                          <p:spTgt spid="31"/>
                                        </p:tgtEl>
                                      </p:cBhvr>
                                    </p:animEffect>
                                  </p:childTnLst>
                                </p:cTn>
                              </p:par>
                            </p:childTnLst>
                          </p:cTn>
                        </p:par>
                        <p:par>
                          <p:cTn id="40" fill="hold">
                            <p:stCondLst>
                              <p:cond delay="4000"/>
                            </p:stCondLst>
                            <p:childTnLst>
                              <p:par>
                                <p:cTn id="41" presetID="31" presetClass="entr" presetSubtype="0"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p:cTn id="43" dur="500" fill="hold"/>
                                        <p:tgtEl>
                                          <p:spTgt spid="35"/>
                                        </p:tgtEl>
                                        <p:attrNameLst>
                                          <p:attrName>ppt_w</p:attrName>
                                        </p:attrNameLst>
                                      </p:cBhvr>
                                      <p:tavLst>
                                        <p:tav tm="0">
                                          <p:val>
                                            <p:fltVal val="0"/>
                                          </p:val>
                                        </p:tav>
                                        <p:tav tm="100000">
                                          <p:val>
                                            <p:strVal val="#ppt_w"/>
                                          </p:val>
                                        </p:tav>
                                      </p:tavLst>
                                    </p:anim>
                                    <p:anim calcmode="lin" valueType="num">
                                      <p:cBhvr>
                                        <p:cTn id="44" dur="500" fill="hold"/>
                                        <p:tgtEl>
                                          <p:spTgt spid="35"/>
                                        </p:tgtEl>
                                        <p:attrNameLst>
                                          <p:attrName>ppt_h</p:attrName>
                                        </p:attrNameLst>
                                      </p:cBhvr>
                                      <p:tavLst>
                                        <p:tav tm="0">
                                          <p:val>
                                            <p:fltVal val="0"/>
                                          </p:val>
                                        </p:tav>
                                        <p:tav tm="100000">
                                          <p:val>
                                            <p:strVal val="#ppt_h"/>
                                          </p:val>
                                        </p:tav>
                                      </p:tavLst>
                                    </p:anim>
                                    <p:anim calcmode="lin" valueType="num">
                                      <p:cBhvr>
                                        <p:cTn id="45" dur="500" fill="hold"/>
                                        <p:tgtEl>
                                          <p:spTgt spid="35"/>
                                        </p:tgtEl>
                                        <p:attrNameLst>
                                          <p:attrName>style.rotation</p:attrName>
                                        </p:attrNameLst>
                                      </p:cBhvr>
                                      <p:tavLst>
                                        <p:tav tm="0">
                                          <p:val>
                                            <p:fltVal val="90"/>
                                          </p:val>
                                        </p:tav>
                                        <p:tav tm="100000">
                                          <p:val>
                                            <p:fltVal val="0"/>
                                          </p:val>
                                        </p:tav>
                                      </p:tavLst>
                                    </p:anim>
                                    <p:animEffect transition="in" filter="fade">
                                      <p:cBhvr>
                                        <p:cTn id="46" dur="500"/>
                                        <p:tgtEl>
                                          <p:spTgt spid="35"/>
                                        </p:tgtEl>
                                      </p:cBhvr>
                                    </p:animEffect>
                                  </p:childTnLst>
                                </p:cTn>
                              </p:par>
                            </p:childTnLst>
                          </p:cTn>
                        </p:par>
                        <p:par>
                          <p:cTn id="47" fill="hold">
                            <p:stCondLst>
                              <p:cond delay="4500"/>
                            </p:stCondLst>
                            <p:childTnLst>
                              <p:par>
                                <p:cTn id="48" presetID="31"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p:cTn id="50" dur="500" fill="hold"/>
                                        <p:tgtEl>
                                          <p:spTgt spid="25"/>
                                        </p:tgtEl>
                                        <p:attrNameLst>
                                          <p:attrName>ppt_w</p:attrName>
                                        </p:attrNameLst>
                                      </p:cBhvr>
                                      <p:tavLst>
                                        <p:tav tm="0">
                                          <p:val>
                                            <p:fltVal val="0"/>
                                          </p:val>
                                        </p:tav>
                                        <p:tav tm="100000">
                                          <p:val>
                                            <p:strVal val="#ppt_w"/>
                                          </p:val>
                                        </p:tav>
                                      </p:tavLst>
                                    </p:anim>
                                    <p:anim calcmode="lin" valueType="num">
                                      <p:cBhvr>
                                        <p:cTn id="51" dur="500" fill="hold"/>
                                        <p:tgtEl>
                                          <p:spTgt spid="25"/>
                                        </p:tgtEl>
                                        <p:attrNameLst>
                                          <p:attrName>ppt_h</p:attrName>
                                        </p:attrNameLst>
                                      </p:cBhvr>
                                      <p:tavLst>
                                        <p:tav tm="0">
                                          <p:val>
                                            <p:fltVal val="0"/>
                                          </p:val>
                                        </p:tav>
                                        <p:tav tm="100000">
                                          <p:val>
                                            <p:strVal val="#ppt_h"/>
                                          </p:val>
                                        </p:tav>
                                      </p:tavLst>
                                    </p:anim>
                                    <p:anim calcmode="lin" valueType="num">
                                      <p:cBhvr>
                                        <p:cTn id="52" dur="500" fill="hold"/>
                                        <p:tgtEl>
                                          <p:spTgt spid="25"/>
                                        </p:tgtEl>
                                        <p:attrNameLst>
                                          <p:attrName>style.rotation</p:attrName>
                                        </p:attrNameLst>
                                      </p:cBhvr>
                                      <p:tavLst>
                                        <p:tav tm="0">
                                          <p:val>
                                            <p:fltVal val="90"/>
                                          </p:val>
                                        </p:tav>
                                        <p:tav tm="100000">
                                          <p:val>
                                            <p:fltVal val="0"/>
                                          </p:val>
                                        </p:tav>
                                      </p:tavLst>
                                    </p:anim>
                                    <p:animEffect transition="in" filter="fade">
                                      <p:cBhvr>
                                        <p:cTn id="53" dur="500"/>
                                        <p:tgtEl>
                                          <p:spTgt spid="25"/>
                                        </p:tgtEl>
                                      </p:cBhvr>
                                    </p:animEffect>
                                  </p:childTnLst>
                                </p:cTn>
                              </p:par>
                            </p:childTnLst>
                          </p:cTn>
                        </p:par>
                        <p:par>
                          <p:cTn id="54" fill="hold">
                            <p:stCondLst>
                              <p:cond delay="5000"/>
                            </p:stCondLst>
                            <p:childTnLst>
                              <p:par>
                                <p:cTn id="55" presetID="17" presetClass="entr" presetSubtype="10" fill="hold"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500" fill="hold"/>
                                        <p:tgtEl>
                                          <p:spTgt spid="45"/>
                                        </p:tgtEl>
                                        <p:attrNameLst>
                                          <p:attrName>ppt_w</p:attrName>
                                        </p:attrNameLst>
                                      </p:cBhvr>
                                      <p:tavLst>
                                        <p:tav tm="0">
                                          <p:val>
                                            <p:fltVal val="0"/>
                                          </p:val>
                                        </p:tav>
                                        <p:tav tm="100000">
                                          <p:val>
                                            <p:strVal val="#ppt_w"/>
                                          </p:val>
                                        </p:tav>
                                      </p:tavLst>
                                    </p:anim>
                                    <p:anim calcmode="lin" valueType="num">
                                      <p:cBhvr>
                                        <p:cTn id="58" dur="500" fill="hold"/>
                                        <p:tgtEl>
                                          <p:spTgt spid="45"/>
                                        </p:tgtEl>
                                        <p:attrNameLst>
                                          <p:attrName>ppt_h</p:attrName>
                                        </p:attrNameLst>
                                      </p:cBhvr>
                                      <p:tavLst>
                                        <p:tav tm="0">
                                          <p:val>
                                            <p:strVal val="#ppt_h"/>
                                          </p:val>
                                        </p:tav>
                                        <p:tav tm="100000">
                                          <p:val>
                                            <p:strVal val="#ppt_h"/>
                                          </p:val>
                                        </p:tav>
                                      </p:tavLst>
                                    </p:anim>
                                  </p:childTnLst>
                                </p:cTn>
                              </p:par>
                            </p:childTnLst>
                          </p:cTn>
                        </p:par>
                        <p:par>
                          <p:cTn id="59" fill="hold">
                            <p:stCondLst>
                              <p:cond delay="5500"/>
                            </p:stCondLst>
                            <p:childTnLst>
                              <p:par>
                                <p:cTn id="60" presetID="31" presetClass="entr" presetSubtype="0" fill="hold" grpId="0" nodeType="afterEffect">
                                  <p:stCondLst>
                                    <p:cond delay="0"/>
                                  </p:stCondLst>
                                  <p:childTnLst>
                                    <p:set>
                                      <p:cBhvr>
                                        <p:cTn id="61" dur="1" fill="hold">
                                          <p:stCondLst>
                                            <p:cond delay="0"/>
                                          </p:stCondLst>
                                        </p:cTn>
                                        <p:tgtEl>
                                          <p:spTgt spid="32"/>
                                        </p:tgtEl>
                                        <p:attrNameLst>
                                          <p:attrName>style.visibility</p:attrName>
                                        </p:attrNameLst>
                                      </p:cBhvr>
                                      <p:to>
                                        <p:strVal val="visible"/>
                                      </p:to>
                                    </p:set>
                                    <p:anim calcmode="lin" valueType="num">
                                      <p:cBhvr>
                                        <p:cTn id="62" dur="500" fill="hold"/>
                                        <p:tgtEl>
                                          <p:spTgt spid="32"/>
                                        </p:tgtEl>
                                        <p:attrNameLst>
                                          <p:attrName>ppt_w</p:attrName>
                                        </p:attrNameLst>
                                      </p:cBhvr>
                                      <p:tavLst>
                                        <p:tav tm="0">
                                          <p:val>
                                            <p:fltVal val="0"/>
                                          </p:val>
                                        </p:tav>
                                        <p:tav tm="100000">
                                          <p:val>
                                            <p:strVal val="#ppt_w"/>
                                          </p:val>
                                        </p:tav>
                                      </p:tavLst>
                                    </p:anim>
                                    <p:anim calcmode="lin" valueType="num">
                                      <p:cBhvr>
                                        <p:cTn id="63" dur="500" fill="hold"/>
                                        <p:tgtEl>
                                          <p:spTgt spid="32"/>
                                        </p:tgtEl>
                                        <p:attrNameLst>
                                          <p:attrName>ppt_h</p:attrName>
                                        </p:attrNameLst>
                                      </p:cBhvr>
                                      <p:tavLst>
                                        <p:tav tm="0">
                                          <p:val>
                                            <p:fltVal val="0"/>
                                          </p:val>
                                        </p:tav>
                                        <p:tav tm="100000">
                                          <p:val>
                                            <p:strVal val="#ppt_h"/>
                                          </p:val>
                                        </p:tav>
                                      </p:tavLst>
                                    </p:anim>
                                    <p:anim calcmode="lin" valueType="num">
                                      <p:cBhvr>
                                        <p:cTn id="64" dur="500" fill="hold"/>
                                        <p:tgtEl>
                                          <p:spTgt spid="32"/>
                                        </p:tgtEl>
                                        <p:attrNameLst>
                                          <p:attrName>style.rotation</p:attrName>
                                        </p:attrNameLst>
                                      </p:cBhvr>
                                      <p:tavLst>
                                        <p:tav tm="0">
                                          <p:val>
                                            <p:fltVal val="90"/>
                                          </p:val>
                                        </p:tav>
                                        <p:tav tm="100000">
                                          <p:val>
                                            <p:fltVal val="0"/>
                                          </p:val>
                                        </p:tav>
                                      </p:tavLst>
                                    </p:anim>
                                    <p:animEffect transition="in" filter="fade">
                                      <p:cBhvr>
                                        <p:cTn id="65" dur="500"/>
                                        <p:tgtEl>
                                          <p:spTgt spid="32"/>
                                        </p:tgtEl>
                                      </p:cBhvr>
                                    </p:animEffect>
                                  </p:childTnLst>
                                </p:cTn>
                              </p:par>
                            </p:childTnLst>
                          </p:cTn>
                        </p:par>
                        <p:par>
                          <p:cTn id="66" fill="hold">
                            <p:stCondLst>
                              <p:cond delay="6000"/>
                            </p:stCondLst>
                            <p:childTnLst>
                              <p:par>
                                <p:cTn id="67" presetID="31" presetClass="entr" presetSubtype="0" fill="hold" grpId="0" nodeType="afterEffect">
                                  <p:stCondLst>
                                    <p:cond delay="0"/>
                                  </p:stCondLst>
                                  <p:childTnLst>
                                    <p:set>
                                      <p:cBhvr>
                                        <p:cTn id="68" dur="1" fill="hold">
                                          <p:stCondLst>
                                            <p:cond delay="0"/>
                                          </p:stCondLst>
                                        </p:cTn>
                                        <p:tgtEl>
                                          <p:spTgt spid="34"/>
                                        </p:tgtEl>
                                        <p:attrNameLst>
                                          <p:attrName>style.visibility</p:attrName>
                                        </p:attrNameLst>
                                      </p:cBhvr>
                                      <p:to>
                                        <p:strVal val="visible"/>
                                      </p:to>
                                    </p:set>
                                    <p:anim calcmode="lin" valueType="num">
                                      <p:cBhvr>
                                        <p:cTn id="69" dur="500" fill="hold"/>
                                        <p:tgtEl>
                                          <p:spTgt spid="34"/>
                                        </p:tgtEl>
                                        <p:attrNameLst>
                                          <p:attrName>ppt_w</p:attrName>
                                        </p:attrNameLst>
                                      </p:cBhvr>
                                      <p:tavLst>
                                        <p:tav tm="0">
                                          <p:val>
                                            <p:fltVal val="0"/>
                                          </p:val>
                                        </p:tav>
                                        <p:tav tm="100000">
                                          <p:val>
                                            <p:strVal val="#ppt_w"/>
                                          </p:val>
                                        </p:tav>
                                      </p:tavLst>
                                    </p:anim>
                                    <p:anim calcmode="lin" valueType="num">
                                      <p:cBhvr>
                                        <p:cTn id="70" dur="500" fill="hold"/>
                                        <p:tgtEl>
                                          <p:spTgt spid="34"/>
                                        </p:tgtEl>
                                        <p:attrNameLst>
                                          <p:attrName>ppt_h</p:attrName>
                                        </p:attrNameLst>
                                      </p:cBhvr>
                                      <p:tavLst>
                                        <p:tav tm="0">
                                          <p:val>
                                            <p:fltVal val="0"/>
                                          </p:val>
                                        </p:tav>
                                        <p:tav tm="100000">
                                          <p:val>
                                            <p:strVal val="#ppt_h"/>
                                          </p:val>
                                        </p:tav>
                                      </p:tavLst>
                                    </p:anim>
                                    <p:anim calcmode="lin" valueType="num">
                                      <p:cBhvr>
                                        <p:cTn id="71" dur="500" fill="hold"/>
                                        <p:tgtEl>
                                          <p:spTgt spid="34"/>
                                        </p:tgtEl>
                                        <p:attrNameLst>
                                          <p:attrName>style.rotation</p:attrName>
                                        </p:attrNameLst>
                                      </p:cBhvr>
                                      <p:tavLst>
                                        <p:tav tm="0">
                                          <p:val>
                                            <p:fltVal val="90"/>
                                          </p:val>
                                        </p:tav>
                                        <p:tav tm="100000">
                                          <p:val>
                                            <p:fltVal val="0"/>
                                          </p:val>
                                        </p:tav>
                                      </p:tavLst>
                                    </p:anim>
                                    <p:animEffect transition="in" filter="fade">
                                      <p:cBhvr>
                                        <p:cTn id="72" dur="500"/>
                                        <p:tgtEl>
                                          <p:spTgt spid="34"/>
                                        </p:tgtEl>
                                      </p:cBhvr>
                                    </p:animEffect>
                                  </p:childTnLst>
                                </p:cTn>
                              </p:par>
                            </p:childTnLst>
                          </p:cTn>
                        </p:par>
                        <p:par>
                          <p:cTn id="73" fill="hold">
                            <p:stCondLst>
                              <p:cond delay="6500"/>
                            </p:stCondLst>
                            <p:childTnLst>
                              <p:par>
                                <p:cTn id="74" presetID="31" presetClass="entr" presetSubtype="0" fill="hold" grpId="0" nodeType="afterEffect">
                                  <p:stCondLst>
                                    <p:cond delay="0"/>
                                  </p:stCondLst>
                                  <p:childTnLst>
                                    <p:set>
                                      <p:cBhvr>
                                        <p:cTn id="75" dur="1" fill="hold">
                                          <p:stCondLst>
                                            <p:cond delay="0"/>
                                          </p:stCondLst>
                                        </p:cTn>
                                        <p:tgtEl>
                                          <p:spTgt spid="18"/>
                                        </p:tgtEl>
                                        <p:attrNameLst>
                                          <p:attrName>style.visibility</p:attrName>
                                        </p:attrNameLst>
                                      </p:cBhvr>
                                      <p:to>
                                        <p:strVal val="visible"/>
                                      </p:to>
                                    </p:set>
                                    <p:anim calcmode="lin" valueType="num">
                                      <p:cBhvr>
                                        <p:cTn id="76" dur="500" fill="hold"/>
                                        <p:tgtEl>
                                          <p:spTgt spid="18"/>
                                        </p:tgtEl>
                                        <p:attrNameLst>
                                          <p:attrName>ppt_w</p:attrName>
                                        </p:attrNameLst>
                                      </p:cBhvr>
                                      <p:tavLst>
                                        <p:tav tm="0">
                                          <p:val>
                                            <p:fltVal val="0"/>
                                          </p:val>
                                        </p:tav>
                                        <p:tav tm="100000">
                                          <p:val>
                                            <p:strVal val="#ppt_w"/>
                                          </p:val>
                                        </p:tav>
                                      </p:tavLst>
                                    </p:anim>
                                    <p:anim calcmode="lin" valueType="num">
                                      <p:cBhvr>
                                        <p:cTn id="77" dur="500" fill="hold"/>
                                        <p:tgtEl>
                                          <p:spTgt spid="18"/>
                                        </p:tgtEl>
                                        <p:attrNameLst>
                                          <p:attrName>ppt_h</p:attrName>
                                        </p:attrNameLst>
                                      </p:cBhvr>
                                      <p:tavLst>
                                        <p:tav tm="0">
                                          <p:val>
                                            <p:fltVal val="0"/>
                                          </p:val>
                                        </p:tav>
                                        <p:tav tm="100000">
                                          <p:val>
                                            <p:strVal val="#ppt_h"/>
                                          </p:val>
                                        </p:tav>
                                      </p:tavLst>
                                    </p:anim>
                                    <p:anim calcmode="lin" valueType="num">
                                      <p:cBhvr>
                                        <p:cTn id="78" dur="500" fill="hold"/>
                                        <p:tgtEl>
                                          <p:spTgt spid="18"/>
                                        </p:tgtEl>
                                        <p:attrNameLst>
                                          <p:attrName>style.rotation</p:attrName>
                                        </p:attrNameLst>
                                      </p:cBhvr>
                                      <p:tavLst>
                                        <p:tav tm="0">
                                          <p:val>
                                            <p:fltVal val="90"/>
                                          </p:val>
                                        </p:tav>
                                        <p:tav tm="100000">
                                          <p:val>
                                            <p:fltVal val="0"/>
                                          </p:val>
                                        </p:tav>
                                      </p:tavLst>
                                    </p:anim>
                                    <p:animEffect transition="in" filter="fade">
                                      <p:cBhvr>
                                        <p:cTn id="79" dur="500"/>
                                        <p:tgtEl>
                                          <p:spTgt spid="18"/>
                                        </p:tgtEl>
                                      </p:cBhvr>
                                    </p:animEffect>
                                  </p:childTnLst>
                                </p:cTn>
                              </p:par>
                            </p:childTnLst>
                          </p:cTn>
                        </p:par>
                        <p:par>
                          <p:cTn id="80" fill="hold">
                            <p:stCondLst>
                              <p:cond delay="7000"/>
                            </p:stCondLst>
                            <p:childTnLst>
                              <p:par>
                                <p:cTn id="81" presetID="17" presetClass="entr" presetSubtype="10" fill="hold" nodeType="afterEffect">
                                  <p:stCondLst>
                                    <p:cond delay="0"/>
                                  </p:stCondLst>
                                  <p:childTnLst>
                                    <p:set>
                                      <p:cBhvr>
                                        <p:cTn id="82" dur="1" fill="hold">
                                          <p:stCondLst>
                                            <p:cond delay="0"/>
                                          </p:stCondLst>
                                        </p:cTn>
                                        <p:tgtEl>
                                          <p:spTgt spid="48"/>
                                        </p:tgtEl>
                                        <p:attrNameLst>
                                          <p:attrName>style.visibility</p:attrName>
                                        </p:attrNameLst>
                                      </p:cBhvr>
                                      <p:to>
                                        <p:strVal val="visible"/>
                                      </p:to>
                                    </p:set>
                                    <p:anim calcmode="lin" valueType="num">
                                      <p:cBhvr>
                                        <p:cTn id="83" dur="500" fill="hold"/>
                                        <p:tgtEl>
                                          <p:spTgt spid="48"/>
                                        </p:tgtEl>
                                        <p:attrNameLst>
                                          <p:attrName>ppt_w</p:attrName>
                                        </p:attrNameLst>
                                      </p:cBhvr>
                                      <p:tavLst>
                                        <p:tav tm="0">
                                          <p:val>
                                            <p:fltVal val="0"/>
                                          </p:val>
                                        </p:tav>
                                        <p:tav tm="100000">
                                          <p:val>
                                            <p:strVal val="#ppt_w"/>
                                          </p:val>
                                        </p:tav>
                                      </p:tavLst>
                                    </p:anim>
                                    <p:anim calcmode="lin" valueType="num">
                                      <p:cBhvr>
                                        <p:cTn id="84" dur="500" fill="hold"/>
                                        <p:tgtEl>
                                          <p:spTgt spid="48"/>
                                        </p:tgtEl>
                                        <p:attrNameLst>
                                          <p:attrName>ppt_h</p:attrName>
                                        </p:attrNameLst>
                                      </p:cBhvr>
                                      <p:tavLst>
                                        <p:tav tm="0">
                                          <p:val>
                                            <p:strVal val="#ppt_h"/>
                                          </p:val>
                                        </p:tav>
                                        <p:tav tm="100000">
                                          <p:val>
                                            <p:strVal val="#ppt_h"/>
                                          </p:val>
                                        </p:tav>
                                      </p:tavLst>
                                    </p:anim>
                                  </p:childTnLst>
                                </p:cTn>
                              </p:par>
                            </p:childTnLst>
                          </p:cTn>
                        </p:par>
                        <p:par>
                          <p:cTn id="85" fill="hold">
                            <p:stCondLst>
                              <p:cond delay="7500"/>
                            </p:stCondLst>
                            <p:childTnLst>
                              <p:par>
                                <p:cTn id="86" presetID="31" presetClass="entr" presetSubtype="0"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p:cTn id="88" dur="500" fill="hold"/>
                                        <p:tgtEl>
                                          <p:spTgt spid="24"/>
                                        </p:tgtEl>
                                        <p:attrNameLst>
                                          <p:attrName>ppt_w</p:attrName>
                                        </p:attrNameLst>
                                      </p:cBhvr>
                                      <p:tavLst>
                                        <p:tav tm="0">
                                          <p:val>
                                            <p:fltVal val="0"/>
                                          </p:val>
                                        </p:tav>
                                        <p:tav tm="100000">
                                          <p:val>
                                            <p:strVal val="#ppt_w"/>
                                          </p:val>
                                        </p:tav>
                                      </p:tavLst>
                                    </p:anim>
                                    <p:anim calcmode="lin" valueType="num">
                                      <p:cBhvr>
                                        <p:cTn id="89" dur="500" fill="hold"/>
                                        <p:tgtEl>
                                          <p:spTgt spid="24"/>
                                        </p:tgtEl>
                                        <p:attrNameLst>
                                          <p:attrName>ppt_h</p:attrName>
                                        </p:attrNameLst>
                                      </p:cBhvr>
                                      <p:tavLst>
                                        <p:tav tm="0">
                                          <p:val>
                                            <p:fltVal val="0"/>
                                          </p:val>
                                        </p:tav>
                                        <p:tav tm="100000">
                                          <p:val>
                                            <p:strVal val="#ppt_h"/>
                                          </p:val>
                                        </p:tav>
                                      </p:tavLst>
                                    </p:anim>
                                    <p:anim calcmode="lin" valueType="num">
                                      <p:cBhvr>
                                        <p:cTn id="90" dur="500" fill="hold"/>
                                        <p:tgtEl>
                                          <p:spTgt spid="24"/>
                                        </p:tgtEl>
                                        <p:attrNameLst>
                                          <p:attrName>style.rotation</p:attrName>
                                        </p:attrNameLst>
                                      </p:cBhvr>
                                      <p:tavLst>
                                        <p:tav tm="0">
                                          <p:val>
                                            <p:fltVal val="90"/>
                                          </p:val>
                                        </p:tav>
                                        <p:tav tm="100000">
                                          <p:val>
                                            <p:fltVal val="0"/>
                                          </p:val>
                                        </p:tav>
                                      </p:tavLst>
                                    </p:anim>
                                    <p:animEffect transition="in" filter="fade">
                                      <p:cBhvr>
                                        <p:cTn id="91" dur="500"/>
                                        <p:tgtEl>
                                          <p:spTgt spid="24"/>
                                        </p:tgtEl>
                                      </p:cBhvr>
                                    </p:animEffect>
                                  </p:childTnLst>
                                </p:cTn>
                              </p:par>
                            </p:childTnLst>
                          </p:cTn>
                        </p:par>
                        <p:par>
                          <p:cTn id="92" fill="hold">
                            <p:stCondLst>
                              <p:cond delay="8000"/>
                            </p:stCondLst>
                            <p:childTnLst>
                              <p:par>
                                <p:cTn id="93" presetID="17" presetClass="entr" presetSubtype="10" fill="hold" nodeType="afterEffect">
                                  <p:stCondLst>
                                    <p:cond delay="0"/>
                                  </p:stCondLst>
                                  <p:childTnLst>
                                    <p:set>
                                      <p:cBhvr>
                                        <p:cTn id="94" dur="1" fill="hold">
                                          <p:stCondLst>
                                            <p:cond delay="0"/>
                                          </p:stCondLst>
                                        </p:cTn>
                                        <p:tgtEl>
                                          <p:spTgt spid="51"/>
                                        </p:tgtEl>
                                        <p:attrNameLst>
                                          <p:attrName>style.visibility</p:attrName>
                                        </p:attrNameLst>
                                      </p:cBhvr>
                                      <p:to>
                                        <p:strVal val="visible"/>
                                      </p:to>
                                    </p:set>
                                    <p:anim calcmode="lin" valueType="num">
                                      <p:cBhvr>
                                        <p:cTn id="95" dur="500" fill="hold"/>
                                        <p:tgtEl>
                                          <p:spTgt spid="51"/>
                                        </p:tgtEl>
                                        <p:attrNameLst>
                                          <p:attrName>ppt_w</p:attrName>
                                        </p:attrNameLst>
                                      </p:cBhvr>
                                      <p:tavLst>
                                        <p:tav tm="0">
                                          <p:val>
                                            <p:fltVal val="0"/>
                                          </p:val>
                                        </p:tav>
                                        <p:tav tm="100000">
                                          <p:val>
                                            <p:strVal val="#ppt_w"/>
                                          </p:val>
                                        </p:tav>
                                      </p:tavLst>
                                    </p:anim>
                                    <p:anim calcmode="lin" valueType="num">
                                      <p:cBhvr>
                                        <p:cTn id="96" dur="500" fill="hold"/>
                                        <p:tgtEl>
                                          <p:spTgt spid="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3" grpId="0" animBg="1"/>
      <p:bldP spid="35" grpId="0" animBg="1"/>
      <p:bldP spid="24" grpId="0" animBg="1"/>
      <p:bldP spid="31" grpId="0" animBg="1"/>
      <p:bldP spid="32" grpId="0" animBg="1"/>
      <p:bldP spid="25" grpId="0" animBg="1"/>
      <p:bldP spid="18" grpId="0" animBg="1"/>
      <p:bldP spid="34"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2302</TotalTime>
  <Words>1243</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383</cp:revision>
  <dcterms:created xsi:type="dcterms:W3CDTF">2015-12-31T02:20:12Z</dcterms:created>
  <dcterms:modified xsi:type="dcterms:W3CDTF">2016-09-14T22:30:42Z</dcterms:modified>
</cp:coreProperties>
</file>