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417798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140"/>
          <p:cNvSpPr/>
          <p:nvPr/>
        </p:nvSpPr>
        <p:spPr bwMode="auto">
          <a:xfrm>
            <a:off x="0" y="950026"/>
            <a:ext cx="12192000" cy="5561985"/>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5" name="Rectangle 6"/>
          <p:cNvSpPr>
            <a:spLocks noChangeArrowheads="1"/>
          </p:cNvSpPr>
          <p:nvPr/>
        </p:nvSpPr>
        <p:spPr bwMode="auto">
          <a:xfrm>
            <a:off x="1195760" y="5047205"/>
            <a:ext cx="7908241" cy="1071713"/>
          </a:xfrm>
          <a:prstGeom prst="rect">
            <a:avLst/>
          </a:prstGeom>
          <a:solidFill>
            <a:srgbClr val="548235"/>
          </a:solidFill>
          <a:ln w="9525">
            <a:noFill/>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Rectangle 9"/>
          <p:cNvSpPr>
            <a:spLocks noChangeArrowheads="1"/>
          </p:cNvSpPr>
          <p:nvPr/>
        </p:nvSpPr>
        <p:spPr bwMode="auto">
          <a:xfrm>
            <a:off x="1195760" y="3989909"/>
            <a:ext cx="7908241" cy="1071713"/>
          </a:xfrm>
          <a:prstGeom prst="rect">
            <a:avLst/>
          </a:prstGeom>
          <a:solidFill>
            <a:srgbClr val="A5A5A5"/>
          </a:solidFill>
          <a:ln w="9525">
            <a:noFill/>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Rectangle 9"/>
          <p:cNvSpPr>
            <a:spLocks noChangeArrowheads="1"/>
          </p:cNvSpPr>
          <p:nvPr/>
        </p:nvSpPr>
        <p:spPr bwMode="auto">
          <a:xfrm>
            <a:off x="1195760" y="2916850"/>
            <a:ext cx="7908241" cy="1071713"/>
          </a:xfrm>
          <a:prstGeom prst="rect">
            <a:avLst/>
          </a:prstGeom>
          <a:solidFill>
            <a:srgbClr val="ED7D31"/>
          </a:solidFill>
          <a:ln w="9525">
            <a:noFill/>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Rectangle 9"/>
          <p:cNvSpPr>
            <a:spLocks noChangeArrowheads="1"/>
          </p:cNvSpPr>
          <p:nvPr/>
        </p:nvSpPr>
        <p:spPr bwMode="auto">
          <a:xfrm>
            <a:off x="1195760" y="1852710"/>
            <a:ext cx="7908241" cy="1071713"/>
          </a:xfrm>
          <a:prstGeom prst="rect">
            <a:avLst/>
          </a:prstGeom>
          <a:solidFill>
            <a:srgbClr val="00B0F0"/>
          </a:solidFill>
          <a:ln w="9525">
            <a:noFill/>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99" name="Rectangle 7"/>
          <p:cNvSpPr>
            <a:spLocks noChangeArrowheads="1"/>
          </p:cNvSpPr>
          <p:nvPr/>
        </p:nvSpPr>
        <p:spPr bwMode="auto">
          <a:xfrm>
            <a:off x="3875192" y="5047205"/>
            <a:ext cx="5228808" cy="1071713"/>
          </a:xfrm>
          <a:prstGeom prst="rect">
            <a:avLst/>
          </a:prstGeom>
          <a:no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02" name="Rectangle 10"/>
          <p:cNvSpPr>
            <a:spLocks noChangeArrowheads="1"/>
          </p:cNvSpPr>
          <p:nvPr/>
        </p:nvSpPr>
        <p:spPr bwMode="auto">
          <a:xfrm>
            <a:off x="3875192" y="3989909"/>
            <a:ext cx="5228808" cy="1071713"/>
          </a:xfrm>
          <a:prstGeom prst="rect">
            <a:avLst/>
          </a:prstGeom>
          <a:no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2" name="Group 131"/>
          <p:cNvGrpSpPr/>
          <p:nvPr/>
        </p:nvGrpSpPr>
        <p:grpSpPr>
          <a:xfrm>
            <a:off x="6392517" y="1690288"/>
            <a:ext cx="4582416" cy="4599237"/>
            <a:chOff x="3406776" y="1066800"/>
            <a:chExt cx="3027363" cy="3038475"/>
          </a:xfrm>
        </p:grpSpPr>
        <p:sp>
          <p:nvSpPr>
            <p:cNvPr id="8203" name="Oval 11"/>
            <p:cNvSpPr>
              <a:spLocks noChangeArrowheads="1"/>
            </p:cNvSpPr>
            <p:nvPr/>
          </p:nvSpPr>
          <p:spPr bwMode="auto">
            <a:xfrm>
              <a:off x="3406776" y="1066800"/>
              <a:ext cx="3027363" cy="3038475"/>
            </a:xfrm>
            <a:prstGeom prst="ellipse">
              <a:avLst/>
            </a:prstGeom>
            <a:gradFill flip="none" rotWithShape="1">
              <a:gsLst>
                <a:gs pos="0">
                  <a:schemeClr val="bg1">
                    <a:lumMod val="85000"/>
                  </a:schemeClr>
                </a:gs>
                <a:gs pos="100000">
                  <a:schemeClr val="bg1">
                    <a:lumMod val="75000"/>
                  </a:schemeClr>
                </a:gs>
                <a:gs pos="54000">
                  <a:schemeClr val="bg1">
                    <a:lumMod val="65000"/>
                  </a:schemeClr>
                </a:gs>
              </a:gsLst>
              <a:path path="circle">
                <a:fillToRect r="100000" b="100000"/>
              </a:path>
              <a:tileRect l="-100000" t="-100000"/>
            </a:gra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04" name="Freeform 12"/>
            <p:cNvSpPr>
              <a:spLocks noEditPoints="1"/>
            </p:cNvSpPr>
            <p:nvPr/>
          </p:nvSpPr>
          <p:spPr bwMode="auto">
            <a:xfrm>
              <a:off x="3751263" y="1598613"/>
              <a:ext cx="26988" cy="36513"/>
            </a:xfrm>
            <a:custGeom>
              <a:avLst/>
              <a:gdLst/>
              <a:ahLst/>
              <a:cxnLst>
                <a:cxn ang="0">
                  <a:pos x="0" y="4"/>
                </a:cxn>
                <a:cxn ang="0">
                  <a:pos x="0" y="4"/>
                </a:cxn>
                <a:cxn ang="0">
                  <a:pos x="0" y="4"/>
                </a:cxn>
                <a:cxn ang="0">
                  <a:pos x="2" y="1"/>
                </a:cxn>
                <a:cxn ang="0">
                  <a:pos x="2" y="1"/>
                </a:cxn>
                <a:cxn ang="0">
                  <a:pos x="3" y="0"/>
                </a:cxn>
                <a:cxn ang="0">
                  <a:pos x="2" y="1"/>
                </a:cxn>
                <a:cxn ang="0">
                  <a:pos x="2" y="1"/>
                </a:cxn>
                <a:cxn ang="0">
                  <a:pos x="1" y="2"/>
                </a:cxn>
                <a:cxn ang="0">
                  <a:pos x="1" y="2"/>
                </a:cxn>
                <a:cxn ang="0">
                  <a:pos x="1" y="3"/>
                </a:cxn>
                <a:cxn ang="0">
                  <a:pos x="0" y="3"/>
                </a:cxn>
                <a:cxn ang="0">
                  <a:pos x="0" y="3"/>
                </a:cxn>
                <a:cxn ang="0">
                  <a:pos x="0" y="4"/>
                </a:cxn>
                <a:cxn ang="0">
                  <a:pos x="2" y="1"/>
                </a:cxn>
                <a:cxn ang="0">
                  <a:pos x="3" y="0"/>
                </a:cxn>
              </a:cxnLst>
              <a:rect l="0" t="0" r="r" b="b"/>
              <a:pathLst>
                <a:path w="3" h="4">
                  <a:moveTo>
                    <a:pt x="0" y="4"/>
                  </a:moveTo>
                  <a:cubicBezTo>
                    <a:pt x="0" y="4"/>
                    <a:pt x="0" y="4"/>
                    <a:pt x="0" y="4"/>
                  </a:cubicBezTo>
                  <a:cubicBezTo>
                    <a:pt x="0" y="4"/>
                    <a:pt x="0" y="4"/>
                    <a:pt x="0" y="4"/>
                  </a:cubicBezTo>
                  <a:moveTo>
                    <a:pt x="2" y="1"/>
                  </a:moveTo>
                  <a:cubicBezTo>
                    <a:pt x="2" y="1"/>
                    <a:pt x="2" y="1"/>
                    <a:pt x="2" y="1"/>
                  </a:cubicBezTo>
                  <a:moveTo>
                    <a:pt x="3" y="0"/>
                  </a:moveTo>
                  <a:cubicBezTo>
                    <a:pt x="2" y="1"/>
                    <a:pt x="2" y="1"/>
                    <a:pt x="2" y="1"/>
                  </a:cubicBezTo>
                  <a:cubicBezTo>
                    <a:pt x="2" y="1"/>
                    <a:pt x="2" y="1"/>
                    <a:pt x="2" y="1"/>
                  </a:cubicBezTo>
                  <a:cubicBezTo>
                    <a:pt x="1" y="2"/>
                    <a:pt x="1" y="2"/>
                    <a:pt x="1" y="2"/>
                  </a:cubicBezTo>
                  <a:cubicBezTo>
                    <a:pt x="1" y="2"/>
                    <a:pt x="1" y="2"/>
                    <a:pt x="1" y="2"/>
                  </a:cubicBezTo>
                  <a:cubicBezTo>
                    <a:pt x="1" y="3"/>
                    <a:pt x="1" y="3"/>
                    <a:pt x="1" y="3"/>
                  </a:cubicBezTo>
                  <a:cubicBezTo>
                    <a:pt x="0" y="3"/>
                    <a:pt x="0" y="3"/>
                    <a:pt x="0" y="3"/>
                  </a:cubicBezTo>
                  <a:cubicBezTo>
                    <a:pt x="0" y="3"/>
                    <a:pt x="0" y="3"/>
                    <a:pt x="0" y="3"/>
                  </a:cubicBezTo>
                  <a:cubicBezTo>
                    <a:pt x="0" y="4"/>
                    <a:pt x="0" y="4"/>
                    <a:pt x="0" y="4"/>
                  </a:cubicBezTo>
                  <a:cubicBezTo>
                    <a:pt x="0" y="4"/>
                    <a:pt x="0" y="3"/>
                    <a:pt x="2" y="1"/>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05" name="Freeform 13"/>
            <p:cNvSpPr>
              <a:spLocks/>
            </p:cNvSpPr>
            <p:nvPr/>
          </p:nvSpPr>
          <p:spPr bwMode="auto">
            <a:xfrm>
              <a:off x="5440363" y="1196975"/>
              <a:ext cx="55563" cy="28575"/>
            </a:xfrm>
            <a:custGeom>
              <a:avLst/>
              <a:gdLst/>
              <a:ahLst/>
              <a:cxnLst>
                <a:cxn ang="0">
                  <a:pos x="0" y="0"/>
                </a:cxn>
                <a:cxn ang="0">
                  <a:pos x="0" y="0"/>
                </a:cxn>
                <a:cxn ang="0">
                  <a:pos x="0" y="1"/>
                </a:cxn>
                <a:cxn ang="0">
                  <a:pos x="1" y="1"/>
                </a:cxn>
                <a:cxn ang="0">
                  <a:pos x="1" y="1"/>
                </a:cxn>
                <a:cxn ang="0">
                  <a:pos x="2" y="2"/>
                </a:cxn>
                <a:cxn ang="0">
                  <a:pos x="3" y="2"/>
                </a:cxn>
                <a:cxn ang="0">
                  <a:pos x="3" y="2"/>
                </a:cxn>
                <a:cxn ang="0">
                  <a:pos x="6" y="3"/>
                </a:cxn>
                <a:cxn ang="0">
                  <a:pos x="6" y="3"/>
                </a:cxn>
                <a:cxn ang="0">
                  <a:pos x="2" y="0"/>
                </a:cxn>
                <a:cxn ang="0">
                  <a:pos x="2" y="0"/>
                </a:cxn>
                <a:cxn ang="0">
                  <a:pos x="2" y="0"/>
                </a:cxn>
                <a:cxn ang="0">
                  <a:pos x="2" y="1"/>
                </a:cxn>
                <a:cxn ang="0">
                  <a:pos x="2" y="1"/>
                </a:cxn>
                <a:cxn ang="0">
                  <a:pos x="1" y="1"/>
                </a:cxn>
                <a:cxn ang="0">
                  <a:pos x="0" y="0"/>
                </a:cxn>
              </a:cxnLst>
              <a:rect l="0" t="0" r="r" b="b"/>
              <a:pathLst>
                <a:path w="6" h="3">
                  <a:moveTo>
                    <a:pt x="0" y="0"/>
                  </a:moveTo>
                  <a:cubicBezTo>
                    <a:pt x="0" y="0"/>
                    <a:pt x="0" y="0"/>
                    <a:pt x="0" y="0"/>
                  </a:cubicBezTo>
                  <a:cubicBezTo>
                    <a:pt x="0" y="1"/>
                    <a:pt x="0" y="1"/>
                    <a:pt x="0" y="1"/>
                  </a:cubicBezTo>
                  <a:cubicBezTo>
                    <a:pt x="1" y="1"/>
                    <a:pt x="1" y="1"/>
                    <a:pt x="1" y="1"/>
                  </a:cubicBezTo>
                  <a:cubicBezTo>
                    <a:pt x="1" y="1"/>
                    <a:pt x="1" y="1"/>
                    <a:pt x="1" y="1"/>
                  </a:cubicBezTo>
                  <a:cubicBezTo>
                    <a:pt x="2" y="1"/>
                    <a:pt x="2" y="1"/>
                    <a:pt x="2" y="2"/>
                  </a:cubicBezTo>
                  <a:cubicBezTo>
                    <a:pt x="3" y="2"/>
                    <a:pt x="3" y="2"/>
                    <a:pt x="3" y="2"/>
                  </a:cubicBezTo>
                  <a:cubicBezTo>
                    <a:pt x="3" y="2"/>
                    <a:pt x="3" y="2"/>
                    <a:pt x="3" y="2"/>
                  </a:cubicBezTo>
                  <a:cubicBezTo>
                    <a:pt x="5" y="2"/>
                    <a:pt x="5" y="2"/>
                    <a:pt x="6" y="3"/>
                  </a:cubicBezTo>
                  <a:cubicBezTo>
                    <a:pt x="6" y="3"/>
                    <a:pt x="6" y="3"/>
                    <a:pt x="6" y="3"/>
                  </a:cubicBezTo>
                  <a:cubicBezTo>
                    <a:pt x="6" y="2"/>
                    <a:pt x="2" y="0"/>
                    <a:pt x="2" y="0"/>
                  </a:cubicBezTo>
                  <a:cubicBezTo>
                    <a:pt x="2" y="0"/>
                    <a:pt x="2" y="0"/>
                    <a:pt x="2" y="0"/>
                  </a:cubicBezTo>
                  <a:cubicBezTo>
                    <a:pt x="2" y="0"/>
                    <a:pt x="2" y="0"/>
                    <a:pt x="2" y="0"/>
                  </a:cubicBezTo>
                  <a:cubicBezTo>
                    <a:pt x="2" y="1"/>
                    <a:pt x="2" y="1"/>
                    <a:pt x="2" y="1"/>
                  </a:cubicBezTo>
                  <a:cubicBezTo>
                    <a:pt x="2" y="1"/>
                    <a:pt x="2" y="1"/>
                    <a:pt x="2" y="1"/>
                  </a:cubicBezTo>
                  <a:cubicBezTo>
                    <a:pt x="2" y="1"/>
                    <a:pt x="2" y="1"/>
                    <a:pt x="1" y="1"/>
                  </a:cubicBezTo>
                  <a:cubicBezTo>
                    <a:pt x="1"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06" name="Freeform 14"/>
            <p:cNvSpPr>
              <a:spLocks/>
            </p:cNvSpPr>
            <p:nvPr/>
          </p:nvSpPr>
          <p:spPr bwMode="auto">
            <a:xfrm>
              <a:off x="5430838" y="1196975"/>
              <a:ext cx="28575" cy="19050"/>
            </a:xfrm>
            <a:custGeom>
              <a:avLst/>
              <a:gdLst/>
              <a:ahLst/>
              <a:cxnLst>
                <a:cxn ang="0">
                  <a:pos x="0" y="0"/>
                </a:cxn>
                <a:cxn ang="0">
                  <a:pos x="0" y="1"/>
                </a:cxn>
                <a:cxn ang="0">
                  <a:pos x="3" y="2"/>
                </a:cxn>
                <a:cxn ang="0">
                  <a:pos x="3" y="2"/>
                </a:cxn>
                <a:cxn ang="0">
                  <a:pos x="1" y="0"/>
                </a:cxn>
                <a:cxn ang="0">
                  <a:pos x="0" y="0"/>
                </a:cxn>
              </a:cxnLst>
              <a:rect l="0" t="0" r="r" b="b"/>
              <a:pathLst>
                <a:path w="3" h="2">
                  <a:moveTo>
                    <a:pt x="0" y="0"/>
                  </a:moveTo>
                  <a:cubicBezTo>
                    <a:pt x="0" y="1"/>
                    <a:pt x="0" y="1"/>
                    <a:pt x="0" y="1"/>
                  </a:cubicBezTo>
                  <a:cubicBezTo>
                    <a:pt x="1" y="1"/>
                    <a:pt x="2" y="2"/>
                    <a:pt x="3" y="2"/>
                  </a:cubicBezTo>
                  <a:cubicBezTo>
                    <a:pt x="3" y="2"/>
                    <a:pt x="3" y="2"/>
                    <a:pt x="3" y="2"/>
                  </a:cubicBezTo>
                  <a:cubicBezTo>
                    <a:pt x="3" y="1"/>
                    <a:pt x="1" y="1"/>
                    <a:pt x="1" y="0"/>
                  </a:cubicBezTo>
                  <a:cubicBezTo>
                    <a:pt x="0"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07" name="Freeform 15"/>
            <p:cNvSpPr>
              <a:spLocks/>
            </p:cNvSpPr>
            <p:nvPr/>
          </p:nvSpPr>
          <p:spPr bwMode="auto">
            <a:xfrm>
              <a:off x="5402263" y="1206500"/>
              <a:ext cx="38100" cy="9525"/>
            </a:xfrm>
            <a:custGeom>
              <a:avLst/>
              <a:gdLst/>
              <a:ahLst/>
              <a:cxnLst>
                <a:cxn ang="0">
                  <a:pos x="1" y="0"/>
                </a:cxn>
                <a:cxn ang="0">
                  <a:pos x="1" y="0"/>
                </a:cxn>
                <a:cxn ang="0">
                  <a:pos x="1" y="0"/>
                </a:cxn>
                <a:cxn ang="0">
                  <a:pos x="0" y="0"/>
                </a:cxn>
                <a:cxn ang="0">
                  <a:pos x="1" y="0"/>
                </a:cxn>
                <a:cxn ang="0">
                  <a:pos x="1" y="0"/>
                </a:cxn>
                <a:cxn ang="0">
                  <a:pos x="3" y="1"/>
                </a:cxn>
                <a:cxn ang="0">
                  <a:pos x="2" y="0"/>
                </a:cxn>
                <a:cxn ang="0">
                  <a:pos x="2" y="0"/>
                </a:cxn>
                <a:cxn ang="0">
                  <a:pos x="1" y="0"/>
                </a:cxn>
              </a:cxnLst>
              <a:rect l="0" t="0" r="r" b="b"/>
              <a:pathLst>
                <a:path w="4" h="1">
                  <a:moveTo>
                    <a:pt x="1" y="0"/>
                  </a:moveTo>
                  <a:cubicBezTo>
                    <a:pt x="1" y="0"/>
                    <a:pt x="1" y="0"/>
                    <a:pt x="1" y="0"/>
                  </a:cubicBezTo>
                  <a:cubicBezTo>
                    <a:pt x="1" y="0"/>
                    <a:pt x="1" y="0"/>
                    <a:pt x="1" y="0"/>
                  </a:cubicBezTo>
                  <a:cubicBezTo>
                    <a:pt x="0" y="0"/>
                    <a:pt x="0" y="0"/>
                    <a:pt x="0" y="0"/>
                  </a:cubicBezTo>
                  <a:cubicBezTo>
                    <a:pt x="1" y="0"/>
                    <a:pt x="1" y="0"/>
                    <a:pt x="1" y="0"/>
                  </a:cubicBezTo>
                  <a:cubicBezTo>
                    <a:pt x="1" y="0"/>
                    <a:pt x="1" y="0"/>
                    <a:pt x="1" y="0"/>
                  </a:cubicBezTo>
                  <a:cubicBezTo>
                    <a:pt x="2" y="1"/>
                    <a:pt x="2" y="1"/>
                    <a:pt x="3" y="1"/>
                  </a:cubicBezTo>
                  <a:cubicBezTo>
                    <a:pt x="4" y="0"/>
                    <a:pt x="2" y="0"/>
                    <a:pt x="2" y="0"/>
                  </a:cubicBezTo>
                  <a:cubicBezTo>
                    <a:pt x="2" y="0"/>
                    <a:pt x="2" y="0"/>
                    <a:pt x="2" y="0"/>
                  </a:cubicBezTo>
                  <a:cubicBezTo>
                    <a:pt x="2" y="0"/>
                    <a:pt x="2"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08" name="Freeform 16"/>
            <p:cNvSpPr>
              <a:spLocks/>
            </p:cNvSpPr>
            <p:nvPr/>
          </p:nvSpPr>
          <p:spPr bwMode="auto">
            <a:xfrm>
              <a:off x="5160963" y="1235075"/>
              <a:ext cx="47625" cy="17463"/>
            </a:xfrm>
            <a:custGeom>
              <a:avLst/>
              <a:gdLst/>
              <a:ahLst/>
              <a:cxnLst>
                <a:cxn ang="0">
                  <a:pos x="1" y="0"/>
                </a:cxn>
                <a:cxn ang="0">
                  <a:pos x="0" y="1"/>
                </a:cxn>
                <a:cxn ang="0">
                  <a:pos x="0" y="1"/>
                </a:cxn>
                <a:cxn ang="0">
                  <a:pos x="1" y="1"/>
                </a:cxn>
                <a:cxn ang="0">
                  <a:pos x="4" y="2"/>
                </a:cxn>
                <a:cxn ang="0">
                  <a:pos x="5" y="2"/>
                </a:cxn>
                <a:cxn ang="0">
                  <a:pos x="1" y="0"/>
                </a:cxn>
                <a:cxn ang="0">
                  <a:pos x="1" y="0"/>
                </a:cxn>
              </a:cxnLst>
              <a:rect l="0" t="0" r="r" b="b"/>
              <a:pathLst>
                <a:path w="5" h="2">
                  <a:moveTo>
                    <a:pt x="1" y="0"/>
                  </a:moveTo>
                  <a:cubicBezTo>
                    <a:pt x="1" y="0"/>
                    <a:pt x="1" y="0"/>
                    <a:pt x="0" y="1"/>
                  </a:cubicBezTo>
                  <a:cubicBezTo>
                    <a:pt x="0" y="1"/>
                    <a:pt x="0" y="1"/>
                    <a:pt x="0" y="1"/>
                  </a:cubicBezTo>
                  <a:cubicBezTo>
                    <a:pt x="0" y="1"/>
                    <a:pt x="0" y="1"/>
                    <a:pt x="1" y="1"/>
                  </a:cubicBezTo>
                  <a:cubicBezTo>
                    <a:pt x="1" y="1"/>
                    <a:pt x="3" y="2"/>
                    <a:pt x="4" y="2"/>
                  </a:cubicBezTo>
                  <a:cubicBezTo>
                    <a:pt x="5" y="2"/>
                    <a:pt x="5" y="2"/>
                    <a:pt x="5" y="2"/>
                  </a:cubicBezTo>
                  <a:cubicBezTo>
                    <a:pt x="5" y="2"/>
                    <a:pt x="4" y="0"/>
                    <a:pt x="1" y="0"/>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09" name="Freeform 17"/>
            <p:cNvSpPr>
              <a:spLocks/>
            </p:cNvSpPr>
            <p:nvPr/>
          </p:nvSpPr>
          <p:spPr bwMode="auto">
            <a:xfrm>
              <a:off x="6330951" y="2735263"/>
              <a:ext cx="84138" cy="195263"/>
            </a:xfrm>
            <a:custGeom>
              <a:avLst/>
              <a:gdLst/>
              <a:ahLst/>
              <a:cxnLst>
                <a:cxn ang="0">
                  <a:pos x="9" y="0"/>
                </a:cxn>
                <a:cxn ang="0">
                  <a:pos x="8" y="0"/>
                </a:cxn>
                <a:cxn ang="0">
                  <a:pos x="8" y="0"/>
                </a:cxn>
                <a:cxn ang="0">
                  <a:pos x="7" y="2"/>
                </a:cxn>
                <a:cxn ang="0">
                  <a:pos x="7" y="3"/>
                </a:cxn>
                <a:cxn ang="0">
                  <a:pos x="6" y="5"/>
                </a:cxn>
                <a:cxn ang="0">
                  <a:pos x="6" y="6"/>
                </a:cxn>
                <a:cxn ang="0">
                  <a:pos x="4" y="9"/>
                </a:cxn>
                <a:cxn ang="0">
                  <a:pos x="4" y="11"/>
                </a:cxn>
                <a:cxn ang="0">
                  <a:pos x="3" y="11"/>
                </a:cxn>
                <a:cxn ang="0">
                  <a:pos x="3" y="12"/>
                </a:cxn>
                <a:cxn ang="0">
                  <a:pos x="2" y="14"/>
                </a:cxn>
                <a:cxn ang="0">
                  <a:pos x="2" y="14"/>
                </a:cxn>
                <a:cxn ang="0">
                  <a:pos x="2" y="15"/>
                </a:cxn>
                <a:cxn ang="0">
                  <a:pos x="0" y="21"/>
                </a:cxn>
                <a:cxn ang="0">
                  <a:pos x="2" y="21"/>
                </a:cxn>
                <a:cxn ang="0">
                  <a:pos x="4" y="15"/>
                </a:cxn>
                <a:cxn ang="0">
                  <a:pos x="5" y="13"/>
                </a:cxn>
                <a:cxn ang="0">
                  <a:pos x="6" y="10"/>
                </a:cxn>
                <a:cxn ang="0">
                  <a:pos x="7" y="8"/>
                </a:cxn>
                <a:cxn ang="0">
                  <a:pos x="7" y="6"/>
                </a:cxn>
                <a:cxn ang="0">
                  <a:pos x="7" y="6"/>
                </a:cxn>
                <a:cxn ang="0">
                  <a:pos x="8" y="4"/>
                </a:cxn>
                <a:cxn ang="0">
                  <a:pos x="9" y="2"/>
                </a:cxn>
                <a:cxn ang="0">
                  <a:pos x="9" y="0"/>
                </a:cxn>
              </a:cxnLst>
              <a:rect l="0" t="0" r="r" b="b"/>
              <a:pathLst>
                <a:path w="9" h="21">
                  <a:moveTo>
                    <a:pt x="9" y="0"/>
                  </a:moveTo>
                  <a:cubicBezTo>
                    <a:pt x="9" y="0"/>
                    <a:pt x="9" y="0"/>
                    <a:pt x="8" y="0"/>
                  </a:cubicBezTo>
                  <a:cubicBezTo>
                    <a:pt x="8" y="0"/>
                    <a:pt x="8" y="0"/>
                    <a:pt x="8" y="0"/>
                  </a:cubicBezTo>
                  <a:cubicBezTo>
                    <a:pt x="8" y="0"/>
                    <a:pt x="8" y="1"/>
                    <a:pt x="7" y="2"/>
                  </a:cubicBezTo>
                  <a:cubicBezTo>
                    <a:pt x="7" y="3"/>
                    <a:pt x="7" y="3"/>
                    <a:pt x="7" y="3"/>
                  </a:cubicBezTo>
                  <a:cubicBezTo>
                    <a:pt x="6" y="5"/>
                    <a:pt x="6" y="5"/>
                    <a:pt x="6" y="5"/>
                  </a:cubicBezTo>
                  <a:cubicBezTo>
                    <a:pt x="6" y="6"/>
                    <a:pt x="6" y="6"/>
                    <a:pt x="6" y="6"/>
                  </a:cubicBezTo>
                  <a:cubicBezTo>
                    <a:pt x="4" y="9"/>
                    <a:pt x="4" y="9"/>
                    <a:pt x="4" y="9"/>
                  </a:cubicBezTo>
                  <a:cubicBezTo>
                    <a:pt x="4" y="11"/>
                    <a:pt x="4" y="11"/>
                    <a:pt x="4" y="11"/>
                  </a:cubicBezTo>
                  <a:cubicBezTo>
                    <a:pt x="3" y="11"/>
                    <a:pt x="3" y="11"/>
                    <a:pt x="3" y="11"/>
                  </a:cubicBezTo>
                  <a:cubicBezTo>
                    <a:pt x="3" y="12"/>
                    <a:pt x="3" y="12"/>
                    <a:pt x="3" y="12"/>
                  </a:cubicBezTo>
                  <a:cubicBezTo>
                    <a:pt x="2" y="14"/>
                    <a:pt x="2" y="14"/>
                    <a:pt x="2" y="14"/>
                  </a:cubicBezTo>
                  <a:cubicBezTo>
                    <a:pt x="2" y="14"/>
                    <a:pt x="2" y="14"/>
                    <a:pt x="2" y="14"/>
                  </a:cubicBezTo>
                  <a:cubicBezTo>
                    <a:pt x="2" y="15"/>
                    <a:pt x="2" y="15"/>
                    <a:pt x="2" y="15"/>
                  </a:cubicBezTo>
                  <a:cubicBezTo>
                    <a:pt x="0" y="21"/>
                    <a:pt x="0" y="21"/>
                    <a:pt x="0" y="21"/>
                  </a:cubicBezTo>
                  <a:cubicBezTo>
                    <a:pt x="2" y="21"/>
                    <a:pt x="2" y="21"/>
                    <a:pt x="2" y="21"/>
                  </a:cubicBezTo>
                  <a:cubicBezTo>
                    <a:pt x="4" y="15"/>
                    <a:pt x="4" y="15"/>
                    <a:pt x="4" y="15"/>
                  </a:cubicBezTo>
                  <a:cubicBezTo>
                    <a:pt x="5" y="13"/>
                    <a:pt x="5" y="13"/>
                    <a:pt x="5" y="13"/>
                  </a:cubicBezTo>
                  <a:cubicBezTo>
                    <a:pt x="6" y="10"/>
                    <a:pt x="6" y="10"/>
                    <a:pt x="6" y="10"/>
                  </a:cubicBezTo>
                  <a:cubicBezTo>
                    <a:pt x="6" y="9"/>
                    <a:pt x="6" y="8"/>
                    <a:pt x="7" y="8"/>
                  </a:cubicBezTo>
                  <a:cubicBezTo>
                    <a:pt x="7" y="6"/>
                    <a:pt x="7" y="6"/>
                    <a:pt x="7" y="6"/>
                  </a:cubicBezTo>
                  <a:cubicBezTo>
                    <a:pt x="7" y="6"/>
                    <a:pt x="7" y="6"/>
                    <a:pt x="7" y="6"/>
                  </a:cubicBezTo>
                  <a:cubicBezTo>
                    <a:pt x="8" y="4"/>
                    <a:pt x="8" y="4"/>
                    <a:pt x="8" y="4"/>
                  </a:cubicBezTo>
                  <a:cubicBezTo>
                    <a:pt x="9" y="2"/>
                    <a:pt x="9" y="2"/>
                    <a:pt x="9" y="2"/>
                  </a:cubicBezTo>
                  <a:cubicBezTo>
                    <a:pt x="9" y="0"/>
                    <a:pt x="9" y="0"/>
                    <a:pt x="9"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0" name="Freeform 18"/>
            <p:cNvSpPr>
              <a:spLocks/>
            </p:cNvSpPr>
            <p:nvPr/>
          </p:nvSpPr>
          <p:spPr bwMode="auto">
            <a:xfrm>
              <a:off x="6256338" y="2930525"/>
              <a:ext cx="74613" cy="38100"/>
            </a:xfrm>
            <a:custGeom>
              <a:avLst/>
              <a:gdLst/>
              <a:ahLst/>
              <a:cxnLst>
                <a:cxn ang="0">
                  <a:pos x="4" y="0"/>
                </a:cxn>
                <a:cxn ang="0">
                  <a:pos x="3" y="1"/>
                </a:cxn>
                <a:cxn ang="0">
                  <a:pos x="2" y="2"/>
                </a:cxn>
                <a:cxn ang="0">
                  <a:pos x="2" y="1"/>
                </a:cxn>
                <a:cxn ang="0">
                  <a:pos x="1" y="2"/>
                </a:cxn>
                <a:cxn ang="0">
                  <a:pos x="0" y="3"/>
                </a:cxn>
                <a:cxn ang="0">
                  <a:pos x="1" y="4"/>
                </a:cxn>
                <a:cxn ang="0">
                  <a:pos x="2" y="4"/>
                </a:cxn>
                <a:cxn ang="0">
                  <a:pos x="4" y="4"/>
                </a:cxn>
                <a:cxn ang="0">
                  <a:pos x="5" y="3"/>
                </a:cxn>
                <a:cxn ang="0">
                  <a:pos x="6" y="4"/>
                </a:cxn>
                <a:cxn ang="0">
                  <a:pos x="7" y="3"/>
                </a:cxn>
                <a:cxn ang="0">
                  <a:pos x="8" y="2"/>
                </a:cxn>
                <a:cxn ang="0">
                  <a:pos x="8" y="1"/>
                </a:cxn>
                <a:cxn ang="0">
                  <a:pos x="7" y="0"/>
                </a:cxn>
                <a:cxn ang="0">
                  <a:pos x="7" y="0"/>
                </a:cxn>
                <a:cxn ang="0">
                  <a:pos x="6" y="1"/>
                </a:cxn>
                <a:cxn ang="0">
                  <a:pos x="6" y="2"/>
                </a:cxn>
                <a:cxn ang="0">
                  <a:pos x="5" y="0"/>
                </a:cxn>
                <a:cxn ang="0">
                  <a:pos x="4" y="0"/>
                </a:cxn>
              </a:cxnLst>
              <a:rect l="0" t="0" r="r" b="b"/>
              <a:pathLst>
                <a:path w="8" h="4">
                  <a:moveTo>
                    <a:pt x="4" y="0"/>
                  </a:moveTo>
                  <a:cubicBezTo>
                    <a:pt x="3" y="1"/>
                    <a:pt x="3" y="1"/>
                    <a:pt x="3" y="1"/>
                  </a:cubicBezTo>
                  <a:cubicBezTo>
                    <a:pt x="3" y="1"/>
                    <a:pt x="3" y="2"/>
                    <a:pt x="2" y="2"/>
                  </a:cubicBezTo>
                  <a:cubicBezTo>
                    <a:pt x="2" y="2"/>
                    <a:pt x="2" y="2"/>
                    <a:pt x="2" y="1"/>
                  </a:cubicBezTo>
                  <a:cubicBezTo>
                    <a:pt x="1" y="2"/>
                    <a:pt x="1" y="2"/>
                    <a:pt x="1" y="2"/>
                  </a:cubicBezTo>
                  <a:cubicBezTo>
                    <a:pt x="0" y="3"/>
                    <a:pt x="0" y="3"/>
                    <a:pt x="0" y="3"/>
                  </a:cubicBezTo>
                  <a:cubicBezTo>
                    <a:pt x="1" y="4"/>
                    <a:pt x="1" y="4"/>
                    <a:pt x="1" y="4"/>
                  </a:cubicBezTo>
                  <a:cubicBezTo>
                    <a:pt x="2" y="4"/>
                    <a:pt x="2" y="4"/>
                    <a:pt x="2" y="4"/>
                  </a:cubicBezTo>
                  <a:cubicBezTo>
                    <a:pt x="4" y="4"/>
                    <a:pt x="4" y="4"/>
                    <a:pt x="4" y="4"/>
                  </a:cubicBezTo>
                  <a:cubicBezTo>
                    <a:pt x="5" y="3"/>
                    <a:pt x="5" y="3"/>
                    <a:pt x="5" y="3"/>
                  </a:cubicBezTo>
                  <a:cubicBezTo>
                    <a:pt x="6" y="4"/>
                    <a:pt x="6" y="4"/>
                    <a:pt x="6" y="4"/>
                  </a:cubicBezTo>
                  <a:cubicBezTo>
                    <a:pt x="7" y="3"/>
                    <a:pt x="7" y="3"/>
                    <a:pt x="7" y="3"/>
                  </a:cubicBezTo>
                  <a:cubicBezTo>
                    <a:pt x="8" y="2"/>
                    <a:pt x="8" y="2"/>
                    <a:pt x="8" y="2"/>
                  </a:cubicBezTo>
                  <a:cubicBezTo>
                    <a:pt x="8" y="1"/>
                    <a:pt x="8" y="1"/>
                    <a:pt x="8" y="1"/>
                  </a:cubicBezTo>
                  <a:cubicBezTo>
                    <a:pt x="8" y="0"/>
                    <a:pt x="7" y="0"/>
                    <a:pt x="7" y="0"/>
                  </a:cubicBezTo>
                  <a:cubicBezTo>
                    <a:pt x="7" y="0"/>
                    <a:pt x="7" y="0"/>
                    <a:pt x="7" y="0"/>
                  </a:cubicBezTo>
                  <a:cubicBezTo>
                    <a:pt x="7" y="0"/>
                    <a:pt x="7" y="0"/>
                    <a:pt x="6" y="1"/>
                  </a:cubicBezTo>
                  <a:cubicBezTo>
                    <a:pt x="6" y="2"/>
                    <a:pt x="6" y="2"/>
                    <a:pt x="6" y="2"/>
                  </a:cubicBezTo>
                  <a:cubicBezTo>
                    <a:pt x="5" y="2"/>
                    <a:pt x="5" y="1"/>
                    <a:pt x="5" y="0"/>
                  </a:cubicBezTo>
                  <a:cubicBezTo>
                    <a:pt x="4" y="0"/>
                    <a:pt x="4" y="0"/>
                    <a:pt x="4"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1" name="Freeform 19"/>
            <p:cNvSpPr>
              <a:spLocks/>
            </p:cNvSpPr>
            <p:nvPr/>
          </p:nvSpPr>
          <p:spPr bwMode="auto">
            <a:xfrm>
              <a:off x="6350001" y="2846388"/>
              <a:ext cx="1588" cy="9525"/>
            </a:xfrm>
            <a:custGeom>
              <a:avLst/>
              <a:gdLst/>
              <a:ahLst/>
              <a:cxnLst>
                <a:cxn ang="0">
                  <a:pos x="0" y="0"/>
                </a:cxn>
                <a:cxn ang="0">
                  <a:pos x="0" y="1"/>
                </a:cxn>
                <a:cxn ang="0">
                  <a:pos x="0" y="1"/>
                </a:cxn>
                <a:cxn ang="0">
                  <a:pos x="0" y="1"/>
                </a:cxn>
                <a:cxn ang="0">
                  <a:pos x="0" y="0"/>
                </a:cxn>
                <a:cxn ang="0">
                  <a:pos x="0" y="0"/>
                </a:cxn>
              </a:cxnLst>
              <a:rect l="0" t="0" r="r" b="b"/>
              <a:pathLst>
                <a:path h="1">
                  <a:moveTo>
                    <a:pt x="0" y="0"/>
                  </a:moveTo>
                  <a:cubicBezTo>
                    <a:pt x="0" y="0"/>
                    <a:pt x="0" y="1"/>
                    <a:pt x="0" y="1"/>
                  </a:cubicBezTo>
                  <a:cubicBezTo>
                    <a:pt x="0" y="1"/>
                    <a:pt x="0" y="1"/>
                    <a:pt x="0" y="1"/>
                  </a:cubicBezTo>
                  <a:cubicBezTo>
                    <a:pt x="0" y="1"/>
                    <a:pt x="0" y="1"/>
                    <a:pt x="0" y="1"/>
                  </a:cubicBezTo>
                  <a:cubicBezTo>
                    <a:pt x="0" y="0"/>
                    <a:pt x="0" y="0"/>
                    <a:pt x="0" y="0"/>
                  </a:cubicBezTo>
                  <a:cubicBezTo>
                    <a:pt x="0"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2" name="Freeform 20"/>
            <p:cNvSpPr>
              <a:spLocks/>
            </p:cNvSpPr>
            <p:nvPr/>
          </p:nvSpPr>
          <p:spPr bwMode="auto">
            <a:xfrm>
              <a:off x="6340476" y="2865438"/>
              <a:ext cx="9525" cy="9525"/>
            </a:xfrm>
            <a:custGeom>
              <a:avLst/>
              <a:gdLst/>
              <a:ahLst/>
              <a:cxnLst>
                <a:cxn ang="0">
                  <a:pos x="0" y="0"/>
                </a:cxn>
                <a:cxn ang="0">
                  <a:pos x="0" y="1"/>
                </a:cxn>
                <a:cxn ang="0">
                  <a:pos x="0" y="1"/>
                </a:cxn>
                <a:cxn ang="0">
                  <a:pos x="0" y="1"/>
                </a:cxn>
                <a:cxn ang="0">
                  <a:pos x="0" y="1"/>
                </a:cxn>
                <a:cxn ang="0">
                  <a:pos x="1" y="0"/>
                </a:cxn>
                <a:cxn ang="0">
                  <a:pos x="0" y="0"/>
                </a:cxn>
                <a:cxn ang="0">
                  <a:pos x="0" y="0"/>
                </a:cxn>
              </a:cxnLst>
              <a:rect l="0" t="0" r="r" b="b"/>
              <a:pathLst>
                <a:path w="1" h="1">
                  <a:moveTo>
                    <a:pt x="0" y="0"/>
                  </a:moveTo>
                  <a:cubicBezTo>
                    <a:pt x="0" y="0"/>
                    <a:pt x="0" y="0"/>
                    <a:pt x="0" y="1"/>
                  </a:cubicBezTo>
                  <a:cubicBezTo>
                    <a:pt x="0" y="1"/>
                    <a:pt x="0" y="1"/>
                    <a:pt x="0" y="1"/>
                  </a:cubicBezTo>
                  <a:cubicBezTo>
                    <a:pt x="0" y="1"/>
                    <a:pt x="0" y="1"/>
                    <a:pt x="0" y="1"/>
                  </a:cubicBezTo>
                  <a:cubicBezTo>
                    <a:pt x="0" y="1"/>
                    <a:pt x="0" y="1"/>
                    <a:pt x="0" y="1"/>
                  </a:cubicBezTo>
                  <a:cubicBezTo>
                    <a:pt x="1" y="0"/>
                    <a:pt x="1" y="0"/>
                    <a:pt x="1" y="0"/>
                  </a:cubicBezTo>
                  <a:cubicBezTo>
                    <a:pt x="0" y="0"/>
                    <a:pt x="0" y="0"/>
                    <a:pt x="0" y="0"/>
                  </a:cubicBezTo>
                  <a:cubicBezTo>
                    <a:pt x="0"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3" name="Freeform 21"/>
            <p:cNvSpPr>
              <a:spLocks/>
            </p:cNvSpPr>
            <p:nvPr/>
          </p:nvSpPr>
          <p:spPr bwMode="auto">
            <a:xfrm>
              <a:off x="6330951" y="2855913"/>
              <a:ext cx="9525" cy="28575"/>
            </a:xfrm>
            <a:custGeom>
              <a:avLst/>
              <a:gdLst/>
              <a:ahLst/>
              <a:cxnLst>
                <a:cxn ang="0">
                  <a:pos x="1" y="0"/>
                </a:cxn>
                <a:cxn ang="0">
                  <a:pos x="0" y="0"/>
                </a:cxn>
                <a:cxn ang="0">
                  <a:pos x="0" y="2"/>
                </a:cxn>
                <a:cxn ang="0">
                  <a:pos x="0" y="3"/>
                </a:cxn>
                <a:cxn ang="0">
                  <a:pos x="0" y="3"/>
                </a:cxn>
                <a:cxn ang="0">
                  <a:pos x="1" y="0"/>
                </a:cxn>
                <a:cxn ang="0">
                  <a:pos x="1" y="0"/>
                </a:cxn>
              </a:cxnLst>
              <a:rect l="0" t="0" r="r" b="b"/>
              <a:pathLst>
                <a:path w="1" h="3">
                  <a:moveTo>
                    <a:pt x="1" y="0"/>
                  </a:moveTo>
                  <a:cubicBezTo>
                    <a:pt x="0" y="0"/>
                    <a:pt x="0" y="0"/>
                    <a:pt x="0" y="0"/>
                  </a:cubicBezTo>
                  <a:cubicBezTo>
                    <a:pt x="0" y="1"/>
                    <a:pt x="0" y="1"/>
                    <a:pt x="0" y="2"/>
                  </a:cubicBezTo>
                  <a:cubicBezTo>
                    <a:pt x="0" y="3"/>
                    <a:pt x="0" y="3"/>
                    <a:pt x="0" y="3"/>
                  </a:cubicBezTo>
                  <a:cubicBezTo>
                    <a:pt x="0" y="3"/>
                    <a:pt x="0" y="3"/>
                    <a:pt x="0" y="3"/>
                  </a:cubicBezTo>
                  <a:cubicBezTo>
                    <a:pt x="1" y="3"/>
                    <a:pt x="1" y="2"/>
                    <a:pt x="1" y="0"/>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4" name="Freeform 22"/>
            <p:cNvSpPr>
              <a:spLocks/>
            </p:cNvSpPr>
            <p:nvPr/>
          </p:nvSpPr>
          <p:spPr bwMode="auto">
            <a:xfrm>
              <a:off x="6265863" y="2641600"/>
              <a:ext cx="74613" cy="223838"/>
            </a:xfrm>
            <a:custGeom>
              <a:avLst/>
              <a:gdLst/>
              <a:ahLst/>
              <a:cxnLst>
                <a:cxn ang="0">
                  <a:pos x="3" y="0"/>
                </a:cxn>
                <a:cxn ang="0">
                  <a:pos x="1" y="3"/>
                </a:cxn>
                <a:cxn ang="0">
                  <a:pos x="1" y="3"/>
                </a:cxn>
                <a:cxn ang="0">
                  <a:pos x="2" y="4"/>
                </a:cxn>
                <a:cxn ang="0">
                  <a:pos x="2" y="5"/>
                </a:cxn>
                <a:cxn ang="0">
                  <a:pos x="2" y="6"/>
                </a:cxn>
                <a:cxn ang="0">
                  <a:pos x="2" y="7"/>
                </a:cxn>
                <a:cxn ang="0">
                  <a:pos x="1" y="12"/>
                </a:cxn>
                <a:cxn ang="0">
                  <a:pos x="1" y="14"/>
                </a:cxn>
                <a:cxn ang="0">
                  <a:pos x="1" y="14"/>
                </a:cxn>
                <a:cxn ang="0">
                  <a:pos x="1" y="17"/>
                </a:cxn>
                <a:cxn ang="0">
                  <a:pos x="2" y="19"/>
                </a:cxn>
                <a:cxn ang="0">
                  <a:pos x="1" y="21"/>
                </a:cxn>
                <a:cxn ang="0">
                  <a:pos x="1" y="24"/>
                </a:cxn>
                <a:cxn ang="0">
                  <a:pos x="2" y="24"/>
                </a:cxn>
                <a:cxn ang="0">
                  <a:pos x="2" y="24"/>
                </a:cxn>
                <a:cxn ang="0">
                  <a:pos x="3" y="23"/>
                </a:cxn>
                <a:cxn ang="0">
                  <a:pos x="3" y="23"/>
                </a:cxn>
                <a:cxn ang="0">
                  <a:pos x="4" y="24"/>
                </a:cxn>
                <a:cxn ang="0">
                  <a:pos x="5" y="23"/>
                </a:cxn>
                <a:cxn ang="0">
                  <a:pos x="6" y="23"/>
                </a:cxn>
                <a:cxn ang="0">
                  <a:pos x="6" y="23"/>
                </a:cxn>
                <a:cxn ang="0">
                  <a:pos x="8" y="17"/>
                </a:cxn>
                <a:cxn ang="0">
                  <a:pos x="8" y="17"/>
                </a:cxn>
                <a:cxn ang="0">
                  <a:pos x="8" y="17"/>
                </a:cxn>
                <a:cxn ang="0">
                  <a:pos x="8" y="17"/>
                </a:cxn>
                <a:cxn ang="0">
                  <a:pos x="8" y="16"/>
                </a:cxn>
                <a:cxn ang="0">
                  <a:pos x="8" y="16"/>
                </a:cxn>
                <a:cxn ang="0">
                  <a:pos x="8" y="16"/>
                </a:cxn>
                <a:cxn ang="0">
                  <a:pos x="8" y="16"/>
                </a:cxn>
                <a:cxn ang="0">
                  <a:pos x="8" y="16"/>
                </a:cxn>
                <a:cxn ang="0">
                  <a:pos x="8" y="14"/>
                </a:cxn>
                <a:cxn ang="0">
                  <a:pos x="7" y="14"/>
                </a:cxn>
                <a:cxn ang="0">
                  <a:pos x="7" y="14"/>
                </a:cxn>
                <a:cxn ang="0">
                  <a:pos x="7" y="14"/>
                </a:cxn>
                <a:cxn ang="0">
                  <a:pos x="7" y="12"/>
                </a:cxn>
                <a:cxn ang="0">
                  <a:pos x="7" y="10"/>
                </a:cxn>
                <a:cxn ang="0">
                  <a:pos x="6" y="9"/>
                </a:cxn>
                <a:cxn ang="0">
                  <a:pos x="5" y="7"/>
                </a:cxn>
                <a:cxn ang="0">
                  <a:pos x="5" y="7"/>
                </a:cxn>
                <a:cxn ang="0">
                  <a:pos x="5" y="6"/>
                </a:cxn>
                <a:cxn ang="0">
                  <a:pos x="5" y="6"/>
                </a:cxn>
                <a:cxn ang="0">
                  <a:pos x="4" y="1"/>
                </a:cxn>
                <a:cxn ang="0">
                  <a:pos x="3" y="0"/>
                </a:cxn>
                <a:cxn ang="0">
                  <a:pos x="3" y="0"/>
                </a:cxn>
              </a:cxnLst>
              <a:rect l="0" t="0" r="r" b="b"/>
              <a:pathLst>
                <a:path w="8" h="24">
                  <a:moveTo>
                    <a:pt x="3" y="0"/>
                  </a:moveTo>
                  <a:cubicBezTo>
                    <a:pt x="2" y="3"/>
                    <a:pt x="2" y="3"/>
                    <a:pt x="1" y="3"/>
                  </a:cubicBezTo>
                  <a:cubicBezTo>
                    <a:pt x="1" y="3"/>
                    <a:pt x="1" y="3"/>
                    <a:pt x="1" y="3"/>
                  </a:cubicBezTo>
                  <a:cubicBezTo>
                    <a:pt x="1" y="4"/>
                    <a:pt x="1" y="4"/>
                    <a:pt x="2" y="4"/>
                  </a:cubicBezTo>
                  <a:cubicBezTo>
                    <a:pt x="2" y="5"/>
                    <a:pt x="2" y="5"/>
                    <a:pt x="2" y="5"/>
                  </a:cubicBezTo>
                  <a:cubicBezTo>
                    <a:pt x="1" y="5"/>
                    <a:pt x="1" y="5"/>
                    <a:pt x="2" y="6"/>
                  </a:cubicBezTo>
                  <a:cubicBezTo>
                    <a:pt x="2" y="7"/>
                    <a:pt x="2" y="7"/>
                    <a:pt x="2" y="7"/>
                  </a:cubicBezTo>
                  <a:cubicBezTo>
                    <a:pt x="2" y="8"/>
                    <a:pt x="3" y="9"/>
                    <a:pt x="1" y="12"/>
                  </a:cubicBezTo>
                  <a:cubicBezTo>
                    <a:pt x="0" y="13"/>
                    <a:pt x="1" y="13"/>
                    <a:pt x="1" y="14"/>
                  </a:cubicBezTo>
                  <a:cubicBezTo>
                    <a:pt x="1" y="14"/>
                    <a:pt x="1" y="14"/>
                    <a:pt x="1" y="14"/>
                  </a:cubicBezTo>
                  <a:cubicBezTo>
                    <a:pt x="2" y="15"/>
                    <a:pt x="1" y="16"/>
                    <a:pt x="1" y="17"/>
                  </a:cubicBezTo>
                  <a:cubicBezTo>
                    <a:pt x="2" y="19"/>
                    <a:pt x="2" y="19"/>
                    <a:pt x="2" y="19"/>
                  </a:cubicBezTo>
                  <a:cubicBezTo>
                    <a:pt x="2" y="19"/>
                    <a:pt x="2" y="20"/>
                    <a:pt x="1" y="21"/>
                  </a:cubicBezTo>
                  <a:cubicBezTo>
                    <a:pt x="1" y="22"/>
                    <a:pt x="1" y="23"/>
                    <a:pt x="1" y="24"/>
                  </a:cubicBezTo>
                  <a:cubicBezTo>
                    <a:pt x="1" y="24"/>
                    <a:pt x="1" y="24"/>
                    <a:pt x="2" y="24"/>
                  </a:cubicBezTo>
                  <a:cubicBezTo>
                    <a:pt x="2" y="24"/>
                    <a:pt x="2" y="24"/>
                    <a:pt x="2" y="24"/>
                  </a:cubicBezTo>
                  <a:cubicBezTo>
                    <a:pt x="3" y="23"/>
                    <a:pt x="3" y="23"/>
                    <a:pt x="3" y="23"/>
                  </a:cubicBezTo>
                  <a:cubicBezTo>
                    <a:pt x="3" y="23"/>
                    <a:pt x="3" y="23"/>
                    <a:pt x="3" y="23"/>
                  </a:cubicBezTo>
                  <a:cubicBezTo>
                    <a:pt x="4" y="23"/>
                    <a:pt x="4" y="24"/>
                    <a:pt x="4" y="24"/>
                  </a:cubicBezTo>
                  <a:cubicBezTo>
                    <a:pt x="5" y="24"/>
                    <a:pt x="5" y="23"/>
                    <a:pt x="5" y="23"/>
                  </a:cubicBezTo>
                  <a:cubicBezTo>
                    <a:pt x="5" y="23"/>
                    <a:pt x="6" y="23"/>
                    <a:pt x="6" y="23"/>
                  </a:cubicBezTo>
                  <a:cubicBezTo>
                    <a:pt x="6" y="23"/>
                    <a:pt x="6" y="23"/>
                    <a:pt x="6" y="23"/>
                  </a:cubicBezTo>
                  <a:cubicBezTo>
                    <a:pt x="7" y="21"/>
                    <a:pt x="7" y="21"/>
                    <a:pt x="8" y="17"/>
                  </a:cubicBezTo>
                  <a:cubicBezTo>
                    <a:pt x="8" y="17"/>
                    <a:pt x="8" y="17"/>
                    <a:pt x="8" y="17"/>
                  </a:cubicBezTo>
                  <a:cubicBezTo>
                    <a:pt x="8" y="17"/>
                    <a:pt x="8" y="17"/>
                    <a:pt x="8" y="17"/>
                  </a:cubicBezTo>
                  <a:cubicBezTo>
                    <a:pt x="8" y="17"/>
                    <a:pt x="8" y="17"/>
                    <a:pt x="8" y="17"/>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4"/>
                    <a:pt x="8" y="14"/>
                    <a:pt x="8" y="14"/>
                  </a:cubicBezTo>
                  <a:cubicBezTo>
                    <a:pt x="8" y="14"/>
                    <a:pt x="7" y="14"/>
                    <a:pt x="7" y="14"/>
                  </a:cubicBezTo>
                  <a:cubicBezTo>
                    <a:pt x="7" y="14"/>
                    <a:pt x="7" y="14"/>
                    <a:pt x="7" y="14"/>
                  </a:cubicBezTo>
                  <a:cubicBezTo>
                    <a:pt x="7" y="14"/>
                    <a:pt x="7" y="14"/>
                    <a:pt x="7" y="14"/>
                  </a:cubicBezTo>
                  <a:cubicBezTo>
                    <a:pt x="7" y="13"/>
                    <a:pt x="7" y="12"/>
                    <a:pt x="7" y="12"/>
                  </a:cubicBezTo>
                  <a:cubicBezTo>
                    <a:pt x="7" y="10"/>
                    <a:pt x="7" y="10"/>
                    <a:pt x="7" y="10"/>
                  </a:cubicBezTo>
                  <a:cubicBezTo>
                    <a:pt x="7" y="10"/>
                    <a:pt x="6" y="10"/>
                    <a:pt x="6" y="9"/>
                  </a:cubicBezTo>
                  <a:cubicBezTo>
                    <a:pt x="5" y="7"/>
                    <a:pt x="5" y="7"/>
                    <a:pt x="5" y="7"/>
                  </a:cubicBezTo>
                  <a:cubicBezTo>
                    <a:pt x="5" y="7"/>
                    <a:pt x="5" y="7"/>
                    <a:pt x="5" y="7"/>
                  </a:cubicBezTo>
                  <a:cubicBezTo>
                    <a:pt x="5" y="7"/>
                    <a:pt x="5" y="7"/>
                    <a:pt x="5" y="6"/>
                  </a:cubicBezTo>
                  <a:cubicBezTo>
                    <a:pt x="5" y="6"/>
                    <a:pt x="5" y="6"/>
                    <a:pt x="5" y="6"/>
                  </a:cubicBezTo>
                  <a:cubicBezTo>
                    <a:pt x="4" y="1"/>
                    <a:pt x="4" y="1"/>
                    <a:pt x="4" y="1"/>
                  </a:cubicBezTo>
                  <a:cubicBezTo>
                    <a:pt x="4" y="0"/>
                    <a:pt x="4" y="0"/>
                    <a:pt x="3" y="0"/>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5" name="Freeform 23"/>
            <p:cNvSpPr>
              <a:spLocks/>
            </p:cNvSpPr>
            <p:nvPr/>
          </p:nvSpPr>
          <p:spPr bwMode="auto">
            <a:xfrm>
              <a:off x="5291138" y="3359150"/>
              <a:ext cx="103188" cy="130175"/>
            </a:xfrm>
            <a:custGeom>
              <a:avLst/>
              <a:gdLst/>
              <a:ahLst/>
              <a:cxnLst>
                <a:cxn ang="0">
                  <a:pos x="11" y="0"/>
                </a:cxn>
                <a:cxn ang="0">
                  <a:pos x="8" y="1"/>
                </a:cxn>
                <a:cxn ang="0">
                  <a:pos x="7" y="4"/>
                </a:cxn>
                <a:cxn ang="0">
                  <a:pos x="5" y="4"/>
                </a:cxn>
                <a:cxn ang="0">
                  <a:pos x="4" y="5"/>
                </a:cxn>
                <a:cxn ang="0">
                  <a:pos x="3" y="6"/>
                </a:cxn>
                <a:cxn ang="0">
                  <a:pos x="3" y="6"/>
                </a:cxn>
                <a:cxn ang="0">
                  <a:pos x="1" y="5"/>
                </a:cxn>
                <a:cxn ang="0">
                  <a:pos x="0" y="5"/>
                </a:cxn>
                <a:cxn ang="0">
                  <a:pos x="0" y="5"/>
                </a:cxn>
                <a:cxn ang="0">
                  <a:pos x="0" y="7"/>
                </a:cxn>
                <a:cxn ang="0">
                  <a:pos x="1" y="8"/>
                </a:cxn>
                <a:cxn ang="0">
                  <a:pos x="1" y="9"/>
                </a:cxn>
                <a:cxn ang="0">
                  <a:pos x="3" y="8"/>
                </a:cxn>
                <a:cxn ang="0">
                  <a:pos x="2" y="11"/>
                </a:cxn>
                <a:cxn ang="0">
                  <a:pos x="3" y="13"/>
                </a:cxn>
                <a:cxn ang="0">
                  <a:pos x="4" y="14"/>
                </a:cxn>
                <a:cxn ang="0">
                  <a:pos x="5" y="13"/>
                </a:cxn>
                <a:cxn ang="0">
                  <a:pos x="4" y="12"/>
                </a:cxn>
                <a:cxn ang="0">
                  <a:pos x="5" y="10"/>
                </a:cxn>
                <a:cxn ang="0">
                  <a:pos x="7" y="10"/>
                </a:cxn>
                <a:cxn ang="0">
                  <a:pos x="8" y="9"/>
                </a:cxn>
                <a:cxn ang="0">
                  <a:pos x="6" y="8"/>
                </a:cxn>
                <a:cxn ang="0">
                  <a:pos x="7" y="4"/>
                </a:cxn>
                <a:cxn ang="0">
                  <a:pos x="10" y="2"/>
                </a:cxn>
                <a:cxn ang="0">
                  <a:pos x="11" y="0"/>
                </a:cxn>
                <a:cxn ang="0">
                  <a:pos x="11" y="0"/>
                </a:cxn>
              </a:cxnLst>
              <a:rect l="0" t="0" r="r" b="b"/>
              <a:pathLst>
                <a:path w="11" h="14">
                  <a:moveTo>
                    <a:pt x="11" y="0"/>
                  </a:moveTo>
                  <a:cubicBezTo>
                    <a:pt x="10" y="0"/>
                    <a:pt x="8" y="1"/>
                    <a:pt x="8" y="1"/>
                  </a:cubicBezTo>
                  <a:cubicBezTo>
                    <a:pt x="8" y="1"/>
                    <a:pt x="7" y="3"/>
                    <a:pt x="7" y="4"/>
                  </a:cubicBezTo>
                  <a:cubicBezTo>
                    <a:pt x="5" y="4"/>
                    <a:pt x="5" y="4"/>
                    <a:pt x="5" y="4"/>
                  </a:cubicBezTo>
                  <a:cubicBezTo>
                    <a:pt x="4" y="5"/>
                    <a:pt x="4" y="5"/>
                    <a:pt x="4" y="5"/>
                  </a:cubicBezTo>
                  <a:cubicBezTo>
                    <a:pt x="3" y="6"/>
                    <a:pt x="3" y="6"/>
                    <a:pt x="3" y="6"/>
                  </a:cubicBezTo>
                  <a:cubicBezTo>
                    <a:pt x="3" y="6"/>
                    <a:pt x="3" y="6"/>
                    <a:pt x="3" y="6"/>
                  </a:cubicBezTo>
                  <a:cubicBezTo>
                    <a:pt x="2" y="6"/>
                    <a:pt x="2" y="6"/>
                    <a:pt x="1" y="5"/>
                  </a:cubicBezTo>
                  <a:cubicBezTo>
                    <a:pt x="1" y="5"/>
                    <a:pt x="1" y="5"/>
                    <a:pt x="0" y="5"/>
                  </a:cubicBezTo>
                  <a:cubicBezTo>
                    <a:pt x="0" y="5"/>
                    <a:pt x="0" y="5"/>
                    <a:pt x="0" y="5"/>
                  </a:cubicBezTo>
                  <a:cubicBezTo>
                    <a:pt x="0" y="5"/>
                    <a:pt x="0" y="6"/>
                    <a:pt x="0" y="7"/>
                  </a:cubicBezTo>
                  <a:cubicBezTo>
                    <a:pt x="1" y="8"/>
                    <a:pt x="1" y="8"/>
                    <a:pt x="1" y="8"/>
                  </a:cubicBezTo>
                  <a:cubicBezTo>
                    <a:pt x="1" y="9"/>
                    <a:pt x="1" y="9"/>
                    <a:pt x="1" y="9"/>
                  </a:cubicBezTo>
                  <a:cubicBezTo>
                    <a:pt x="3" y="8"/>
                    <a:pt x="3" y="8"/>
                    <a:pt x="3" y="8"/>
                  </a:cubicBezTo>
                  <a:cubicBezTo>
                    <a:pt x="2" y="11"/>
                    <a:pt x="2" y="11"/>
                    <a:pt x="2" y="11"/>
                  </a:cubicBezTo>
                  <a:cubicBezTo>
                    <a:pt x="3" y="13"/>
                    <a:pt x="3" y="13"/>
                    <a:pt x="3" y="13"/>
                  </a:cubicBezTo>
                  <a:cubicBezTo>
                    <a:pt x="4" y="14"/>
                    <a:pt x="4" y="14"/>
                    <a:pt x="4" y="14"/>
                  </a:cubicBezTo>
                  <a:cubicBezTo>
                    <a:pt x="5" y="13"/>
                    <a:pt x="5" y="13"/>
                    <a:pt x="5" y="13"/>
                  </a:cubicBezTo>
                  <a:cubicBezTo>
                    <a:pt x="4" y="12"/>
                    <a:pt x="4" y="12"/>
                    <a:pt x="4" y="12"/>
                  </a:cubicBezTo>
                  <a:cubicBezTo>
                    <a:pt x="4" y="11"/>
                    <a:pt x="5" y="11"/>
                    <a:pt x="5" y="10"/>
                  </a:cubicBezTo>
                  <a:cubicBezTo>
                    <a:pt x="7" y="10"/>
                    <a:pt x="7" y="10"/>
                    <a:pt x="7" y="10"/>
                  </a:cubicBezTo>
                  <a:cubicBezTo>
                    <a:pt x="8" y="9"/>
                    <a:pt x="8" y="9"/>
                    <a:pt x="8" y="9"/>
                  </a:cubicBezTo>
                  <a:cubicBezTo>
                    <a:pt x="6" y="8"/>
                    <a:pt x="6" y="8"/>
                    <a:pt x="6" y="8"/>
                  </a:cubicBezTo>
                  <a:cubicBezTo>
                    <a:pt x="7" y="4"/>
                    <a:pt x="7" y="4"/>
                    <a:pt x="7" y="4"/>
                  </a:cubicBezTo>
                  <a:cubicBezTo>
                    <a:pt x="10" y="2"/>
                    <a:pt x="10" y="2"/>
                    <a:pt x="10" y="2"/>
                  </a:cubicBezTo>
                  <a:cubicBezTo>
                    <a:pt x="11" y="1"/>
                    <a:pt x="11" y="0"/>
                    <a:pt x="11" y="0"/>
                  </a:cubicBezTo>
                  <a:cubicBezTo>
                    <a:pt x="11" y="0"/>
                    <a:pt x="11" y="0"/>
                    <a:pt x="1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6" name="Freeform 24"/>
            <p:cNvSpPr>
              <a:spLocks/>
            </p:cNvSpPr>
            <p:nvPr/>
          </p:nvSpPr>
          <p:spPr bwMode="auto">
            <a:xfrm>
              <a:off x="5338763" y="3471863"/>
              <a:ext cx="73025" cy="120650"/>
            </a:xfrm>
            <a:custGeom>
              <a:avLst/>
              <a:gdLst/>
              <a:ahLst/>
              <a:cxnLst>
                <a:cxn ang="0">
                  <a:pos x="3" y="0"/>
                </a:cxn>
                <a:cxn ang="0">
                  <a:pos x="2" y="1"/>
                </a:cxn>
                <a:cxn ang="0">
                  <a:pos x="0" y="1"/>
                </a:cxn>
                <a:cxn ang="0">
                  <a:pos x="0" y="3"/>
                </a:cxn>
                <a:cxn ang="0">
                  <a:pos x="1" y="5"/>
                </a:cxn>
                <a:cxn ang="0">
                  <a:pos x="0" y="7"/>
                </a:cxn>
                <a:cxn ang="0">
                  <a:pos x="2" y="7"/>
                </a:cxn>
                <a:cxn ang="0">
                  <a:pos x="3" y="8"/>
                </a:cxn>
                <a:cxn ang="0">
                  <a:pos x="2" y="10"/>
                </a:cxn>
                <a:cxn ang="0">
                  <a:pos x="4" y="13"/>
                </a:cxn>
                <a:cxn ang="0">
                  <a:pos x="5" y="13"/>
                </a:cxn>
                <a:cxn ang="0">
                  <a:pos x="6" y="12"/>
                </a:cxn>
                <a:cxn ang="0">
                  <a:pos x="8" y="12"/>
                </a:cxn>
                <a:cxn ang="0">
                  <a:pos x="8" y="11"/>
                </a:cxn>
                <a:cxn ang="0">
                  <a:pos x="8" y="7"/>
                </a:cxn>
                <a:cxn ang="0">
                  <a:pos x="6" y="7"/>
                </a:cxn>
                <a:cxn ang="0">
                  <a:pos x="6" y="6"/>
                </a:cxn>
                <a:cxn ang="0">
                  <a:pos x="5" y="6"/>
                </a:cxn>
                <a:cxn ang="0">
                  <a:pos x="4" y="3"/>
                </a:cxn>
                <a:cxn ang="0">
                  <a:pos x="3" y="2"/>
                </a:cxn>
                <a:cxn ang="0">
                  <a:pos x="4" y="1"/>
                </a:cxn>
                <a:cxn ang="0">
                  <a:pos x="3" y="0"/>
                </a:cxn>
              </a:cxnLst>
              <a:rect l="0" t="0" r="r" b="b"/>
              <a:pathLst>
                <a:path w="8" h="13">
                  <a:moveTo>
                    <a:pt x="3" y="0"/>
                  </a:moveTo>
                  <a:cubicBezTo>
                    <a:pt x="2" y="1"/>
                    <a:pt x="2" y="1"/>
                    <a:pt x="2" y="1"/>
                  </a:cubicBezTo>
                  <a:cubicBezTo>
                    <a:pt x="0" y="1"/>
                    <a:pt x="0" y="1"/>
                    <a:pt x="0" y="1"/>
                  </a:cubicBezTo>
                  <a:cubicBezTo>
                    <a:pt x="0" y="3"/>
                    <a:pt x="0" y="3"/>
                    <a:pt x="0" y="3"/>
                  </a:cubicBezTo>
                  <a:cubicBezTo>
                    <a:pt x="1" y="5"/>
                    <a:pt x="1" y="5"/>
                    <a:pt x="1" y="5"/>
                  </a:cubicBezTo>
                  <a:cubicBezTo>
                    <a:pt x="1" y="5"/>
                    <a:pt x="1" y="6"/>
                    <a:pt x="0" y="7"/>
                  </a:cubicBezTo>
                  <a:cubicBezTo>
                    <a:pt x="2" y="7"/>
                    <a:pt x="2" y="7"/>
                    <a:pt x="2" y="7"/>
                  </a:cubicBezTo>
                  <a:cubicBezTo>
                    <a:pt x="3" y="8"/>
                    <a:pt x="3" y="8"/>
                    <a:pt x="3" y="8"/>
                  </a:cubicBezTo>
                  <a:cubicBezTo>
                    <a:pt x="2" y="10"/>
                    <a:pt x="2" y="10"/>
                    <a:pt x="2" y="10"/>
                  </a:cubicBezTo>
                  <a:cubicBezTo>
                    <a:pt x="4" y="13"/>
                    <a:pt x="4" y="13"/>
                    <a:pt x="4" y="13"/>
                  </a:cubicBezTo>
                  <a:cubicBezTo>
                    <a:pt x="5" y="13"/>
                    <a:pt x="5" y="13"/>
                    <a:pt x="5" y="13"/>
                  </a:cubicBezTo>
                  <a:cubicBezTo>
                    <a:pt x="6" y="12"/>
                    <a:pt x="6" y="12"/>
                    <a:pt x="6" y="12"/>
                  </a:cubicBezTo>
                  <a:cubicBezTo>
                    <a:pt x="8" y="12"/>
                    <a:pt x="8" y="12"/>
                    <a:pt x="8" y="12"/>
                  </a:cubicBezTo>
                  <a:cubicBezTo>
                    <a:pt x="8" y="11"/>
                    <a:pt x="8" y="11"/>
                    <a:pt x="8" y="11"/>
                  </a:cubicBezTo>
                  <a:cubicBezTo>
                    <a:pt x="8" y="7"/>
                    <a:pt x="8" y="7"/>
                    <a:pt x="8" y="7"/>
                  </a:cubicBezTo>
                  <a:cubicBezTo>
                    <a:pt x="6" y="7"/>
                    <a:pt x="6" y="7"/>
                    <a:pt x="6" y="7"/>
                  </a:cubicBezTo>
                  <a:cubicBezTo>
                    <a:pt x="6" y="6"/>
                    <a:pt x="6" y="6"/>
                    <a:pt x="6" y="6"/>
                  </a:cubicBezTo>
                  <a:cubicBezTo>
                    <a:pt x="5" y="6"/>
                    <a:pt x="5" y="6"/>
                    <a:pt x="5" y="6"/>
                  </a:cubicBezTo>
                  <a:cubicBezTo>
                    <a:pt x="4" y="3"/>
                    <a:pt x="4" y="3"/>
                    <a:pt x="4" y="3"/>
                  </a:cubicBezTo>
                  <a:cubicBezTo>
                    <a:pt x="3" y="2"/>
                    <a:pt x="3" y="2"/>
                    <a:pt x="3" y="2"/>
                  </a:cubicBezTo>
                  <a:cubicBezTo>
                    <a:pt x="4" y="1"/>
                    <a:pt x="4" y="1"/>
                    <a:pt x="4" y="1"/>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7" name="Freeform 25"/>
            <p:cNvSpPr>
              <a:spLocks/>
            </p:cNvSpPr>
            <p:nvPr/>
          </p:nvSpPr>
          <p:spPr bwMode="auto">
            <a:xfrm>
              <a:off x="6238876" y="2949575"/>
              <a:ext cx="17463" cy="19050"/>
            </a:xfrm>
            <a:custGeom>
              <a:avLst/>
              <a:gdLst/>
              <a:ahLst/>
              <a:cxnLst>
                <a:cxn ang="0">
                  <a:pos x="2" y="0"/>
                </a:cxn>
                <a:cxn ang="0">
                  <a:pos x="1" y="0"/>
                </a:cxn>
                <a:cxn ang="0">
                  <a:pos x="0" y="1"/>
                </a:cxn>
                <a:cxn ang="0">
                  <a:pos x="0" y="2"/>
                </a:cxn>
                <a:cxn ang="0">
                  <a:pos x="0" y="2"/>
                </a:cxn>
                <a:cxn ang="0">
                  <a:pos x="1" y="1"/>
                </a:cxn>
                <a:cxn ang="0">
                  <a:pos x="2" y="0"/>
                </a:cxn>
                <a:cxn ang="0">
                  <a:pos x="2" y="0"/>
                </a:cxn>
                <a:cxn ang="0">
                  <a:pos x="2" y="0"/>
                </a:cxn>
              </a:cxnLst>
              <a:rect l="0" t="0" r="r" b="b"/>
              <a:pathLst>
                <a:path w="2" h="2">
                  <a:moveTo>
                    <a:pt x="2" y="0"/>
                  </a:moveTo>
                  <a:cubicBezTo>
                    <a:pt x="1" y="0"/>
                    <a:pt x="1" y="0"/>
                    <a:pt x="1" y="0"/>
                  </a:cubicBezTo>
                  <a:cubicBezTo>
                    <a:pt x="0" y="1"/>
                    <a:pt x="0" y="1"/>
                    <a:pt x="0" y="1"/>
                  </a:cubicBezTo>
                  <a:cubicBezTo>
                    <a:pt x="0" y="2"/>
                    <a:pt x="0" y="2"/>
                    <a:pt x="0" y="2"/>
                  </a:cubicBezTo>
                  <a:cubicBezTo>
                    <a:pt x="0" y="2"/>
                    <a:pt x="0" y="2"/>
                    <a:pt x="0" y="2"/>
                  </a:cubicBezTo>
                  <a:cubicBezTo>
                    <a:pt x="1" y="2"/>
                    <a:pt x="1" y="1"/>
                    <a:pt x="1" y="1"/>
                  </a:cubicBezTo>
                  <a:cubicBezTo>
                    <a:pt x="2" y="0"/>
                    <a:pt x="2" y="0"/>
                    <a:pt x="2" y="0"/>
                  </a:cubicBezTo>
                  <a:cubicBezTo>
                    <a:pt x="2" y="0"/>
                    <a:pt x="2" y="0"/>
                    <a:pt x="2" y="0"/>
                  </a:cubicBezTo>
                  <a:cubicBezTo>
                    <a:pt x="2" y="0"/>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8" name="Freeform 26"/>
            <p:cNvSpPr>
              <a:spLocks/>
            </p:cNvSpPr>
            <p:nvPr/>
          </p:nvSpPr>
          <p:spPr bwMode="auto">
            <a:xfrm>
              <a:off x="6229351" y="2940050"/>
              <a:ext cx="9525" cy="9525"/>
            </a:xfrm>
            <a:custGeom>
              <a:avLst/>
              <a:gdLst/>
              <a:ahLst/>
              <a:cxnLst>
                <a:cxn ang="0">
                  <a:pos x="1" y="0"/>
                </a:cxn>
                <a:cxn ang="0">
                  <a:pos x="0" y="1"/>
                </a:cxn>
                <a:cxn ang="0">
                  <a:pos x="1" y="1"/>
                </a:cxn>
                <a:cxn ang="0">
                  <a:pos x="1" y="0"/>
                </a:cxn>
                <a:cxn ang="0">
                  <a:pos x="1" y="0"/>
                </a:cxn>
              </a:cxnLst>
              <a:rect l="0" t="0" r="r" b="b"/>
              <a:pathLst>
                <a:path w="1" h="1">
                  <a:moveTo>
                    <a:pt x="1" y="0"/>
                  </a:moveTo>
                  <a:cubicBezTo>
                    <a:pt x="0" y="1"/>
                    <a:pt x="0" y="1"/>
                    <a:pt x="0" y="1"/>
                  </a:cubicBezTo>
                  <a:cubicBezTo>
                    <a:pt x="1" y="1"/>
                    <a:pt x="1" y="1"/>
                    <a:pt x="1" y="1"/>
                  </a:cubicBezTo>
                  <a:cubicBezTo>
                    <a:pt x="1" y="1"/>
                    <a:pt x="1" y="0"/>
                    <a:pt x="1" y="0"/>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9" name="Freeform 27"/>
            <p:cNvSpPr>
              <a:spLocks/>
            </p:cNvSpPr>
            <p:nvPr/>
          </p:nvSpPr>
          <p:spPr bwMode="auto">
            <a:xfrm>
              <a:off x="6210301" y="2959100"/>
              <a:ext cx="19050" cy="17463"/>
            </a:xfrm>
            <a:custGeom>
              <a:avLst/>
              <a:gdLst/>
              <a:ahLst/>
              <a:cxnLst>
                <a:cxn ang="0">
                  <a:pos x="1" y="0"/>
                </a:cxn>
                <a:cxn ang="0">
                  <a:pos x="0" y="2"/>
                </a:cxn>
                <a:cxn ang="0">
                  <a:pos x="0" y="2"/>
                </a:cxn>
                <a:cxn ang="0">
                  <a:pos x="1" y="2"/>
                </a:cxn>
                <a:cxn ang="0">
                  <a:pos x="2" y="0"/>
                </a:cxn>
                <a:cxn ang="0">
                  <a:pos x="1" y="0"/>
                </a:cxn>
              </a:cxnLst>
              <a:rect l="0" t="0" r="r" b="b"/>
              <a:pathLst>
                <a:path w="2" h="2">
                  <a:moveTo>
                    <a:pt x="1" y="0"/>
                  </a:moveTo>
                  <a:cubicBezTo>
                    <a:pt x="0" y="2"/>
                    <a:pt x="0" y="2"/>
                    <a:pt x="0" y="2"/>
                  </a:cubicBezTo>
                  <a:cubicBezTo>
                    <a:pt x="0" y="2"/>
                    <a:pt x="0" y="2"/>
                    <a:pt x="0" y="2"/>
                  </a:cubicBezTo>
                  <a:cubicBezTo>
                    <a:pt x="1" y="2"/>
                    <a:pt x="1" y="2"/>
                    <a:pt x="1" y="2"/>
                  </a:cubicBezTo>
                  <a:cubicBezTo>
                    <a:pt x="1" y="2"/>
                    <a:pt x="2" y="1"/>
                    <a:pt x="2" y="0"/>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0" name="Freeform 28"/>
            <p:cNvSpPr>
              <a:spLocks/>
            </p:cNvSpPr>
            <p:nvPr/>
          </p:nvSpPr>
          <p:spPr bwMode="auto">
            <a:xfrm>
              <a:off x="6200776" y="2930525"/>
              <a:ext cx="19050" cy="19050"/>
            </a:xfrm>
            <a:custGeom>
              <a:avLst/>
              <a:gdLst/>
              <a:ahLst/>
              <a:cxnLst>
                <a:cxn ang="0">
                  <a:pos x="2" y="0"/>
                </a:cxn>
                <a:cxn ang="0">
                  <a:pos x="1" y="1"/>
                </a:cxn>
                <a:cxn ang="0">
                  <a:pos x="0" y="1"/>
                </a:cxn>
                <a:cxn ang="0">
                  <a:pos x="0" y="1"/>
                </a:cxn>
                <a:cxn ang="0">
                  <a:pos x="0" y="2"/>
                </a:cxn>
                <a:cxn ang="0">
                  <a:pos x="2" y="2"/>
                </a:cxn>
                <a:cxn ang="0">
                  <a:pos x="2" y="1"/>
                </a:cxn>
                <a:cxn ang="0">
                  <a:pos x="2" y="0"/>
                </a:cxn>
              </a:cxnLst>
              <a:rect l="0" t="0" r="r" b="b"/>
              <a:pathLst>
                <a:path w="2" h="2">
                  <a:moveTo>
                    <a:pt x="2" y="0"/>
                  </a:moveTo>
                  <a:cubicBezTo>
                    <a:pt x="1" y="1"/>
                    <a:pt x="1" y="1"/>
                    <a:pt x="1" y="1"/>
                  </a:cubicBezTo>
                  <a:cubicBezTo>
                    <a:pt x="0" y="1"/>
                    <a:pt x="0" y="1"/>
                    <a:pt x="0" y="1"/>
                  </a:cubicBezTo>
                  <a:cubicBezTo>
                    <a:pt x="0" y="1"/>
                    <a:pt x="0" y="1"/>
                    <a:pt x="0" y="1"/>
                  </a:cubicBezTo>
                  <a:cubicBezTo>
                    <a:pt x="0" y="2"/>
                    <a:pt x="0" y="2"/>
                    <a:pt x="0" y="2"/>
                  </a:cubicBezTo>
                  <a:cubicBezTo>
                    <a:pt x="0" y="2"/>
                    <a:pt x="1" y="2"/>
                    <a:pt x="2" y="2"/>
                  </a:cubicBezTo>
                  <a:cubicBezTo>
                    <a:pt x="2" y="1"/>
                    <a:pt x="2" y="1"/>
                    <a:pt x="2" y="1"/>
                  </a:cubicBezTo>
                  <a:cubicBezTo>
                    <a:pt x="2" y="0"/>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1" name="Freeform 29"/>
            <p:cNvSpPr>
              <a:spLocks/>
            </p:cNvSpPr>
            <p:nvPr/>
          </p:nvSpPr>
          <p:spPr bwMode="auto">
            <a:xfrm>
              <a:off x="5541963" y="3089275"/>
              <a:ext cx="65088" cy="36513"/>
            </a:xfrm>
            <a:custGeom>
              <a:avLst/>
              <a:gdLst/>
              <a:ahLst/>
              <a:cxnLst>
                <a:cxn ang="0">
                  <a:pos x="6" y="0"/>
                </a:cxn>
                <a:cxn ang="0">
                  <a:pos x="5" y="0"/>
                </a:cxn>
                <a:cxn ang="0">
                  <a:pos x="3" y="2"/>
                </a:cxn>
                <a:cxn ang="0">
                  <a:pos x="1" y="3"/>
                </a:cxn>
                <a:cxn ang="0">
                  <a:pos x="1" y="3"/>
                </a:cxn>
                <a:cxn ang="0">
                  <a:pos x="0" y="4"/>
                </a:cxn>
                <a:cxn ang="0">
                  <a:pos x="2" y="4"/>
                </a:cxn>
                <a:cxn ang="0">
                  <a:pos x="4" y="2"/>
                </a:cxn>
                <a:cxn ang="0">
                  <a:pos x="6" y="1"/>
                </a:cxn>
                <a:cxn ang="0">
                  <a:pos x="7" y="0"/>
                </a:cxn>
                <a:cxn ang="0">
                  <a:pos x="6" y="0"/>
                </a:cxn>
                <a:cxn ang="0">
                  <a:pos x="6" y="0"/>
                </a:cxn>
              </a:cxnLst>
              <a:rect l="0" t="0" r="r" b="b"/>
              <a:pathLst>
                <a:path w="7" h="4">
                  <a:moveTo>
                    <a:pt x="6" y="0"/>
                  </a:moveTo>
                  <a:cubicBezTo>
                    <a:pt x="6" y="0"/>
                    <a:pt x="5" y="0"/>
                    <a:pt x="5" y="0"/>
                  </a:cubicBezTo>
                  <a:cubicBezTo>
                    <a:pt x="4" y="1"/>
                    <a:pt x="4" y="1"/>
                    <a:pt x="3" y="2"/>
                  </a:cubicBezTo>
                  <a:cubicBezTo>
                    <a:pt x="2" y="2"/>
                    <a:pt x="1" y="3"/>
                    <a:pt x="1" y="3"/>
                  </a:cubicBezTo>
                  <a:cubicBezTo>
                    <a:pt x="1" y="3"/>
                    <a:pt x="1" y="3"/>
                    <a:pt x="1" y="3"/>
                  </a:cubicBezTo>
                  <a:cubicBezTo>
                    <a:pt x="0" y="3"/>
                    <a:pt x="0" y="4"/>
                    <a:pt x="0" y="4"/>
                  </a:cubicBezTo>
                  <a:cubicBezTo>
                    <a:pt x="2" y="4"/>
                    <a:pt x="2" y="4"/>
                    <a:pt x="2" y="4"/>
                  </a:cubicBezTo>
                  <a:cubicBezTo>
                    <a:pt x="3" y="3"/>
                    <a:pt x="3" y="3"/>
                    <a:pt x="4" y="2"/>
                  </a:cubicBezTo>
                  <a:cubicBezTo>
                    <a:pt x="5" y="2"/>
                    <a:pt x="5" y="1"/>
                    <a:pt x="6" y="1"/>
                  </a:cubicBezTo>
                  <a:cubicBezTo>
                    <a:pt x="6" y="1"/>
                    <a:pt x="7" y="0"/>
                    <a:pt x="7" y="0"/>
                  </a:cubicBezTo>
                  <a:cubicBezTo>
                    <a:pt x="6" y="0"/>
                    <a:pt x="6" y="0"/>
                    <a:pt x="6" y="0"/>
                  </a:cubicBezTo>
                  <a:cubicBezTo>
                    <a:pt x="6" y="0"/>
                    <a:pt x="6" y="0"/>
                    <a:pt x="6"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2" name="Rectangle 30"/>
            <p:cNvSpPr>
              <a:spLocks noChangeArrowheads="1"/>
            </p:cNvSpPr>
            <p:nvPr/>
          </p:nvSpPr>
          <p:spPr bwMode="auto">
            <a:xfrm>
              <a:off x="6415088" y="2408238"/>
              <a:ext cx="1588" cy="1588"/>
            </a:xfrm>
            <a:prstGeom prst="rect">
              <a:avLst/>
            </a:prstGeom>
            <a:solidFill>
              <a:schemeClr val="tx1">
                <a:lumMod val="50000"/>
                <a:lumOff val="50000"/>
              </a:schemeClr>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3" name="Freeform 31"/>
            <p:cNvSpPr>
              <a:spLocks/>
            </p:cNvSpPr>
            <p:nvPr/>
          </p:nvSpPr>
          <p:spPr bwMode="auto">
            <a:xfrm>
              <a:off x="6415088" y="2408238"/>
              <a:ext cx="1588" cy="1588"/>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4" name="Freeform 32"/>
            <p:cNvSpPr>
              <a:spLocks/>
            </p:cNvSpPr>
            <p:nvPr/>
          </p:nvSpPr>
          <p:spPr bwMode="auto">
            <a:xfrm>
              <a:off x="3556001" y="1327150"/>
              <a:ext cx="1243013" cy="2638425"/>
            </a:xfrm>
            <a:custGeom>
              <a:avLst/>
              <a:gdLst/>
              <a:ahLst/>
              <a:cxnLst>
                <a:cxn ang="0">
                  <a:pos x="28" y="24"/>
                </a:cxn>
                <a:cxn ang="0">
                  <a:pos x="21" y="35"/>
                </a:cxn>
                <a:cxn ang="0">
                  <a:pos x="27" y="27"/>
                </a:cxn>
                <a:cxn ang="0">
                  <a:pos x="2" y="107"/>
                </a:cxn>
                <a:cxn ang="0">
                  <a:pos x="5" y="114"/>
                </a:cxn>
                <a:cxn ang="0">
                  <a:pos x="8" y="128"/>
                </a:cxn>
                <a:cxn ang="0">
                  <a:pos x="24" y="147"/>
                </a:cxn>
                <a:cxn ang="0">
                  <a:pos x="33" y="157"/>
                </a:cxn>
                <a:cxn ang="0">
                  <a:pos x="42" y="165"/>
                </a:cxn>
                <a:cxn ang="0">
                  <a:pos x="42" y="185"/>
                </a:cxn>
                <a:cxn ang="0">
                  <a:pos x="42" y="192"/>
                </a:cxn>
                <a:cxn ang="0">
                  <a:pos x="65" y="219"/>
                </a:cxn>
                <a:cxn ang="0">
                  <a:pos x="77" y="261"/>
                </a:cxn>
                <a:cxn ang="0">
                  <a:pos x="82" y="271"/>
                </a:cxn>
                <a:cxn ang="0">
                  <a:pos x="86" y="277"/>
                </a:cxn>
                <a:cxn ang="0">
                  <a:pos x="92" y="281"/>
                </a:cxn>
                <a:cxn ang="0">
                  <a:pos x="90" y="275"/>
                </a:cxn>
                <a:cxn ang="0">
                  <a:pos x="89" y="265"/>
                </a:cxn>
                <a:cxn ang="0">
                  <a:pos x="96" y="253"/>
                </a:cxn>
                <a:cxn ang="0">
                  <a:pos x="104" y="245"/>
                </a:cxn>
                <a:cxn ang="0">
                  <a:pos x="120" y="230"/>
                </a:cxn>
                <a:cxn ang="0">
                  <a:pos x="125" y="214"/>
                </a:cxn>
                <a:cxn ang="0">
                  <a:pos x="133" y="197"/>
                </a:cxn>
                <a:cxn ang="0">
                  <a:pos x="103" y="185"/>
                </a:cxn>
                <a:cxn ang="0">
                  <a:pos x="95" y="175"/>
                </a:cxn>
                <a:cxn ang="0">
                  <a:pos x="88" y="171"/>
                </a:cxn>
                <a:cxn ang="0">
                  <a:pos x="82" y="169"/>
                </a:cxn>
                <a:cxn ang="0">
                  <a:pos x="72" y="160"/>
                </a:cxn>
                <a:cxn ang="0">
                  <a:pos x="57" y="158"/>
                </a:cxn>
                <a:cxn ang="0">
                  <a:pos x="45" y="161"/>
                </a:cxn>
                <a:cxn ang="0">
                  <a:pos x="32" y="143"/>
                </a:cxn>
                <a:cxn ang="0">
                  <a:pos x="25" y="136"/>
                </a:cxn>
                <a:cxn ang="0">
                  <a:pos x="24" y="110"/>
                </a:cxn>
                <a:cxn ang="0">
                  <a:pos x="37" y="111"/>
                </a:cxn>
                <a:cxn ang="0">
                  <a:pos x="45" y="120"/>
                </a:cxn>
                <a:cxn ang="0">
                  <a:pos x="54" y="93"/>
                </a:cxn>
                <a:cxn ang="0">
                  <a:pos x="67" y="84"/>
                </a:cxn>
                <a:cxn ang="0">
                  <a:pos x="76" y="83"/>
                </a:cxn>
                <a:cxn ang="0">
                  <a:pos x="86" y="76"/>
                </a:cxn>
                <a:cxn ang="0">
                  <a:pos x="73" y="71"/>
                </a:cxn>
                <a:cxn ang="0">
                  <a:pos x="92" y="65"/>
                </a:cxn>
                <a:cxn ang="0">
                  <a:pos x="96" y="57"/>
                </a:cxn>
                <a:cxn ang="0">
                  <a:pos x="92" y="41"/>
                </a:cxn>
                <a:cxn ang="0">
                  <a:pos x="79" y="35"/>
                </a:cxn>
                <a:cxn ang="0">
                  <a:pos x="59" y="60"/>
                </a:cxn>
                <a:cxn ang="0">
                  <a:pos x="52" y="40"/>
                </a:cxn>
                <a:cxn ang="0">
                  <a:pos x="70" y="25"/>
                </a:cxn>
                <a:cxn ang="0">
                  <a:pos x="76" y="23"/>
                </a:cxn>
                <a:cxn ang="0">
                  <a:pos x="81" y="15"/>
                </a:cxn>
                <a:cxn ang="0">
                  <a:pos x="77" y="16"/>
                </a:cxn>
                <a:cxn ang="0">
                  <a:pos x="76" y="14"/>
                </a:cxn>
                <a:cxn ang="0">
                  <a:pos x="74" y="10"/>
                </a:cxn>
                <a:cxn ang="0">
                  <a:pos x="66" y="18"/>
                </a:cxn>
                <a:cxn ang="0">
                  <a:pos x="55" y="14"/>
                </a:cxn>
                <a:cxn ang="0">
                  <a:pos x="56" y="7"/>
                </a:cxn>
                <a:cxn ang="0">
                  <a:pos x="56" y="1"/>
                </a:cxn>
              </a:cxnLst>
              <a:rect l="0" t="0" r="r" b="b"/>
              <a:pathLst>
                <a:path w="134" h="283">
                  <a:moveTo>
                    <a:pt x="57" y="0"/>
                  </a:moveTo>
                  <a:cubicBezTo>
                    <a:pt x="57" y="0"/>
                    <a:pt x="56" y="0"/>
                    <a:pt x="56" y="1"/>
                  </a:cubicBezTo>
                  <a:cubicBezTo>
                    <a:pt x="55" y="1"/>
                    <a:pt x="55" y="1"/>
                    <a:pt x="55" y="1"/>
                  </a:cubicBezTo>
                  <a:cubicBezTo>
                    <a:pt x="55" y="2"/>
                    <a:pt x="54" y="2"/>
                    <a:pt x="53" y="3"/>
                  </a:cubicBezTo>
                  <a:cubicBezTo>
                    <a:pt x="50" y="5"/>
                    <a:pt x="47" y="7"/>
                    <a:pt x="44" y="10"/>
                  </a:cubicBezTo>
                  <a:cubicBezTo>
                    <a:pt x="39" y="14"/>
                    <a:pt x="34" y="18"/>
                    <a:pt x="28" y="24"/>
                  </a:cubicBezTo>
                  <a:cubicBezTo>
                    <a:pt x="28" y="25"/>
                    <a:pt x="27" y="25"/>
                    <a:pt x="27" y="26"/>
                  </a:cubicBezTo>
                  <a:cubicBezTo>
                    <a:pt x="24" y="29"/>
                    <a:pt x="24" y="29"/>
                    <a:pt x="22" y="31"/>
                  </a:cubicBezTo>
                  <a:cubicBezTo>
                    <a:pt x="22" y="32"/>
                    <a:pt x="22" y="32"/>
                    <a:pt x="21" y="33"/>
                  </a:cubicBezTo>
                  <a:cubicBezTo>
                    <a:pt x="22" y="33"/>
                    <a:pt x="22" y="33"/>
                    <a:pt x="22" y="33"/>
                  </a:cubicBezTo>
                  <a:cubicBezTo>
                    <a:pt x="21" y="34"/>
                    <a:pt x="21" y="34"/>
                    <a:pt x="21" y="35"/>
                  </a:cubicBezTo>
                  <a:cubicBezTo>
                    <a:pt x="21" y="35"/>
                    <a:pt x="21" y="35"/>
                    <a:pt x="21" y="35"/>
                  </a:cubicBezTo>
                  <a:cubicBezTo>
                    <a:pt x="22" y="34"/>
                    <a:pt x="22" y="33"/>
                    <a:pt x="22" y="33"/>
                  </a:cubicBezTo>
                  <a:cubicBezTo>
                    <a:pt x="24" y="30"/>
                    <a:pt x="24" y="29"/>
                    <a:pt x="26" y="27"/>
                  </a:cubicBezTo>
                  <a:cubicBezTo>
                    <a:pt x="26" y="27"/>
                    <a:pt x="26" y="27"/>
                    <a:pt x="26" y="27"/>
                  </a:cubicBezTo>
                  <a:cubicBezTo>
                    <a:pt x="26" y="27"/>
                    <a:pt x="26" y="27"/>
                    <a:pt x="26" y="27"/>
                  </a:cubicBezTo>
                  <a:cubicBezTo>
                    <a:pt x="27" y="26"/>
                    <a:pt x="27" y="26"/>
                    <a:pt x="27" y="26"/>
                  </a:cubicBezTo>
                  <a:cubicBezTo>
                    <a:pt x="27" y="27"/>
                    <a:pt x="27" y="27"/>
                    <a:pt x="27" y="27"/>
                  </a:cubicBezTo>
                  <a:cubicBezTo>
                    <a:pt x="28" y="26"/>
                    <a:pt x="28" y="26"/>
                    <a:pt x="28" y="26"/>
                  </a:cubicBezTo>
                  <a:cubicBezTo>
                    <a:pt x="27" y="27"/>
                    <a:pt x="27" y="27"/>
                    <a:pt x="27" y="27"/>
                  </a:cubicBezTo>
                  <a:cubicBezTo>
                    <a:pt x="21" y="39"/>
                    <a:pt x="18" y="52"/>
                    <a:pt x="11" y="63"/>
                  </a:cubicBezTo>
                  <a:cubicBezTo>
                    <a:pt x="12" y="60"/>
                    <a:pt x="12" y="60"/>
                    <a:pt x="12" y="60"/>
                  </a:cubicBezTo>
                  <a:cubicBezTo>
                    <a:pt x="12" y="61"/>
                    <a:pt x="12" y="61"/>
                    <a:pt x="12" y="61"/>
                  </a:cubicBezTo>
                  <a:cubicBezTo>
                    <a:pt x="0" y="91"/>
                    <a:pt x="0" y="91"/>
                    <a:pt x="2" y="107"/>
                  </a:cubicBezTo>
                  <a:cubicBezTo>
                    <a:pt x="2" y="107"/>
                    <a:pt x="1" y="120"/>
                    <a:pt x="4" y="122"/>
                  </a:cubicBezTo>
                  <a:cubicBezTo>
                    <a:pt x="4" y="119"/>
                    <a:pt x="4" y="119"/>
                    <a:pt x="4" y="119"/>
                  </a:cubicBezTo>
                  <a:cubicBezTo>
                    <a:pt x="4" y="119"/>
                    <a:pt x="3" y="108"/>
                    <a:pt x="3" y="103"/>
                  </a:cubicBezTo>
                  <a:cubicBezTo>
                    <a:pt x="3" y="102"/>
                    <a:pt x="4" y="102"/>
                    <a:pt x="4" y="102"/>
                  </a:cubicBezTo>
                  <a:cubicBezTo>
                    <a:pt x="4" y="105"/>
                    <a:pt x="4" y="106"/>
                    <a:pt x="4" y="110"/>
                  </a:cubicBezTo>
                  <a:cubicBezTo>
                    <a:pt x="5" y="114"/>
                    <a:pt x="5" y="114"/>
                    <a:pt x="5" y="114"/>
                  </a:cubicBezTo>
                  <a:cubicBezTo>
                    <a:pt x="6" y="118"/>
                    <a:pt x="7" y="121"/>
                    <a:pt x="8" y="125"/>
                  </a:cubicBezTo>
                  <a:cubicBezTo>
                    <a:pt x="8" y="126"/>
                    <a:pt x="8" y="126"/>
                    <a:pt x="8" y="126"/>
                  </a:cubicBezTo>
                  <a:cubicBezTo>
                    <a:pt x="8" y="127"/>
                    <a:pt x="8" y="127"/>
                    <a:pt x="8" y="127"/>
                  </a:cubicBezTo>
                  <a:cubicBezTo>
                    <a:pt x="8" y="127"/>
                    <a:pt x="8" y="127"/>
                    <a:pt x="8" y="127"/>
                  </a:cubicBezTo>
                  <a:cubicBezTo>
                    <a:pt x="8" y="128"/>
                    <a:pt x="8" y="128"/>
                    <a:pt x="8" y="128"/>
                  </a:cubicBezTo>
                  <a:cubicBezTo>
                    <a:pt x="8" y="128"/>
                    <a:pt x="8" y="128"/>
                    <a:pt x="8" y="128"/>
                  </a:cubicBezTo>
                  <a:cubicBezTo>
                    <a:pt x="7" y="129"/>
                    <a:pt x="7" y="129"/>
                    <a:pt x="7" y="129"/>
                  </a:cubicBezTo>
                  <a:cubicBezTo>
                    <a:pt x="7" y="129"/>
                    <a:pt x="7" y="129"/>
                    <a:pt x="7" y="129"/>
                  </a:cubicBezTo>
                  <a:cubicBezTo>
                    <a:pt x="7" y="129"/>
                    <a:pt x="7" y="129"/>
                    <a:pt x="7" y="129"/>
                  </a:cubicBezTo>
                  <a:cubicBezTo>
                    <a:pt x="12" y="139"/>
                    <a:pt x="16" y="141"/>
                    <a:pt x="17" y="142"/>
                  </a:cubicBezTo>
                  <a:cubicBezTo>
                    <a:pt x="17" y="141"/>
                    <a:pt x="18" y="141"/>
                    <a:pt x="18" y="141"/>
                  </a:cubicBezTo>
                  <a:cubicBezTo>
                    <a:pt x="19" y="141"/>
                    <a:pt x="19" y="141"/>
                    <a:pt x="24" y="147"/>
                  </a:cubicBezTo>
                  <a:cubicBezTo>
                    <a:pt x="26" y="148"/>
                    <a:pt x="26" y="148"/>
                    <a:pt x="26" y="148"/>
                  </a:cubicBezTo>
                  <a:cubicBezTo>
                    <a:pt x="28" y="150"/>
                    <a:pt x="28" y="150"/>
                    <a:pt x="28" y="150"/>
                  </a:cubicBezTo>
                  <a:cubicBezTo>
                    <a:pt x="30" y="149"/>
                    <a:pt x="30" y="149"/>
                    <a:pt x="30" y="149"/>
                  </a:cubicBezTo>
                  <a:cubicBezTo>
                    <a:pt x="31" y="153"/>
                    <a:pt x="31" y="153"/>
                    <a:pt x="31" y="153"/>
                  </a:cubicBezTo>
                  <a:cubicBezTo>
                    <a:pt x="32" y="155"/>
                    <a:pt x="32" y="155"/>
                    <a:pt x="32" y="155"/>
                  </a:cubicBezTo>
                  <a:cubicBezTo>
                    <a:pt x="33" y="157"/>
                    <a:pt x="33" y="157"/>
                    <a:pt x="33" y="157"/>
                  </a:cubicBezTo>
                  <a:cubicBezTo>
                    <a:pt x="34" y="159"/>
                    <a:pt x="34" y="159"/>
                    <a:pt x="34" y="159"/>
                  </a:cubicBezTo>
                  <a:cubicBezTo>
                    <a:pt x="35" y="159"/>
                    <a:pt x="35" y="159"/>
                    <a:pt x="35" y="159"/>
                  </a:cubicBezTo>
                  <a:cubicBezTo>
                    <a:pt x="36" y="161"/>
                    <a:pt x="36" y="161"/>
                    <a:pt x="36" y="161"/>
                  </a:cubicBezTo>
                  <a:cubicBezTo>
                    <a:pt x="39" y="163"/>
                    <a:pt x="39" y="163"/>
                    <a:pt x="39" y="163"/>
                  </a:cubicBezTo>
                  <a:cubicBezTo>
                    <a:pt x="41" y="165"/>
                    <a:pt x="41" y="165"/>
                    <a:pt x="41" y="165"/>
                  </a:cubicBezTo>
                  <a:cubicBezTo>
                    <a:pt x="42" y="165"/>
                    <a:pt x="42" y="165"/>
                    <a:pt x="42" y="165"/>
                  </a:cubicBezTo>
                  <a:cubicBezTo>
                    <a:pt x="41" y="162"/>
                    <a:pt x="41" y="162"/>
                    <a:pt x="41" y="162"/>
                  </a:cubicBezTo>
                  <a:cubicBezTo>
                    <a:pt x="44" y="161"/>
                    <a:pt x="44" y="161"/>
                    <a:pt x="44" y="161"/>
                  </a:cubicBezTo>
                  <a:cubicBezTo>
                    <a:pt x="44" y="165"/>
                    <a:pt x="44" y="165"/>
                    <a:pt x="44" y="165"/>
                  </a:cubicBezTo>
                  <a:cubicBezTo>
                    <a:pt x="48" y="170"/>
                    <a:pt x="46" y="175"/>
                    <a:pt x="46" y="176"/>
                  </a:cubicBezTo>
                  <a:cubicBezTo>
                    <a:pt x="45" y="175"/>
                    <a:pt x="45" y="175"/>
                    <a:pt x="44" y="175"/>
                  </a:cubicBezTo>
                  <a:cubicBezTo>
                    <a:pt x="42" y="180"/>
                    <a:pt x="42" y="180"/>
                    <a:pt x="42" y="185"/>
                  </a:cubicBezTo>
                  <a:cubicBezTo>
                    <a:pt x="44" y="185"/>
                    <a:pt x="44" y="185"/>
                    <a:pt x="44" y="185"/>
                  </a:cubicBezTo>
                  <a:cubicBezTo>
                    <a:pt x="43" y="187"/>
                    <a:pt x="42" y="188"/>
                    <a:pt x="42" y="189"/>
                  </a:cubicBezTo>
                  <a:cubicBezTo>
                    <a:pt x="42" y="190"/>
                    <a:pt x="42" y="190"/>
                    <a:pt x="42" y="190"/>
                  </a:cubicBezTo>
                  <a:cubicBezTo>
                    <a:pt x="42" y="191"/>
                    <a:pt x="42" y="191"/>
                    <a:pt x="42" y="191"/>
                  </a:cubicBezTo>
                  <a:cubicBezTo>
                    <a:pt x="42" y="191"/>
                    <a:pt x="42" y="191"/>
                    <a:pt x="42" y="191"/>
                  </a:cubicBezTo>
                  <a:cubicBezTo>
                    <a:pt x="42" y="192"/>
                    <a:pt x="42" y="192"/>
                    <a:pt x="42" y="192"/>
                  </a:cubicBezTo>
                  <a:cubicBezTo>
                    <a:pt x="42" y="192"/>
                    <a:pt x="42" y="192"/>
                    <a:pt x="42" y="192"/>
                  </a:cubicBezTo>
                  <a:cubicBezTo>
                    <a:pt x="42" y="193"/>
                    <a:pt x="42" y="193"/>
                    <a:pt x="42" y="193"/>
                  </a:cubicBezTo>
                  <a:cubicBezTo>
                    <a:pt x="42" y="193"/>
                    <a:pt x="42" y="193"/>
                    <a:pt x="42" y="193"/>
                  </a:cubicBezTo>
                  <a:cubicBezTo>
                    <a:pt x="42" y="193"/>
                    <a:pt x="42" y="193"/>
                    <a:pt x="43" y="193"/>
                  </a:cubicBezTo>
                  <a:cubicBezTo>
                    <a:pt x="46" y="196"/>
                    <a:pt x="53" y="209"/>
                    <a:pt x="53" y="209"/>
                  </a:cubicBezTo>
                  <a:cubicBezTo>
                    <a:pt x="55" y="215"/>
                    <a:pt x="62" y="214"/>
                    <a:pt x="65" y="219"/>
                  </a:cubicBezTo>
                  <a:cubicBezTo>
                    <a:pt x="65" y="220"/>
                    <a:pt x="67" y="227"/>
                    <a:pt x="69" y="240"/>
                  </a:cubicBezTo>
                  <a:cubicBezTo>
                    <a:pt x="69" y="245"/>
                    <a:pt x="71" y="249"/>
                    <a:pt x="72" y="253"/>
                  </a:cubicBezTo>
                  <a:cubicBezTo>
                    <a:pt x="73" y="256"/>
                    <a:pt x="73" y="256"/>
                    <a:pt x="73" y="256"/>
                  </a:cubicBezTo>
                  <a:cubicBezTo>
                    <a:pt x="73" y="256"/>
                    <a:pt x="74" y="260"/>
                    <a:pt x="76" y="263"/>
                  </a:cubicBezTo>
                  <a:cubicBezTo>
                    <a:pt x="76" y="261"/>
                    <a:pt x="76" y="261"/>
                    <a:pt x="76" y="261"/>
                  </a:cubicBezTo>
                  <a:cubicBezTo>
                    <a:pt x="77" y="261"/>
                    <a:pt x="77" y="261"/>
                    <a:pt x="77" y="261"/>
                  </a:cubicBezTo>
                  <a:cubicBezTo>
                    <a:pt x="78" y="263"/>
                    <a:pt x="79" y="265"/>
                    <a:pt x="80" y="267"/>
                  </a:cubicBezTo>
                  <a:cubicBezTo>
                    <a:pt x="78" y="267"/>
                    <a:pt x="78" y="267"/>
                    <a:pt x="78" y="267"/>
                  </a:cubicBezTo>
                  <a:cubicBezTo>
                    <a:pt x="78" y="269"/>
                    <a:pt x="78" y="269"/>
                    <a:pt x="78" y="269"/>
                  </a:cubicBezTo>
                  <a:cubicBezTo>
                    <a:pt x="80" y="269"/>
                    <a:pt x="80" y="269"/>
                    <a:pt x="80" y="269"/>
                  </a:cubicBezTo>
                  <a:cubicBezTo>
                    <a:pt x="81" y="271"/>
                    <a:pt x="81" y="271"/>
                    <a:pt x="81" y="271"/>
                  </a:cubicBezTo>
                  <a:cubicBezTo>
                    <a:pt x="82" y="271"/>
                    <a:pt x="82" y="271"/>
                    <a:pt x="82" y="271"/>
                  </a:cubicBezTo>
                  <a:cubicBezTo>
                    <a:pt x="82" y="272"/>
                    <a:pt x="82" y="272"/>
                    <a:pt x="82" y="272"/>
                  </a:cubicBezTo>
                  <a:cubicBezTo>
                    <a:pt x="80" y="271"/>
                    <a:pt x="80" y="271"/>
                    <a:pt x="80" y="271"/>
                  </a:cubicBezTo>
                  <a:cubicBezTo>
                    <a:pt x="81" y="272"/>
                    <a:pt x="81" y="272"/>
                    <a:pt x="81" y="272"/>
                  </a:cubicBezTo>
                  <a:cubicBezTo>
                    <a:pt x="83" y="274"/>
                    <a:pt x="83" y="274"/>
                    <a:pt x="83" y="274"/>
                  </a:cubicBezTo>
                  <a:cubicBezTo>
                    <a:pt x="85" y="276"/>
                    <a:pt x="85" y="276"/>
                    <a:pt x="85" y="276"/>
                  </a:cubicBezTo>
                  <a:cubicBezTo>
                    <a:pt x="86" y="277"/>
                    <a:pt x="86" y="277"/>
                    <a:pt x="86" y="277"/>
                  </a:cubicBezTo>
                  <a:cubicBezTo>
                    <a:pt x="87" y="278"/>
                    <a:pt x="87" y="278"/>
                    <a:pt x="87" y="278"/>
                  </a:cubicBezTo>
                  <a:cubicBezTo>
                    <a:pt x="89" y="278"/>
                    <a:pt x="89" y="278"/>
                    <a:pt x="89" y="278"/>
                  </a:cubicBezTo>
                  <a:cubicBezTo>
                    <a:pt x="90" y="279"/>
                    <a:pt x="90" y="279"/>
                    <a:pt x="90" y="279"/>
                  </a:cubicBezTo>
                  <a:cubicBezTo>
                    <a:pt x="91" y="279"/>
                    <a:pt x="91" y="279"/>
                    <a:pt x="91" y="279"/>
                  </a:cubicBezTo>
                  <a:cubicBezTo>
                    <a:pt x="93" y="281"/>
                    <a:pt x="93" y="281"/>
                    <a:pt x="93" y="281"/>
                  </a:cubicBezTo>
                  <a:cubicBezTo>
                    <a:pt x="92" y="281"/>
                    <a:pt x="92" y="281"/>
                    <a:pt x="92" y="281"/>
                  </a:cubicBezTo>
                  <a:cubicBezTo>
                    <a:pt x="94" y="282"/>
                    <a:pt x="94" y="282"/>
                    <a:pt x="94" y="282"/>
                  </a:cubicBezTo>
                  <a:cubicBezTo>
                    <a:pt x="96" y="283"/>
                    <a:pt x="96" y="283"/>
                    <a:pt x="96" y="283"/>
                  </a:cubicBezTo>
                  <a:cubicBezTo>
                    <a:pt x="100" y="282"/>
                    <a:pt x="100" y="282"/>
                    <a:pt x="100" y="282"/>
                  </a:cubicBezTo>
                  <a:cubicBezTo>
                    <a:pt x="94" y="279"/>
                    <a:pt x="94" y="279"/>
                    <a:pt x="94" y="279"/>
                  </a:cubicBezTo>
                  <a:cubicBezTo>
                    <a:pt x="91" y="277"/>
                    <a:pt x="91" y="277"/>
                    <a:pt x="91" y="277"/>
                  </a:cubicBezTo>
                  <a:cubicBezTo>
                    <a:pt x="90" y="275"/>
                    <a:pt x="90" y="275"/>
                    <a:pt x="90" y="275"/>
                  </a:cubicBezTo>
                  <a:cubicBezTo>
                    <a:pt x="91" y="274"/>
                    <a:pt x="91" y="274"/>
                    <a:pt x="91" y="274"/>
                  </a:cubicBezTo>
                  <a:cubicBezTo>
                    <a:pt x="91" y="272"/>
                    <a:pt x="91" y="272"/>
                    <a:pt x="91" y="272"/>
                  </a:cubicBezTo>
                  <a:cubicBezTo>
                    <a:pt x="92" y="271"/>
                    <a:pt x="92" y="271"/>
                    <a:pt x="92" y="271"/>
                  </a:cubicBezTo>
                  <a:cubicBezTo>
                    <a:pt x="92" y="271"/>
                    <a:pt x="91" y="271"/>
                    <a:pt x="90" y="270"/>
                  </a:cubicBezTo>
                  <a:cubicBezTo>
                    <a:pt x="89" y="269"/>
                    <a:pt x="88" y="269"/>
                    <a:pt x="87" y="268"/>
                  </a:cubicBezTo>
                  <a:cubicBezTo>
                    <a:pt x="88" y="267"/>
                    <a:pt x="89" y="266"/>
                    <a:pt x="89" y="265"/>
                  </a:cubicBezTo>
                  <a:cubicBezTo>
                    <a:pt x="89" y="262"/>
                    <a:pt x="89" y="262"/>
                    <a:pt x="89" y="262"/>
                  </a:cubicBezTo>
                  <a:cubicBezTo>
                    <a:pt x="87" y="260"/>
                    <a:pt x="87" y="260"/>
                    <a:pt x="87" y="260"/>
                  </a:cubicBezTo>
                  <a:cubicBezTo>
                    <a:pt x="90" y="261"/>
                    <a:pt x="90" y="261"/>
                    <a:pt x="90" y="261"/>
                  </a:cubicBezTo>
                  <a:cubicBezTo>
                    <a:pt x="90" y="260"/>
                    <a:pt x="91" y="259"/>
                    <a:pt x="91" y="258"/>
                  </a:cubicBezTo>
                  <a:cubicBezTo>
                    <a:pt x="97" y="257"/>
                    <a:pt x="97" y="257"/>
                    <a:pt x="98" y="255"/>
                  </a:cubicBezTo>
                  <a:cubicBezTo>
                    <a:pt x="96" y="253"/>
                    <a:pt x="96" y="253"/>
                    <a:pt x="96" y="253"/>
                  </a:cubicBezTo>
                  <a:cubicBezTo>
                    <a:pt x="95" y="251"/>
                    <a:pt x="95" y="251"/>
                    <a:pt x="95" y="251"/>
                  </a:cubicBezTo>
                  <a:cubicBezTo>
                    <a:pt x="93" y="250"/>
                    <a:pt x="93" y="250"/>
                    <a:pt x="93" y="250"/>
                  </a:cubicBezTo>
                  <a:cubicBezTo>
                    <a:pt x="94" y="249"/>
                    <a:pt x="94" y="249"/>
                    <a:pt x="94" y="249"/>
                  </a:cubicBezTo>
                  <a:cubicBezTo>
                    <a:pt x="95" y="250"/>
                    <a:pt x="97" y="251"/>
                    <a:pt x="99" y="251"/>
                  </a:cubicBezTo>
                  <a:cubicBezTo>
                    <a:pt x="103" y="248"/>
                    <a:pt x="103" y="248"/>
                    <a:pt x="104" y="246"/>
                  </a:cubicBezTo>
                  <a:cubicBezTo>
                    <a:pt x="104" y="246"/>
                    <a:pt x="104" y="245"/>
                    <a:pt x="104" y="245"/>
                  </a:cubicBezTo>
                  <a:cubicBezTo>
                    <a:pt x="105" y="243"/>
                    <a:pt x="105" y="243"/>
                    <a:pt x="105" y="243"/>
                  </a:cubicBezTo>
                  <a:cubicBezTo>
                    <a:pt x="108" y="240"/>
                    <a:pt x="108" y="240"/>
                    <a:pt x="108" y="240"/>
                  </a:cubicBezTo>
                  <a:cubicBezTo>
                    <a:pt x="108" y="238"/>
                    <a:pt x="108" y="236"/>
                    <a:pt x="107" y="234"/>
                  </a:cubicBezTo>
                  <a:cubicBezTo>
                    <a:pt x="111" y="233"/>
                    <a:pt x="111" y="233"/>
                    <a:pt x="111" y="233"/>
                  </a:cubicBezTo>
                  <a:cubicBezTo>
                    <a:pt x="114" y="231"/>
                    <a:pt x="114" y="231"/>
                    <a:pt x="114" y="231"/>
                  </a:cubicBezTo>
                  <a:cubicBezTo>
                    <a:pt x="116" y="231"/>
                    <a:pt x="118" y="231"/>
                    <a:pt x="120" y="230"/>
                  </a:cubicBezTo>
                  <a:cubicBezTo>
                    <a:pt x="124" y="224"/>
                    <a:pt x="124" y="223"/>
                    <a:pt x="125" y="220"/>
                  </a:cubicBezTo>
                  <a:cubicBezTo>
                    <a:pt x="125" y="219"/>
                    <a:pt x="125" y="219"/>
                    <a:pt x="125" y="219"/>
                  </a:cubicBezTo>
                  <a:cubicBezTo>
                    <a:pt x="125" y="219"/>
                    <a:pt x="125" y="219"/>
                    <a:pt x="125" y="218"/>
                  </a:cubicBezTo>
                  <a:cubicBezTo>
                    <a:pt x="125" y="218"/>
                    <a:pt x="125" y="217"/>
                    <a:pt x="125" y="217"/>
                  </a:cubicBezTo>
                  <a:cubicBezTo>
                    <a:pt x="125" y="216"/>
                    <a:pt x="125" y="216"/>
                    <a:pt x="125" y="216"/>
                  </a:cubicBezTo>
                  <a:cubicBezTo>
                    <a:pt x="125" y="215"/>
                    <a:pt x="125" y="215"/>
                    <a:pt x="125" y="214"/>
                  </a:cubicBezTo>
                  <a:cubicBezTo>
                    <a:pt x="125" y="213"/>
                    <a:pt x="125" y="213"/>
                    <a:pt x="125" y="213"/>
                  </a:cubicBezTo>
                  <a:cubicBezTo>
                    <a:pt x="125" y="213"/>
                    <a:pt x="125" y="213"/>
                    <a:pt x="125" y="213"/>
                  </a:cubicBezTo>
                  <a:cubicBezTo>
                    <a:pt x="125" y="213"/>
                    <a:pt x="125" y="213"/>
                    <a:pt x="125" y="213"/>
                  </a:cubicBezTo>
                  <a:cubicBezTo>
                    <a:pt x="128" y="211"/>
                    <a:pt x="128" y="211"/>
                    <a:pt x="128" y="211"/>
                  </a:cubicBezTo>
                  <a:cubicBezTo>
                    <a:pt x="134" y="201"/>
                    <a:pt x="134" y="201"/>
                    <a:pt x="134" y="201"/>
                  </a:cubicBezTo>
                  <a:cubicBezTo>
                    <a:pt x="134" y="199"/>
                    <a:pt x="133" y="198"/>
                    <a:pt x="133" y="197"/>
                  </a:cubicBezTo>
                  <a:cubicBezTo>
                    <a:pt x="127" y="196"/>
                    <a:pt x="122" y="190"/>
                    <a:pt x="117" y="190"/>
                  </a:cubicBezTo>
                  <a:cubicBezTo>
                    <a:pt x="115" y="190"/>
                    <a:pt x="113" y="190"/>
                    <a:pt x="111" y="192"/>
                  </a:cubicBezTo>
                  <a:cubicBezTo>
                    <a:pt x="112" y="189"/>
                    <a:pt x="112" y="189"/>
                    <a:pt x="112" y="189"/>
                  </a:cubicBezTo>
                  <a:cubicBezTo>
                    <a:pt x="110" y="188"/>
                    <a:pt x="108" y="187"/>
                    <a:pt x="106" y="186"/>
                  </a:cubicBezTo>
                  <a:cubicBezTo>
                    <a:pt x="104" y="188"/>
                    <a:pt x="104" y="188"/>
                    <a:pt x="102" y="188"/>
                  </a:cubicBezTo>
                  <a:cubicBezTo>
                    <a:pt x="102" y="187"/>
                    <a:pt x="102" y="186"/>
                    <a:pt x="103" y="185"/>
                  </a:cubicBezTo>
                  <a:cubicBezTo>
                    <a:pt x="100" y="184"/>
                    <a:pt x="100" y="184"/>
                    <a:pt x="100" y="184"/>
                  </a:cubicBezTo>
                  <a:cubicBezTo>
                    <a:pt x="98" y="187"/>
                    <a:pt x="98" y="187"/>
                    <a:pt x="98" y="187"/>
                  </a:cubicBezTo>
                  <a:cubicBezTo>
                    <a:pt x="97" y="185"/>
                    <a:pt x="97" y="185"/>
                    <a:pt x="97" y="185"/>
                  </a:cubicBezTo>
                  <a:cubicBezTo>
                    <a:pt x="98" y="184"/>
                    <a:pt x="99" y="183"/>
                    <a:pt x="99" y="182"/>
                  </a:cubicBezTo>
                  <a:cubicBezTo>
                    <a:pt x="98" y="180"/>
                    <a:pt x="98" y="180"/>
                    <a:pt x="97" y="176"/>
                  </a:cubicBezTo>
                  <a:cubicBezTo>
                    <a:pt x="97" y="176"/>
                    <a:pt x="96" y="175"/>
                    <a:pt x="95" y="175"/>
                  </a:cubicBezTo>
                  <a:cubicBezTo>
                    <a:pt x="94" y="173"/>
                    <a:pt x="94" y="173"/>
                    <a:pt x="94" y="173"/>
                  </a:cubicBezTo>
                  <a:cubicBezTo>
                    <a:pt x="90" y="171"/>
                    <a:pt x="90" y="171"/>
                    <a:pt x="90" y="171"/>
                  </a:cubicBezTo>
                  <a:cubicBezTo>
                    <a:pt x="89" y="171"/>
                    <a:pt x="89" y="171"/>
                    <a:pt x="89" y="171"/>
                  </a:cubicBezTo>
                  <a:cubicBezTo>
                    <a:pt x="89" y="171"/>
                    <a:pt x="89" y="171"/>
                    <a:pt x="89" y="171"/>
                  </a:cubicBezTo>
                  <a:cubicBezTo>
                    <a:pt x="88" y="171"/>
                    <a:pt x="88" y="171"/>
                    <a:pt x="88" y="171"/>
                  </a:cubicBezTo>
                  <a:cubicBezTo>
                    <a:pt x="88" y="171"/>
                    <a:pt x="88" y="171"/>
                    <a:pt x="88" y="171"/>
                  </a:cubicBezTo>
                  <a:cubicBezTo>
                    <a:pt x="87" y="171"/>
                    <a:pt x="87" y="171"/>
                    <a:pt x="87" y="171"/>
                  </a:cubicBezTo>
                  <a:cubicBezTo>
                    <a:pt x="86" y="171"/>
                    <a:pt x="86" y="171"/>
                    <a:pt x="86" y="171"/>
                  </a:cubicBezTo>
                  <a:cubicBezTo>
                    <a:pt x="85" y="171"/>
                    <a:pt x="85" y="171"/>
                    <a:pt x="85" y="171"/>
                  </a:cubicBezTo>
                  <a:cubicBezTo>
                    <a:pt x="85" y="171"/>
                    <a:pt x="85" y="171"/>
                    <a:pt x="84" y="170"/>
                  </a:cubicBezTo>
                  <a:cubicBezTo>
                    <a:pt x="84" y="170"/>
                    <a:pt x="84" y="170"/>
                    <a:pt x="84" y="169"/>
                  </a:cubicBezTo>
                  <a:cubicBezTo>
                    <a:pt x="82" y="169"/>
                    <a:pt x="82" y="169"/>
                    <a:pt x="82" y="169"/>
                  </a:cubicBezTo>
                  <a:cubicBezTo>
                    <a:pt x="81" y="166"/>
                    <a:pt x="81" y="166"/>
                    <a:pt x="81" y="166"/>
                  </a:cubicBezTo>
                  <a:cubicBezTo>
                    <a:pt x="79" y="165"/>
                    <a:pt x="79" y="165"/>
                    <a:pt x="79" y="165"/>
                  </a:cubicBezTo>
                  <a:cubicBezTo>
                    <a:pt x="76" y="165"/>
                    <a:pt x="76" y="165"/>
                    <a:pt x="76" y="165"/>
                  </a:cubicBezTo>
                  <a:cubicBezTo>
                    <a:pt x="77" y="163"/>
                    <a:pt x="77" y="163"/>
                    <a:pt x="77" y="163"/>
                  </a:cubicBezTo>
                  <a:cubicBezTo>
                    <a:pt x="76" y="160"/>
                    <a:pt x="76" y="160"/>
                    <a:pt x="76" y="160"/>
                  </a:cubicBezTo>
                  <a:cubicBezTo>
                    <a:pt x="72" y="160"/>
                    <a:pt x="72" y="160"/>
                    <a:pt x="72" y="160"/>
                  </a:cubicBezTo>
                  <a:cubicBezTo>
                    <a:pt x="71" y="160"/>
                    <a:pt x="70" y="160"/>
                    <a:pt x="69" y="160"/>
                  </a:cubicBezTo>
                  <a:cubicBezTo>
                    <a:pt x="65" y="159"/>
                    <a:pt x="65" y="159"/>
                    <a:pt x="65" y="159"/>
                  </a:cubicBezTo>
                  <a:cubicBezTo>
                    <a:pt x="63" y="158"/>
                    <a:pt x="63" y="158"/>
                    <a:pt x="63" y="158"/>
                  </a:cubicBezTo>
                  <a:cubicBezTo>
                    <a:pt x="61" y="156"/>
                    <a:pt x="61" y="156"/>
                    <a:pt x="61" y="156"/>
                  </a:cubicBezTo>
                  <a:cubicBezTo>
                    <a:pt x="59" y="154"/>
                    <a:pt x="59" y="154"/>
                    <a:pt x="59" y="154"/>
                  </a:cubicBezTo>
                  <a:cubicBezTo>
                    <a:pt x="57" y="158"/>
                    <a:pt x="57" y="158"/>
                    <a:pt x="57" y="158"/>
                  </a:cubicBezTo>
                  <a:cubicBezTo>
                    <a:pt x="57" y="155"/>
                    <a:pt x="57" y="155"/>
                    <a:pt x="57" y="155"/>
                  </a:cubicBezTo>
                  <a:cubicBezTo>
                    <a:pt x="54" y="156"/>
                    <a:pt x="54" y="156"/>
                    <a:pt x="54" y="156"/>
                  </a:cubicBezTo>
                  <a:cubicBezTo>
                    <a:pt x="50" y="158"/>
                    <a:pt x="50" y="158"/>
                    <a:pt x="50" y="158"/>
                  </a:cubicBezTo>
                  <a:cubicBezTo>
                    <a:pt x="48" y="161"/>
                    <a:pt x="48" y="161"/>
                    <a:pt x="48" y="161"/>
                  </a:cubicBezTo>
                  <a:cubicBezTo>
                    <a:pt x="47" y="163"/>
                    <a:pt x="47" y="163"/>
                    <a:pt x="47" y="163"/>
                  </a:cubicBezTo>
                  <a:cubicBezTo>
                    <a:pt x="45" y="161"/>
                    <a:pt x="45" y="161"/>
                    <a:pt x="45" y="161"/>
                  </a:cubicBezTo>
                  <a:cubicBezTo>
                    <a:pt x="44" y="159"/>
                    <a:pt x="44" y="159"/>
                    <a:pt x="44" y="159"/>
                  </a:cubicBezTo>
                  <a:cubicBezTo>
                    <a:pt x="40" y="160"/>
                    <a:pt x="40" y="160"/>
                    <a:pt x="40" y="160"/>
                  </a:cubicBezTo>
                  <a:cubicBezTo>
                    <a:pt x="37" y="158"/>
                    <a:pt x="37" y="158"/>
                    <a:pt x="37" y="158"/>
                  </a:cubicBezTo>
                  <a:cubicBezTo>
                    <a:pt x="36" y="155"/>
                    <a:pt x="36" y="155"/>
                    <a:pt x="36" y="155"/>
                  </a:cubicBezTo>
                  <a:cubicBezTo>
                    <a:pt x="36" y="151"/>
                    <a:pt x="37" y="146"/>
                    <a:pt x="35" y="143"/>
                  </a:cubicBezTo>
                  <a:cubicBezTo>
                    <a:pt x="34" y="143"/>
                    <a:pt x="33" y="143"/>
                    <a:pt x="32" y="143"/>
                  </a:cubicBezTo>
                  <a:cubicBezTo>
                    <a:pt x="31" y="143"/>
                    <a:pt x="30" y="143"/>
                    <a:pt x="28" y="142"/>
                  </a:cubicBezTo>
                  <a:cubicBezTo>
                    <a:pt x="29" y="138"/>
                    <a:pt x="29" y="138"/>
                    <a:pt x="29" y="138"/>
                  </a:cubicBezTo>
                  <a:cubicBezTo>
                    <a:pt x="29" y="138"/>
                    <a:pt x="30" y="137"/>
                    <a:pt x="30" y="137"/>
                  </a:cubicBezTo>
                  <a:cubicBezTo>
                    <a:pt x="30" y="137"/>
                    <a:pt x="34" y="130"/>
                    <a:pt x="29" y="130"/>
                  </a:cubicBezTo>
                  <a:cubicBezTo>
                    <a:pt x="29" y="130"/>
                    <a:pt x="29" y="130"/>
                    <a:pt x="28" y="130"/>
                  </a:cubicBezTo>
                  <a:cubicBezTo>
                    <a:pt x="27" y="132"/>
                    <a:pt x="26" y="134"/>
                    <a:pt x="25" y="136"/>
                  </a:cubicBezTo>
                  <a:cubicBezTo>
                    <a:pt x="24" y="137"/>
                    <a:pt x="23" y="137"/>
                    <a:pt x="23" y="137"/>
                  </a:cubicBezTo>
                  <a:cubicBezTo>
                    <a:pt x="18" y="137"/>
                    <a:pt x="18" y="132"/>
                    <a:pt x="18" y="122"/>
                  </a:cubicBezTo>
                  <a:cubicBezTo>
                    <a:pt x="18" y="122"/>
                    <a:pt x="18" y="122"/>
                    <a:pt x="18" y="122"/>
                  </a:cubicBezTo>
                  <a:cubicBezTo>
                    <a:pt x="19" y="118"/>
                    <a:pt x="19" y="118"/>
                    <a:pt x="19" y="118"/>
                  </a:cubicBezTo>
                  <a:cubicBezTo>
                    <a:pt x="19" y="116"/>
                    <a:pt x="19" y="115"/>
                    <a:pt x="20" y="114"/>
                  </a:cubicBezTo>
                  <a:cubicBezTo>
                    <a:pt x="24" y="110"/>
                    <a:pt x="24" y="110"/>
                    <a:pt x="24" y="110"/>
                  </a:cubicBezTo>
                  <a:cubicBezTo>
                    <a:pt x="27" y="110"/>
                    <a:pt x="27" y="110"/>
                    <a:pt x="27" y="110"/>
                  </a:cubicBezTo>
                  <a:cubicBezTo>
                    <a:pt x="29" y="112"/>
                    <a:pt x="29" y="112"/>
                    <a:pt x="29" y="112"/>
                  </a:cubicBezTo>
                  <a:cubicBezTo>
                    <a:pt x="31" y="112"/>
                    <a:pt x="31" y="112"/>
                    <a:pt x="31" y="112"/>
                  </a:cubicBezTo>
                  <a:cubicBezTo>
                    <a:pt x="30" y="109"/>
                    <a:pt x="30" y="109"/>
                    <a:pt x="30" y="109"/>
                  </a:cubicBezTo>
                  <a:cubicBezTo>
                    <a:pt x="34" y="109"/>
                    <a:pt x="34" y="109"/>
                    <a:pt x="34" y="109"/>
                  </a:cubicBezTo>
                  <a:cubicBezTo>
                    <a:pt x="37" y="111"/>
                    <a:pt x="37" y="111"/>
                    <a:pt x="37" y="111"/>
                  </a:cubicBezTo>
                  <a:cubicBezTo>
                    <a:pt x="37" y="113"/>
                    <a:pt x="37" y="113"/>
                    <a:pt x="37" y="113"/>
                  </a:cubicBezTo>
                  <a:cubicBezTo>
                    <a:pt x="39" y="112"/>
                    <a:pt x="39" y="112"/>
                    <a:pt x="39" y="112"/>
                  </a:cubicBezTo>
                  <a:cubicBezTo>
                    <a:pt x="41" y="114"/>
                    <a:pt x="41" y="114"/>
                    <a:pt x="41" y="114"/>
                  </a:cubicBezTo>
                  <a:cubicBezTo>
                    <a:pt x="41" y="116"/>
                    <a:pt x="40" y="117"/>
                    <a:pt x="40" y="119"/>
                  </a:cubicBezTo>
                  <a:cubicBezTo>
                    <a:pt x="43" y="124"/>
                    <a:pt x="43" y="124"/>
                    <a:pt x="43" y="124"/>
                  </a:cubicBezTo>
                  <a:cubicBezTo>
                    <a:pt x="45" y="120"/>
                    <a:pt x="45" y="120"/>
                    <a:pt x="45" y="120"/>
                  </a:cubicBezTo>
                  <a:cubicBezTo>
                    <a:pt x="43" y="109"/>
                    <a:pt x="43" y="109"/>
                    <a:pt x="43" y="109"/>
                  </a:cubicBezTo>
                  <a:cubicBezTo>
                    <a:pt x="47" y="106"/>
                    <a:pt x="47" y="106"/>
                    <a:pt x="47" y="106"/>
                  </a:cubicBezTo>
                  <a:cubicBezTo>
                    <a:pt x="51" y="103"/>
                    <a:pt x="51" y="103"/>
                    <a:pt x="51" y="103"/>
                  </a:cubicBezTo>
                  <a:cubicBezTo>
                    <a:pt x="55" y="99"/>
                    <a:pt x="55" y="99"/>
                    <a:pt x="55" y="99"/>
                  </a:cubicBezTo>
                  <a:cubicBezTo>
                    <a:pt x="54" y="97"/>
                    <a:pt x="54" y="97"/>
                    <a:pt x="54" y="97"/>
                  </a:cubicBezTo>
                  <a:cubicBezTo>
                    <a:pt x="54" y="93"/>
                    <a:pt x="54" y="93"/>
                    <a:pt x="54" y="93"/>
                  </a:cubicBezTo>
                  <a:cubicBezTo>
                    <a:pt x="56" y="92"/>
                    <a:pt x="56" y="92"/>
                    <a:pt x="56" y="92"/>
                  </a:cubicBezTo>
                  <a:cubicBezTo>
                    <a:pt x="56" y="95"/>
                    <a:pt x="56" y="95"/>
                    <a:pt x="56" y="95"/>
                  </a:cubicBezTo>
                  <a:cubicBezTo>
                    <a:pt x="59" y="93"/>
                    <a:pt x="59" y="93"/>
                    <a:pt x="59" y="93"/>
                  </a:cubicBezTo>
                  <a:cubicBezTo>
                    <a:pt x="61" y="89"/>
                    <a:pt x="61" y="89"/>
                    <a:pt x="61" y="89"/>
                  </a:cubicBezTo>
                  <a:cubicBezTo>
                    <a:pt x="67" y="87"/>
                    <a:pt x="67" y="87"/>
                    <a:pt x="67" y="87"/>
                  </a:cubicBezTo>
                  <a:cubicBezTo>
                    <a:pt x="67" y="84"/>
                    <a:pt x="67" y="84"/>
                    <a:pt x="67" y="84"/>
                  </a:cubicBezTo>
                  <a:cubicBezTo>
                    <a:pt x="71" y="80"/>
                    <a:pt x="71" y="80"/>
                    <a:pt x="71" y="80"/>
                  </a:cubicBezTo>
                  <a:cubicBezTo>
                    <a:pt x="72" y="80"/>
                    <a:pt x="73" y="80"/>
                    <a:pt x="74" y="80"/>
                  </a:cubicBezTo>
                  <a:cubicBezTo>
                    <a:pt x="77" y="78"/>
                    <a:pt x="77" y="78"/>
                    <a:pt x="77" y="78"/>
                  </a:cubicBezTo>
                  <a:cubicBezTo>
                    <a:pt x="80" y="78"/>
                    <a:pt x="80" y="78"/>
                    <a:pt x="80" y="78"/>
                  </a:cubicBezTo>
                  <a:cubicBezTo>
                    <a:pt x="76" y="81"/>
                    <a:pt x="76" y="81"/>
                    <a:pt x="76" y="81"/>
                  </a:cubicBezTo>
                  <a:cubicBezTo>
                    <a:pt x="76" y="83"/>
                    <a:pt x="76" y="83"/>
                    <a:pt x="76" y="83"/>
                  </a:cubicBezTo>
                  <a:cubicBezTo>
                    <a:pt x="77" y="84"/>
                    <a:pt x="77" y="84"/>
                    <a:pt x="77" y="84"/>
                  </a:cubicBezTo>
                  <a:cubicBezTo>
                    <a:pt x="81" y="80"/>
                    <a:pt x="81" y="80"/>
                    <a:pt x="81" y="80"/>
                  </a:cubicBezTo>
                  <a:cubicBezTo>
                    <a:pt x="84" y="80"/>
                    <a:pt x="84" y="80"/>
                    <a:pt x="84" y="80"/>
                  </a:cubicBezTo>
                  <a:cubicBezTo>
                    <a:pt x="86" y="78"/>
                    <a:pt x="86" y="78"/>
                    <a:pt x="86" y="78"/>
                  </a:cubicBezTo>
                  <a:cubicBezTo>
                    <a:pt x="88" y="78"/>
                    <a:pt x="88" y="78"/>
                    <a:pt x="88" y="78"/>
                  </a:cubicBezTo>
                  <a:cubicBezTo>
                    <a:pt x="88" y="77"/>
                    <a:pt x="87" y="77"/>
                    <a:pt x="86" y="76"/>
                  </a:cubicBezTo>
                  <a:cubicBezTo>
                    <a:pt x="85" y="77"/>
                    <a:pt x="84" y="77"/>
                    <a:pt x="83" y="77"/>
                  </a:cubicBezTo>
                  <a:cubicBezTo>
                    <a:pt x="82" y="77"/>
                    <a:pt x="81" y="77"/>
                    <a:pt x="80" y="75"/>
                  </a:cubicBezTo>
                  <a:cubicBezTo>
                    <a:pt x="80" y="73"/>
                    <a:pt x="81" y="72"/>
                    <a:pt x="81" y="71"/>
                  </a:cubicBezTo>
                  <a:cubicBezTo>
                    <a:pt x="82" y="70"/>
                    <a:pt x="82" y="70"/>
                    <a:pt x="82" y="70"/>
                  </a:cubicBezTo>
                  <a:cubicBezTo>
                    <a:pt x="80" y="69"/>
                    <a:pt x="79" y="69"/>
                    <a:pt x="78" y="69"/>
                  </a:cubicBezTo>
                  <a:cubicBezTo>
                    <a:pt x="77" y="69"/>
                    <a:pt x="76" y="70"/>
                    <a:pt x="73" y="71"/>
                  </a:cubicBezTo>
                  <a:cubicBezTo>
                    <a:pt x="75" y="68"/>
                    <a:pt x="75" y="68"/>
                    <a:pt x="75" y="68"/>
                  </a:cubicBezTo>
                  <a:cubicBezTo>
                    <a:pt x="77" y="68"/>
                    <a:pt x="77" y="68"/>
                    <a:pt x="77" y="68"/>
                  </a:cubicBezTo>
                  <a:cubicBezTo>
                    <a:pt x="79" y="67"/>
                    <a:pt x="79" y="67"/>
                    <a:pt x="79" y="67"/>
                  </a:cubicBezTo>
                  <a:cubicBezTo>
                    <a:pt x="82" y="67"/>
                    <a:pt x="84" y="67"/>
                    <a:pt x="87" y="67"/>
                  </a:cubicBezTo>
                  <a:cubicBezTo>
                    <a:pt x="90" y="67"/>
                    <a:pt x="90" y="67"/>
                    <a:pt x="90" y="67"/>
                  </a:cubicBezTo>
                  <a:cubicBezTo>
                    <a:pt x="92" y="65"/>
                    <a:pt x="92" y="65"/>
                    <a:pt x="92" y="65"/>
                  </a:cubicBezTo>
                  <a:cubicBezTo>
                    <a:pt x="96" y="64"/>
                    <a:pt x="96" y="64"/>
                    <a:pt x="96" y="64"/>
                  </a:cubicBezTo>
                  <a:cubicBezTo>
                    <a:pt x="98" y="63"/>
                    <a:pt x="98" y="63"/>
                    <a:pt x="98" y="63"/>
                  </a:cubicBezTo>
                  <a:cubicBezTo>
                    <a:pt x="99" y="59"/>
                    <a:pt x="99" y="59"/>
                    <a:pt x="99" y="59"/>
                  </a:cubicBezTo>
                  <a:cubicBezTo>
                    <a:pt x="96" y="59"/>
                    <a:pt x="96" y="59"/>
                    <a:pt x="96" y="59"/>
                  </a:cubicBezTo>
                  <a:cubicBezTo>
                    <a:pt x="93" y="59"/>
                    <a:pt x="93" y="59"/>
                    <a:pt x="93" y="59"/>
                  </a:cubicBezTo>
                  <a:cubicBezTo>
                    <a:pt x="96" y="57"/>
                    <a:pt x="96" y="57"/>
                    <a:pt x="96" y="57"/>
                  </a:cubicBezTo>
                  <a:cubicBezTo>
                    <a:pt x="93" y="55"/>
                    <a:pt x="93" y="55"/>
                    <a:pt x="93" y="55"/>
                  </a:cubicBezTo>
                  <a:cubicBezTo>
                    <a:pt x="93" y="52"/>
                    <a:pt x="93" y="52"/>
                    <a:pt x="93" y="52"/>
                  </a:cubicBezTo>
                  <a:cubicBezTo>
                    <a:pt x="92" y="51"/>
                    <a:pt x="92" y="51"/>
                    <a:pt x="92" y="51"/>
                  </a:cubicBezTo>
                  <a:cubicBezTo>
                    <a:pt x="93" y="48"/>
                    <a:pt x="93" y="48"/>
                    <a:pt x="93" y="48"/>
                  </a:cubicBezTo>
                  <a:cubicBezTo>
                    <a:pt x="93" y="45"/>
                    <a:pt x="93" y="45"/>
                    <a:pt x="93" y="45"/>
                  </a:cubicBezTo>
                  <a:cubicBezTo>
                    <a:pt x="92" y="41"/>
                    <a:pt x="92" y="41"/>
                    <a:pt x="92" y="41"/>
                  </a:cubicBezTo>
                  <a:cubicBezTo>
                    <a:pt x="90" y="42"/>
                    <a:pt x="90" y="42"/>
                    <a:pt x="85" y="46"/>
                  </a:cubicBezTo>
                  <a:cubicBezTo>
                    <a:pt x="84" y="45"/>
                    <a:pt x="84" y="44"/>
                    <a:pt x="83" y="44"/>
                  </a:cubicBezTo>
                  <a:cubicBezTo>
                    <a:pt x="83" y="42"/>
                    <a:pt x="84" y="40"/>
                    <a:pt x="84" y="38"/>
                  </a:cubicBezTo>
                  <a:cubicBezTo>
                    <a:pt x="84" y="38"/>
                    <a:pt x="83" y="38"/>
                    <a:pt x="83" y="38"/>
                  </a:cubicBezTo>
                  <a:cubicBezTo>
                    <a:pt x="82" y="35"/>
                    <a:pt x="82" y="35"/>
                    <a:pt x="82" y="35"/>
                  </a:cubicBezTo>
                  <a:cubicBezTo>
                    <a:pt x="79" y="35"/>
                    <a:pt x="79" y="35"/>
                    <a:pt x="79" y="35"/>
                  </a:cubicBezTo>
                  <a:cubicBezTo>
                    <a:pt x="77" y="34"/>
                    <a:pt x="77" y="34"/>
                    <a:pt x="77" y="34"/>
                  </a:cubicBezTo>
                  <a:cubicBezTo>
                    <a:pt x="76" y="35"/>
                    <a:pt x="76" y="35"/>
                    <a:pt x="76" y="35"/>
                  </a:cubicBezTo>
                  <a:cubicBezTo>
                    <a:pt x="73" y="40"/>
                    <a:pt x="73" y="40"/>
                    <a:pt x="71" y="43"/>
                  </a:cubicBezTo>
                  <a:cubicBezTo>
                    <a:pt x="72" y="47"/>
                    <a:pt x="71" y="48"/>
                    <a:pt x="64" y="54"/>
                  </a:cubicBezTo>
                  <a:cubicBezTo>
                    <a:pt x="63" y="60"/>
                    <a:pt x="63" y="60"/>
                    <a:pt x="61" y="60"/>
                  </a:cubicBezTo>
                  <a:cubicBezTo>
                    <a:pt x="60" y="60"/>
                    <a:pt x="60" y="60"/>
                    <a:pt x="59" y="60"/>
                  </a:cubicBezTo>
                  <a:cubicBezTo>
                    <a:pt x="59" y="57"/>
                    <a:pt x="60" y="55"/>
                    <a:pt x="60" y="52"/>
                  </a:cubicBezTo>
                  <a:cubicBezTo>
                    <a:pt x="57" y="51"/>
                    <a:pt x="57" y="50"/>
                    <a:pt x="55" y="46"/>
                  </a:cubicBezTo>
                  <a:cubicBezTo>
                    <a:pt x="54" y="45"/>
                    <a:pt x="54" y="45"/>
                    <a:pt x="54" y="45"/>
                  </a:cubicBezTo>
                  <a:cubicBezTo>
                    <a:pt x="51" y="45"/>
                    <a:pt x="51" y="45"/>
                    <a:pt x="51" y="45"/>
                  </a:cubicBezTo>
                  <a:cubicBezTo>
                    <a:pt x="53" y="42"/>
                    <a:pt x="53" y="42"/>
                    <a:pt x="53" y="42"/>
                  </a:cubicBezTo>
                  <a:cubicBezTo>
                    <a:pt x="53" y="41"/>
                    <a:pt x="52" y="40"/>
                    <a:pt x="52" y="40"/>
                  </a:cubicBezTo>
                  <a:cubicBezTo>
                    <a:pt x="55" y="35"/>
                    <a:pt x="57" y="34"/>
                    <a:pt x="62" y="31"/>
                  </a:cubicBezTo>
                  <a:cubicBezTo>
                    <a:pt x="62" y="31"/>
                    <a:pt x="63" y="30"/>
                    <a:pt x="63" y="29"/>
                  </a:cubicBezTo>
                  <a:cubicBezTo>
                    <a:pt x="63" y="29"/>
                    <a:pt x="63" y="29"/>
                    <a:pt x="67" y="28"/>
                  </a:cubicBezTo>
                  <a:cubicBezTo>
                    <a:pt x="68" y="28"/>
                    <a:pt x="69" y="27"/>
                    <a:pt x="70" y="26"/>
                  </a:cubicBezTo>
                  <a:cubicBezTo>
                    <a:pt x="69" y="26"/>
                    <a:pt x="69" y="26"/>
                    <a:pt x="69" y="26"/>
                  </a:cubicBezTo>
                  <a:cubicBezTo>
                    <a:pt x="70" y="25"/>
                    <a:pt x="70" y="25"/>
                    <a:pt x="70" y="25"/>
                  </a:cubicBezTo>
                  <a:cubicBezTo>
                    <a:pt x="70" y="25"/>
                    <a:pt x="71" y="25"/>
                    <a:pt x="71" y="25"/>
                  </a:cubicBezTo>
                  <a:cubicBezTo>
                    <a:pt x="73" y="24"/>
                    <a:pt x="73" y="24"/>
                    <a:pt x="73" y="24"/>
                  </a:cubicBezTo>
                  <a:cubicBezTo>
                    <a:pt x="73" y="22"/>
                    <a:pt x="73" y="22"/>
                    <a:pt x="73" y="22"/>
                  </a:cubicBezTo>
                  <a:cubicBezTo>
                    <a:pt x="74" y="23"/>
                    <a:pt x="74" y="23"/>
                    <a:pt x="74" y="23"/>
                  </a:cubicBezTo>
                  <a:cubicBezTo>
                    <a:pt x="75" y="24"/>
                    <a:pt x="75" y="24"/>
                    <a:pt x="75" y="24"/>
                  </a:cubicBezTo>
                  <a:cubicBezTo>
                    <a:pt x="76" y="23"/>
                    <a:pt x="76" y="23"/>
                    <a:pt x="76" y="23"/>
                  </a:cubicBezTo>
                  <a:cubicBezTo>
                    <a:pt x="77" y="24"/>
                    <a:pt x="77" y="24"/>
                    <a:pt x="77" y="24"/>
                  </a:cubicBezTo>
                  <a:cubicBezTo>
                    <a:pt x="80" y="21"/>
                    <a:pt x="80" y="21"/>
                    <a:pt x="80" y="21"/>
                  </a:cubicBezTo>
                  <a:cubicBezTo>
                    <a:pt x="80" y="19"/>
                    <a:pt x="80" y="19"/>
                    <a:pt x="80" y="19"/>
                  </a:cubicBezTo>
                  <a:cubicBezTo>
                    <a:pt x="82" y="17"/>
                    <a:pt x="82" y="17"/>
                    <a:pt x="82" y="17"/>
                  </a:cubicBezTo>
                  <a:cubicBezTo>
                    <a:pt x="83" y="15"/>
                    <a:pt x="83" y="15"/>
                    <a:pt x="83" y="15"/>
                  </a:cubicBezTo>
                  <a:cubicBezTo>
                    <a:pt x="82" y="15"/>
                    <a:pt x="81" y="15"/>
                    <a:pt x="81" y="15"/>
                  </a:cubicBezTo>
                  <a:cubicBezTo>
                    <a:pt x="79" y="17"/>
                    <a:pt x="79" y="17"/>
                    <a:pt x="79" y="17"/>
                  </a:cubicBezTo>
                  <a:cubicBezTo>
                    <a:pt x="77" y="18"/>
                    <a:pt x="77" y="18"/>
                    <a:pt x="77" y="18"/>
                  </a:cubicBezTo>
                  <a:cubicBezTo>
                    <a:pt x="75" y="21"/>
                    <a:pt x="75" y="21"/>
                    <a:pt x="75" y="21"/>
                  </a:cubicBezTo>
                  <a:cubicBezTo>
                    <a:pt x="74" y="20"/>
                    <a:pt x="74" y="20"/>
                    <a:pt x="74" y="20"/>
                  </a:cubicBezTo>
                  <a:cubicBezTo>
                    <a:pt x="74" y="19"/>
                    <a:pt x="74" y="19"/>
                    <a:pt x="74" y="19"/>
                  </a:cubicBezTo>
                  <a:cubicBezTo>
                    <a:pt x="77" y="16"/>
                    <a:pt x="77" y="16"/>
                    <a:pt x="77" y="16"/>
                  </a:cubicBezTo>
                  <a:cubicBezTo>
                    <a:pt x="77" y="16"/>
                    <a:pt x="77" y="16"/>
                    <a:pt x="77" y="16"/>
                  </a:cubicBezTo>
                  <a:cubicBezTo>
                    <a:pt x="75" y="17"/>
                    <a:pt x="75" y="17"/>
                    <a:pt x="75" y="17"/>
                  </a:cubicBezTo>
                  <a:cubicBezTo>
                    <a:pt x="74" y="18"/>
                    <a:pt x="74" y="18"/>
                    <a:pt x="74" y="18"/>
                  </a:cubicBezTo>
                  <a:cubicBezTo>
                    <a:pt x="73" y="18"/>
                    <a:pt x="73" y="18"/>
                    <a:pt x="73" y="18"/>
                  </a:cubicBezTo>
                  <a:cubicBezTo>
                    <a:pt x="74" y="16"/>
                    <a:pt x="74" y="16"/>
                    <a:pt x="74" y="16"/>
                  </a:cubicBezTo>
                  <a:cubicBezTo>
                    <a:pt x="75" y="15"/>
                    <a:pt x="75" y="15"/>
                    <a:pt x="76" y="14"/>
                  </a:cubicBezTo>
                  <a:cubicBezTo>
                    <a:pt x="75" y="14"/>
                    <a:pt x="75" y="14"/>
                    <a:pt x="74" y="14"/>
                  </a:cubicBezTo>
                  <a:cubicBezTo>
                    <a:pt x="76" y="13"/>
                    <a:pt x="76" y="13"/>
                    <a:pt x="76" y="13"/>
                  </a:cubicBezTo>
                  <a:cubicBezTo>
                    <a:pt x="78" y="10"/>
                    <a:pt x="78" y="10"/>
                    <a:pt x="78" y="10"/>
                  </a:cubicBezTo>
                  <a:cubicBezTo>
                    <a:pt x="77" y="9"/>
                    <a:pt x="77" y="9"/>
                    <a:pt x="77" y="9"/>
                  </a:cubicBezTo>
                  <a:cubicBezTo>
                    <a:pt x="76" y="10"/>
                    <a:pt x="76" y="10"/>
                    <a:pt x="76" y="10"/>
                  </a:cubicBezTo>
                  <a:cubicBezTo>
                    <a:pt x="74" y="10"/>
                    <a:pt x="74" y="10"/>
                    <a:pt x="74" y="10"/>
                  </a:cubicBezTo>
                  <a:cubicBezTo>
                    <a:pt x="73" y="12"/>
                    <a:pt x="73" y="12"/>
                    <a:pt x="73" y="12"/>
                  </a:cubicBezTo>
                  <a:cubicBezTo>
                    <a:pt x="72" y="14"/>
                    <a:pt x="72" y="14"/>
                    <a:pt x="72" y="14"/>
                  </a:cubicBezTo>
                  <a:cubicBezTo>
                    <a:pt x="72" y="14"/>
                    <a:pt x="72" y="15"/>
                    <a:pt x="72" y="16"/>
                  </a:cubicBezTo>
                  <a:cubicBezTo>
                    <a:pt x="70" y="17"/>
                    <a:pt x="70" y="17"/>
                    <a:pt x="68" y="18"/>
                  </a:cubicBezTo>
                  <a:cubicBezTo>
                    <a:pt x="66" y="20"/>
                    <a:pt x="66" y="20"/>
                    <a:pt x="66" y="20"/>
                  </a:cubicBezTo>
                  <a:cubicBezTo>
                    <a:pt x="66" y="18"/>
                    <a:pt x="66" y="18"/>
                    <a:pt x="66" y="18"/>
                  </a:cubicBezTo>
                  <a:cubicBezTo>
                    <a:pt x="68" y="17"/>
                    <a:pt x="68" y="17"/>
                    <a:pt x="68" y="17"/>
                  </a:cubicBezTo>
                  <a:cubicBezTo>
                    <a:pt x="67" y="17"/>
                    <a:pt x="67" y="17"/>
                    <a:pt x="66" y="17"/>
                  </a:cubicBezTo>
                  <a:cubicBezTo>
                    <a:pt x="66" y="17"/>
                    <a:pt x="65" y="18"/>
                    <a:pt x="64" y="18"/>
                  </a:cubicBezTo>
                  <a:cubicBezTo>
                    <a:pt x="62" y="18"/>
                    <a:pt x="62" y="17"/>
                    <a:pt x="62" y="15"/>
                  </a:cubicBezTo>
                  <a:cubicBezTo>
                    <a:pt x="60" y="15"/>
                    <a:pt x="60" y="15"/>
                    <a:pt x="56" y="18"/>
                  </a:cubicBezTo>
                  <a:cubicBezTo>
                    <a:pt x="57" y="16"/>
                    <a:pt x="57" y="16"/>
                    <a:pt x="55" y="14"/>
                  </a:cubicBezTo>
                  <a:cubicBezTo>
                    <a:pt x="56" y="14"/>
                    <a:pt x="56" y="14"/>
                    <a:pt x="56" y="13"/>
                  </a:cubicBezTo>
                  <a:cubicBezTo>
                    <a:pt x="56" y="12"/>
                    <a:pt x="56" y="11"/>
                    <a:pt x="56" y="10"/>
                  </a:cubicBezTo>
                  <a:cubicBezTo>
                    <a:pt x="55" y="10"/>
                    <a:pt x="55" y="10"/>
                    <a:pt x="54" y="10"/>
                  </a:cubicBezTo>
                  <a:cubicBezTo>
                    <a:pt x="55" y="9"/>
                    <a:pt x="55" y="9"/>
                    <a:pt x="55" y="8"/>
                  </a:cubicBezTo>
                  <a:cubicBezTo>
                    <a:pt x="55" y="9"/>
                    <a:pt x="54" y="9"/>
                    <a:pt x="54" y="9"/>
                  </a:cubicBezTo>
                  <a:cubicBezTo>
                    <a:pt x="54" y="9"/>
                    <a:pt x="55" y="8"/>
                    <a:pt x="56" y="7"/>
                  </a:cubicBezTo>
                  <a:cubicBezTo>
                    <a:pt x="56" y="7"/>
                    <a:pt x="56" y="7"/>
                    <a:pt x="55" y="7"/>
                  </a:cubicBezTo>
                  <a:cubicBezTo>
                    <a:pt x="55" y="7"/>
                    <a:pt x="54" y="7"/>
                    <a:pt x="51" y="8"/>
                  </a:cubicBezTo>
                  <a:cubicBezTo>
                    <a:pt x="50" y="8"/>
                    <a:pt x="50" y="8"/>
                    <a:pt x="50" y="8"/>
                  </a:cubicBezTo>
                  <a:cubicBezTo>
                    <a:pt x="50" y="8"/>
                    <a:pt x="50" y="9"/>
                    <a:pt x="49" y="9"/>
                  </a:cubicBezTo>
                  <a:cubicBezTo>
                    <a:pt x="54" y="3"/>
                    <a:pt x="54" y="3"/>
                    <a:pt x="55" y="2"/>
                  </a:cubicBezTo>
                  <a:cubicBezTo>
                    <a:pt x="56" y="1"/>
                    <a:pt x="56" y="1"/>
                    <a:pt x="56" y="1"/>
                  </a:cubicBezTo>
                  <a:cubicBezTo>
                    <a:pt x="57" y="0"/>
                    <a:pt x="57" y="0"/>
                    <a:pt x="57"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5" name="Freeform 33"/>
            <p:cNvSpPr>
              <a:spLocks/>
            </p:cNvSpPr>
            <p:nvPr/>
          </p:nvSpPr>
          <p:spPr bwMode="auto">
            <a:xfrm>
              <a:off x="4178301" y="1560513"/>
              <a:ext cx="82550" cy="65088"/>
            </a:xfrm>
            <a:custGeom>
              <a:avLst/>
              <a:gdLst/>
              <a:ahLst/>
              <a:cxnLst>
                <a:cxn ang="0">
                  <a:pos x="40" y="0"/>
                </a:cxn>
                <a:cxn ang="0">
                  <a:pos x="29" y="0"/>
                </a:cxn>
                <a:cxn ang="0">
                  <a:pos x="17" y="18"/>
                </a:cxn>
                <a:cxn ang="0">
                  <a:pos x="0" y="29"/>
                </a:cxn>
                <a:cxn ang="0">
                  <a:pos x="0" y="35"/>
                </a:cxn>
                <a:cxn ang="0">
                  <a:pos x="11" y="29"/>
                </a:cxn>
                <a:cxn ang="0">
                  <a:pos x="5" y="41"/>
                </a:cxn>
                <a:cxn ang="0">
                  <a:pos x="17" y="35"/>
                </a:cxn>
                <a:cxn ang="0">
                  <a:pos x="29" y="24"/>
                </a:cxn>
                <a:cxn ang="0">
                  <a:pos x="35" y="35"/>
                </a:cxn>
                <a:cxn ang="0">
                  <a:pos x="46" y="35"/>
                </a:cxn>
                <a:cxn ang="0">
                  <a:pos x="52" y="29"/>
                </a:cxn>
                <a:cxn ang="0">
                  <a:pos x="40" y="24"/>
                </a:cxn>
                <a:cxn ang="0">
                  <a:pos x="46" y="18"/>
                </a:cxn>
                <a:cxn ang="0">
                  <a:pos x="35" y="6"/>
                </a:cxn>
                <a:cxn ang="0">
                  <a:pos x="40" y="0"/>
                </a:cxn>
              </a:cxnLst>
              <a:rect l="0" t="0" r="r" b="b"/>
              <a:pathLst>
                <a:path w="52" h="41">
                  <a:moveTo>
                    <a:pt x="40" y="0"/>
                  </a:moveTo>
                  <a:lnTo>
                    <a:pt x="29" y="0"/>
                  </a:lnTo>
                  <a:lnTo>
                    <a:pt x="17" y="18"/>
                  </a:lnTo>
                  <a:lnTo>
                    <a:pt x="0" y="29"/>
                  </a:lnTo>
                  <a:lnTo>
                    <a:pt x="0" y="35"/>
                  </a:lnTo>
                  <a:lnTo>
                    <a:pt x="11" y="29"/>
                  </a:lnTo>
                  <a:lnTo>
                    <a:pt x="5" y="41"/>
                  </a:lnTo>
                  <a:lnTo>
                    <a:pt x="17" y="35"/>
                  </a:lnTo>
                  <a:lnTo>
                    <a:pt x="29" y="24"/>
                  </a:lnTo>
                  <a:lnTo>
                    <a:pt x="35" y="35"/>
                  </a:lnTo>
                  <a:lnTo>
                    <a:pt x="46" y="35"/>
                  </a:lnTo>
                  <a:lnTo>
                    <a:pt x="52" y="29"/>
                  </a:lnTo>
                  <a:lnTo>
                    <a:pt x="40" y="24"/>
                  </a:lnTo>
                  <a:lnTo>
                    <a:pt x="46" y="18"/>
                  </a:lnTo>
                  <a:lnTo>
                    <a:pt x="35" y="6"/>
                  </a:lnTo>
                  <a:lnTo>
                    <a:pt x="40"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6" name="Freeform 34"/>
            <p:cNvSpPr>
              <a:spLocks/>
            </p:cNvSpPr>
            <p:nvPr/>
          </p:nvSpPr>
          <p:spPr bwMode="auto">
            <a:xfrm>
              <a:off x="4178301" y="1560513"/>
              <a:ext cx="82550" cy="65088"/>
            </a:xfrm>
            <a:custGeom>
              <a:avLst/>
              <a:gdLst/>
              <a:ahLst/>
              <a:cxnLst>
                <a:cxn ang="0">
                  <a:pos x="40" y="0"/>
                </a:cxn>
                <a:cxn ang="0">
                  <a:pos x="29" y="0"/>
                </a:cxn>
                <a:cxn ang="0">
                  <a:pos x="17" y="18"/>
                </a:cxn>
                <a:cxn ang="0">
                  <a:pos x="0" y="29"/>
                </a:cxn>
                <a:cxn ang="0">
                  <a:pos x="0" y="35"/>
                </a:cxn>
                <a:cxn ang="0">
                  <a:pos x="11" y="29"/>
                </a:cxn>
                <a:cxn ang="0">
                  <a:pos x="5" y="41"/>
                </a:cxn>
                <a:cxn ang="0">
                  <a:pos x="17" y="35"/>
                </a:cxn>
                <a:cxn ang="0">
                  <a:pos x="29" y="24"/>
                </a:cxn>
                <a:cxn ang="0">
                  <a:pos x="35" y="35"/>
                </a:cxn>
                <a:cxn ang="0">
                  <a:pos x="46" y="35"/>
                </a:cxn>
                <a:cxn ang="0">
                  <a:pos x="52" y="29"/>
                </a:cxn>
                <a:cxn ang="0">
                  <a:pos x="40" y="24"/>
                </a:cxn>
                <a:cxn ang="0">
                  <a:pos x="46" y="18"/>
                </a:cxn>
                <a:cxn ang="0">
                  <a:pos x="35" y="6"/>
                </a:cxn>
                <a:cxn ang="0">
                  <a:pos x="40" y="0"/>
                </a:cxn>
              </a:cxnLst>
              <a:rect l="0" t="0" r="r" b="b"/>
              <a:pathLst>
                <a:path w="52" h="41">
                  <a:moveTo>
                    <a:pt x="40" y="0"/>
                  </a:moveTo>
                  <a:lnTo>
                    <a:pt x="29" y="0"/>
                  </a:lnTo>
                  <a:lnTo>
                    <a:pt x="17" y="18"/>
                  </a:lnTo>
                  <a:lnTo>
                    <a:pt x="0" y="29"/>
                  </a:lnTo>
                  <a:lnTo>
                    <a:pt x="0" y="35"/>
                  </a:lnTo>
                  <a:lnTo>
                    <a:pt x="11" y="29"/>
                  </a:lnTo>
                  <a:lnTo>
                    <a:pt x="5" y="41"/>
                  </a:lnTo>
                  <a:lnTo>
                    <a:pt x="17" y="35"/>
                  </a:lnTo>
                  <a:lnTo>
                    <a:pt x="29" y="24"/>
                  </a:lnTo>
                  <a:lnTo>
                    <a:pt x="35" y="35"/>
                  </a:lnTo>
                  <a:lnTo>
                    <a:pt x="46" y="35"/>
                  </a:lnTo>
                  <a:lnTo>
                    <a:pt x="52" y="29"/>
                  </a:lnTo>
                  <a:lnTo>
                    <a:pt x="40" y="24"/>
                  </a:lnTo>
                  <a:lnTo>
                    <a:pt x="46" y="18"/>
                  </a:lnTo>
                  <a:lnTo>
                    <a:pt x="35" y="6"/>
                  </a:lnTo>
                  <a:lnTo>
                    <a:pt x="40"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7" name="Freeform 35"/>
            <p:cNvSpPr>
              <a:spLocks/>
            </p:cNvSpPr>
            <p:nvPr/>
          </p:nvSpPr>
          <p:spPr bwMode="auto">
            <a:xfrm>
              <a:off x="4186238" y="1625600"/>
              <a:ext cx="38100" cy="28575"/>
            </a:xfrm>
            <a:custGeom>
              <a:avLst/>
              <a:gdLst/>
              <a:ahLst/>
              <a:cxnLst>
                <a:cxn ang="0">
                  <a:pos x="4" y="0"/>
                </a:cxn>
                <a:cxn ang="0">
                  <a:pos x="2" y="0"/>
                </a:cxn>
                <a:cxn ang="0">
                  <a:pos x="0" y="2"/>
                </a:cxn>
                <a:cxn ang="0">
                  <a:pos x="1" y="3"/>
                </a:cxn>
                <a:cxn ang="0">
                  <a:pos x="3" y="2"/>
                </a:cxn>
                <a:cxn ang="0">
                  <a:pos x="4" y="0"/>
                </a:cxn>
              </a:cxnLst>
              <a:rect l="0" t="0" r="r" b="b"/>
              <a:pathLst>
                <a:path w="4" h="3">
                  <a:moveTo>
                    <a:pt x="4" y="0"/>
                  </a:moveTo>
                  <a:cubicBezTo>
                    <a:pt x="2" y="0"/>
                    <a:pt x="2" y="0"/>
                    <a:pt x="2" y="0"/>
                  </a:cubicBezTo>
                  <a:cubicBezTo>
                    <a:pt x="0" y="2"/>
                    <a:pt x="0" y="2"/>
                    <a:pt x="0" y="2"/>
                  </a:cubicBezTo>
                  <a:cubicBezTo>
                    <a:pt x="1" y="3"/>
                    <a:pt x="1" y="3"/>
                    <a:pt x="1" y="3"/>
                  </a:cubicBezTo>
                  <a:cubicBezTo>
                    <a:pt x="3" y="2"/>
                    <a:pt x="3" y="2"/>
                    <a:pt x="3" y="2"/>
                  </a:cubicBezTo>
                  <a:cubicBezTo>
                    <a:pt x="3" y="1"/>
                    <a:pt x="4" y="1"/>
                    <a:pt x="4"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8" name="Freeform 36"/>
            <p:cNvSpPr>
              <a:spLocks/>
            </p:cNvSpPr>
            <p:nvPr/>
          </p:nvSpPr>
          <p:spPr bwMode="auto">
            <a:xfrm>
              <a:off x="4224338" y="1644650"/>
              <a:ext cx="17463" cy="28575"/>
            </a:xfrm>
            <a:custGeom>
              <a:avLst/>
              <a:gdLst/>
              <a:ahLst/>
              <a:cxnLst>
                <a:cxn ang="0">
                  <a:pos x="6" y="0"/>
                </a:cxn>
                <a:cxn ang="0">
                  <a:pos x="0" y="6"/>
                </a:cxn>
                <a:cxn ang="0">
                  <a:pos x="0" y="18"/>
                </a:cxn>
                <a:cxn ang="0">
                  <a:pos x="11" y="6"/>
                </a:cxn>
                <a:cxn ang="0">
                  <a:pos x="6" y="0"/>
                </a:cxn>
              </a:cxnLst>
              <a:rect l="0" t="0" r="r" b="b"/>
              <a:pathLst>
                <a:path w="11" h="18">
                  <a:moveTo>
                    <a:pt x="6" y="0"/>
                  </a:moveTo>
                  <a:lnTo>
                    <a:pt x="0" y="6"/>
                  </a:lnTo>
                  <a:lnTo>
                    <a:pt x="0" y="18"/>
                  </a:lnTo>
                  <a:lnTo>
                    <a:pt x="11" y="6"/>
                  </a:lnTo>
                  <a:lnTo>
                    <a:pt x="6"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9" name="Freeform 37"/>
            <p:cNvSpPr>
              <a:spLocks/>
            </p:cNvSpPr>
            <p:nvPr/>
          </p:nvSpPr>
          <p:spPr bwMode="auto">
            <a:xfrm>
              <a:off x="4224338" y="1644650"/>
              <a:ext cx="17463" cy="28575"/>
            </a:xfrm>
            <a:custGeom>
              <a:avLst/>
              <a:gdLst/>
              <a:ahLst/>
              <a:cxnLst>
                <a:cxn ang="0">
                  <a:pos x="6" y="0"/>
                </a:cxn>
                <a:cxn ang="0">
                  <a:pos x="0" y="6"/>
                </a:cxn>
                <a:cxn ang="0">
                  <a:pos x="0" y="18"/>
                </a:cxn>
                <a:cxn ang="0">
                  <a:pos x="11" y="6"/>
                </a:cxn>
                <a:cxn ang="0">
                  <a:pos x="6" y="0"/>
                </a:cxn>
              </a:cxnLst>
              <a:rect l="0" t="0" r="r" b="b"/>
              <a:pathLst>
                <a:path w="11" h="18">
                  <a:moveTo>
                    <a:pt x="6" y="0"/>
                  </a:moveTo>
                  <a:lnTo>
                    <a:pt x="0" y="6"/>
                  </a:lnTo>
                  <a:lnTo>
                    <a:pt x="0" y="18"/>
                  </a:lnTo>
                  <a:lnTo>
                    <a:pt x="11" y="6"/>
                  </a:lnTo>
                  <a:lnTo>
                    <a:pt x="6"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0" name="Freeform 38"/>
            <p:cNvSpPr>
              <a:spLocks/>
            </p:cNvSpPr>
            <p:nvPr/>
          </p:nvSpPr>
          <p:spPr bwMode="auto">
            <a:xfrm>
              <a:off x="4381501" y="1933575"/>
              <a:ext cx="111125" cy="111125"/>
            </a:xfrm>
            <a:custGeom>
              <a:avLst/>
              <a:gdLst/>
              <a:ahLst/>
              <a:cxnLst>
                <a:cxn ang="0">
                  <a:pos x="10" y="0"/>
                </a:cxn>
                <a:cxn ang="0">
                  <a:pos x="5" y="3"/>
                </a:cxn>
                <a:cxn ang="0">
                  <a:pos x="3" y="6"/>
                </a:cxn>
                <a:cxn ang="0">
                  <a:pos x="0" y="8"/>
                </a:cxn>
                <a:cxn ang="0">
                  <a:pos x="0" y="10"/>
                </a:cxn>
                <a:cxn ang="0">
                  <a:pos x="7" y="9"/>
                </a:cxn>
                <a:cxn ang="0">
                  <a:pos x="6" y="11"/>
                </a:cxn>
                <a:cxn ang="0">
                  <a:pos x="9" y="10"/>
                </a:cxn>
                <a:cxn ang="0">
                  <a:pos x="10" y="12"/>
                </a:cxn>
                <a:cxn ang="0">
                  <a:pos x="12" y="11"/>
                </a:cxn>
                <a:cxn ang="0">
                  <a:pos x="12" y="8"/>
                </a:cxn>
                <a:cxn ang="0">
                  <a:pos x="11" y="7"/>
                </a:cxn>
                <a:cxn ang="0">
                  <a:pos x="11" y="6"/>
                </a:cxn>
                <a:cxn ang="0">
                  <a:pos x="8" y="4"/>
                </a:cxn>
                <a:cxn ang="0">
                  <a:pos x="10" y="0"/>
                </a:cxn>
              </a:cxnLst>
              <a:rect l="0" t="0" r="r" b="b"/>
              <a:pathLst>
                <a:path w="12" h="12">
                  <a:moveTo>
                    <a:pt x="10" y="0"/>
                  </a:moveTo>
                  <a:cubicBezTo>
                    <a:pt x="5" y="3"/>
                    <a:pt x="5" y="3"/>
                    <a:pt x="5" y="3"/>
                  </a:cubicBezTo>
                  <a:cubicBezTo>
                    <a:pt x="3" y="6"/>
                    <a:pt x="3" y="6"/>
                    <a:pt x="3" y="6"/>
                  </a:cubicBezTo>
                  <a:cubicBezTo>
                    <a:pt x="0" y="8"/>
                    <a:pt x="0" y="8"/>
                    <a:pt x="0" y="8"/>
                  </a:cubicBezTo>
                  <a:cubicBezTo>
                    <a:pt x="0" y="10"/>
                    <a:pt x="0" y="10"/>
                    <a:pt x="0" y="10"/>
                  </a:cubicBezTo>
                  <a:cubicBezTo>
                    <a:pt x="7" y="9"/>
                    <a:pt x="7" y="9"/>
                    <a:pt x="7" y="9"/>
                  </a:cubicBezTo>
                  <a:cubicBezTo>
                    <a:pt x="7" y="10"/>
                    <a:pt x="7" y="11"/>
                    <a:pt x="6" y="11"/>
                  </a:cubicBezTo>
                  <a:cubicBezTo>
                    <a:pt x="9" y="10"/>
                    <a:pt x="9" y="10"/>
                    <a:pt x="9" y="10"/>
                  </a:cubicBezTo>
                  <a:cubicBezTo>
                    <a:pt x="10" y="12"/>
                    <a:pt x="10" y="12"/>
                    <a:pt x="10" y="12"/>
                  </a:cubicBezTo>
                  <a:cubicBezTo>
                    <a:pt x="12" y="11"/>
                    <a:pt x="12" y="11"/>
                    <a:pt x="12" y="11"/>
                  </a:cubicBezTo>
                  <a:cubicBezTo>
                    <a:pt x="12" y="8"/>
                    <a:pt x="12" y="8"/>
                    <a:pt x="12" y="8"/>
                  </a:cubicBezTo>
                  <a:cubicBezTo>
                    <a:pt x="11" y="7"/>
                    <a:pt x="11" y="7"/>
                    <a:pt x="11" y="7"/>
                  </a:cubicBezTo>
                  <a:cubicBezTo>
                    <a:pt x="11" y="6"/>
                    <a:pt x="11" y="6"/>
                    <a:pt x="11" y="6"/>
                  </a:cubicBezTo>
                  <a:cubicBezTo>
                    <a:pt x="10" y="5"/>
                    <a:pt x="9" y="5"/>
                    <a:pt x="8" y="4"/>
                  </a:cubicBezTo>
                  <a:cubicBezTo>
                    <a:pt x="8" y="2"/>
                    <a:pt x="9" y="1"/>
                    <a:pt x="1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1" name="Freeform 39"/>
            <p:cNvSpPr>
              <a:spLocks/>
            </p:cNvSpPr>
            <p:nvPr/>
          </p:nvSpPr>
          <p:spPr bwMode="auto">
            <a:xfrm>
              <a:off x="3879851" y="2520950"/>
              <a:ext cx="158750" cy="84138"/>
            </a:xfrm>
            <a:custGeom>
              <a:avLst/>
              <a:gdLst/>
              <a:ahLst/>
              <a:cxnLst>
                <a:cxn ang="0">
                  <a:pos x="6" y="0"/>
                </a:cxn>
                <a:cxn ang="0">
                  <a:pos x="0" y="2"/>
                </a:cxn>
                <a:cxn ang="0">
                  <a:pos x="4" y="1"/>
                </a:cxn>
                <a:cxn ang="0">
                  <a:pos x="5" y="3"/>
                </a:cxn>
                <a:cxn ang="0">
                  <a:pos x="8" y="3"/>
                </a:cxn>
                <a:cxn ang="0">
                  <a:pos x="10" y="6"/>
                </a:cxn>
                <a:cxn ang="0">
                  <a:pos x="12" y="6"/>
                </a:cxn>
                <a:cxn ang="0">
                  <a:pos x="12" y="9"/>
                </a:cxn>
                <a:cxn ang="0">
                  <a:pos x="14" y="8"/>
                </a:cxn>
                <a:cxn ang="0">
                  <a:pos x="16" y="9"/>
                </a:cxn>
                <a:cxn ang="0">
                  <a:pos x="17" y="7"/>
                </a:cxn>
                <a:cxn ang="0">
                  <a:pos x="12" y="3"/>
                </a:cxn>
                <a:cxn ang="0">
                  <a:pos x="6" y="0"/>
                </a:cxn>
              </a:cxnLst>
              <a:rect l="0" t="0" r="r" b="b"/>
              <a:pathLst>
                <a:path w="17" h="9">
                  <a:moveTo>
                    <a:pt x="6" y="0"/>
                  </a:moveTo>
                  <a:cubicBezTo>
                    <a:pt x="1" y="0"/>
                    <a:pt x="1" y="0"/>
                    <a:pt x="0" y="2"/>
                  </a:cubicBezTo>
                  <a:cubicBezTo>
                    <a:pt x="4" y="1"/>
                    <a:pt x="4" y="1"/>
                    <a:pt x="4" y="1"/>
                  </a:cubicBezTo>
                  <a:cubicBezTo>
                    <a:pt x="5" y="3"/>
                    <a:pt x="5" y="3"/>
                    <a:pt x="5" y="3"/>
                  </a:cubicBezTo>
                  <a:cubicBezTo>
                    <a:pt x="8" y="3"/>
                    <a:pt x="8" y="3"/>
                    <a:pt x="8" y="3"/>
                  </a:cubicBezTo>
                  <a:cubicBezTo>
                    <a:pt x="10" y="6"/>
                    <a:pt x="10" y="6"/>
                    <a:pt x="10" y="6"/>
                  </a:cubicBezTo>
                  <a:cubicBezTo>
                    <a:pt x="11" y="6"/>
                    <a:pt x="11" y="6"/>
                    <a:pt x="12" y="6"/>
                  </a:cubicBezTo>
                  <a:cubicBezTo>
                    <a:pt x="12" y="7"/>
                    <a:pt x="12" y="8"/>
                    <a:pt x="12" y="9"/>
                  </a:cubicBezTo>
                  <a:cubicBezTo>
                    <a:pt x="13" y="9"/>
                    <a:pt x="13" y="8"/>
                    <a:pt x="14" y="8"/>
                  </a:cubicBezTo>
                  <a:cubicBezTo>
                    <a:pt x="15" y="8"/>
                    <a:pt x="15" y="9"/>
                    <a:pt x="16" y="9"/>
                  </a:cubicBezTo>
                  <a:cubicBezTo>
                    <a:pt x="16" y="9"/>
                    <a:pt x="17" y="8"/>
                    <a:pt x="17" y="7"/>
                  </a:cubicBezTo>
                  <a:cubicBezTo>
                    <a:pt x="15" y="6"/>
                    <a:pt x="14" y="5"/>
                    <a:pt x="12" y="3"/>
                  </a:cubicBezTo>
                  <a:cubicBezTo>
                    <a:pt x="11" y="3"/>
                    <a:pt x="10" y="2"/>
                    <a:pt x="6"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2" name="Freeform 40"/>
            <p:cNvSpPr>
              <a:spLocks/>
            </p:cNvSpPr>
            <p:nvPr/>
          </p:nvSpPr>
          <p:spPr bwMode="auto">
            <a:xfrm>
              <a:off x="4038601" y="2605088"/>
              <a:ext cx="101600" cy="55563"/>
            </a:xfrm>
            <a:custGeom>
              <a:avLst/>
              <a:gdLst/>
              <a:ahLst/>
              <a:cxnLst>
                <a:cxn ang="0">
                  <a:pos x="2" y="0"/>
                </a:cxn>
                <a:cxn ang="0">
                  <a:pos x="3" y="3"/>
                </a:cxn>
                <a:cxn ang="0">
                  <a:pos x="0" y="2"/>
                </a:cxn>
                <a:cxn ang="0">
                  <a:pos x="4" y="5"/>
                </a:cxn>
                <a:cxn ang="0">
                  <a:pos x="5" y="6"/>
                </a:cxn>
                <a:cxn ang="0">
                  <a:pos x="7" y="4"/>
                </a:cxn>
                <a:cxn ang="0">
                  <a:pos x="9" y="4"/>
                </a:cxn>
                <a:cxn ang="0">
                  <a:pos x="11" y="4"/>
                </a:cxn>
                <a:cxn ang="0">
                  <a:pos x="10" y="2"/>
                </a:cxn>
                <a:cxn ang="0">
                  <a:pos x="2" y="0"/>
                </a:cxn>
              </a:cxnLst>
              <a:rect l="0" t="0" r="r" b="b"/>
              <a:pathLst>
                <a:path w="11" h="6">
                  <a:moveTo>
                    <a:pt x="2" y="0"/>
                  </a:moveTo>
                  <a:cubicBezTo>
                    <a:pt x="3" y="3"/>
                    <a:pt x="3" y="3"/>
                    <a:pt x="3" y="3"/>
                  </a:cubicBezTo>
                  <a:cubicBezTo>
                    <a:pt x="2" y="2"/>
                    <a:pt x="1" y="2"/>
                    <a:pt x="0" y="2"/>
                  </a:cubicBezTo>
                  <a:cubicBezTo>
                    <a:pt x="0" y="3"/>
                    <a:pt x="0" y="5"/>
                    <a:pt x="4" y="5"/>
                  </a:cubicBezTo>
                  <a:cubicBezTo>
                    <a:pt x="5" y="6"/>
                    <a:pt x="5" y="6"/>
                    <a:pt x="5" y="6"/>
                  </a:cubicBezTo>
                  <a:cubicBezTo>
                    <a:pt x="7" y="4"/>
                    <a:pt x="7" y="4"/>
                    <a:pt x="7" y="4"/>
                  </a:cubicBezTo>
                  <a:cubicBezTo>
                    <a:pt x="9" y="4"/>
                    <a:pt x="9" y="4"/>
                    <a:pt x="9" y="4"/>
                  </a:cubicBezTo>
                  <a:cubicBezTo>
                    <a:pt x="11" y="4"/>
                    <a:pt x="11" y="4"/>
                    <a:pt x="11" y="4"/>
                  </a:cubicBezTo>
                  <a:cubicBezTo>
                    <a:pt x="11" y="3"/>
                    <a:pt x="11" y="2"/>
                    <a:pt x="10" y="2"/>
                  </a:cubicBezTo>
                  <a:cubicBezTo>
                    <a:pt x="8" y="1"/>
                    <a:pt x="5"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3" name="Freeform 41"/>
            <p:cNvSpPr>
              <a:spLocks/>
            </p:cNvSpPr>
            <p:nvPr/>
          </p:nvSpPr>
          <p:spPr bwMode="auto">
            <a:xfrm>
              <a:off x="3963988" y="2622550"/>
              <a:ext cx="46038" cy="38100"/>
            </a:xfrm>
            <a:custGeom>
              <a:avLst/>
              <a:gdLst/>
              <a:ahLst/>
              <a:cxnLst>
                <a:cxn ang="0">
                  <a:pos x="12" y="0"/>
                </a:cxn>
                <a:cxn ang="0">
                  <a:pos x="0" y="0"/>
                </a:cxn>
                <a:cxn ang="0">
                  <a:pos x="12" y="24"/>
                </a:cxn>
                <a:cxn ang="0">
                  <a:pos x="29" y="18"/>
                </a:cxn>
                <a:cxn ang="0">
                  <a:pos x="23" y="6"/>
                </a:cxn>
                <a:cxn ang="0">
                  <a:pos x="12" y="0"/>
                </a:cxn>
              </a:cxnLst>
              <a:rect l="0" t="0" r="r" b="b"/>
              <a:pathLst>
                <a:path w="29" h="24">
                  <a:moveTo>
                    <a:pt x="12" y="0"/>
                  </a:moveTo>
                  <a:lnTo>
                    <a:pt x="0" y="0"/>
                  </a:lnTo>
                  <a:lnTo>
                    <a:pt x="12" y="24"/>
                  </a:lnTo>
                  <a:lnTo>
                    <a:pt x="29" y="18"/>
                  </a:lnTo>
                  <a:lnTo>
                    <a:pt x="23" y="6"/>
                  </a:lnTo>
                  <a:lnTo>
                    <a:pt x="12"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4" name="Freeform 42"/>
            <p:cNvSpPr>
              <a:spLocks/>
            </p:cNvSpPr>
            <p:nvPr/>
          </p:nvSpPr>
          <p:spPr bwMode="auto">
            <a:xfrm>
              <a:off x="3963988" y="2622550"/>
              <a:ext cx="46038" cy="38100"/>
            </a:xfrm>
            <a:custGeom>
              <a:avLst/>
              <a:gdLst/>
              <a:ahLst/>
              <a:cxnLst>
                <a:cxn ang="0">
                  <a:pos x="12" y="0"/>
                </a:cxn>
                <a:cxn ang="0">
                  <a:pos x="0" y="0"/>
                </a:cxn>
                <a:cxn ang="0">
                  <a:pos x="12" y="24"/>
                </a:cxn>
                <a:cxn ang="0">
                  <a:pos x="29" y="18"/>
                </a:cxn>
                <a:cxn ang="0">
                  <a:pos x="23" y="6"/>
                </a:cxn>
                <a:cxn ang="0">
                  <a:pos x="12" y="0"/>
                </a:cxn>
              </a:cxnLst>
              <a:rect l="0" t="0" r="r" b="b"/>
              <a:pathLst>
                <a:path w="29" h="24">
                  <a:moveTo>
                    <a:pt x="12" y="0"/>
                  </a:moveTo>
                  <a:lnTo>
                    <a:pt x="0" y="0"/>
                  </a:lnTo>
                  <a:lnTo>
                    <a:pt x="12" y="24"/>
                  </a:lnTo>
                  <a:lnTo>
                    <a:pt x="29" y="18"/>
                  </a:lnTo>
                  <a:lnTo>
                    <a:pt x="23" y="6"/>
                  </a:lnTo>
                  <a:lnTo>
                    <a:pt x="12"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5" name="Freeform 43"/>
            <p:cNvSpPr>
              <a:spLocks/>
            </p:cNvSpPr>
            <p:nvPr/>
          </p:nvSpPr>
          <p:spPr bwMode="auto">
            <a:xfrm>
              <a:off x="4159251" y="2641600"/>
              <a:ext cx="36513" cy="28575"/>
            </a:xfrm>
            <a:custGeom>
              <a:avLst/>
              <a:gdLst/>
              <a:ahLst/>
              <a:cxnLst>
                <a:cxn ang="0">
                  <a:pos x="6" y="0"/>
                </a:cxn>
                <a:cxn ang="0">
                  <a:pos x="0" y="12"/>
                </a:cxn>
                <a:cxn ang="0">
                  <a:pos x="17" y="18"/>
                </a:cxn>
                <a:cxn ang="0">
                  <a:pos x="23" y="6"/>
                </a:cxn>
                <a:cxn ang="0">
                  <a:pos x="6" y="0"/>
                </a:cxn>
              </a:cxnLst>
              <a:rect l="0" t="0" r="r" b="b"/>
              <a:pathLst>
                <a:path w="23" h="18">
                  <a:moveTo>
                    <a:pt x="6" y="0"/>
                  </a:moveTo>
                  <a:lnTo>
                    <a:pt x="0" y="12"/>
                  </a:lnTo>
                  <a:lnTo>
                    <a:pt x="17" y="18"/>
                  </a:lnTo>
                  <a:lnTo>
                    <a:pt x="23" y="6"/>
                  </a:lnTo>
                  <a:lnTo>
                    <a:pt x="6"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6" name="Freeform 44"/>
            <p:cNvSpPr>
              <a:spLocks/>
            </p:cNvSpPr>
            <p:nvPr/>
          </p:nvSpPr>
          <p:spPr bwMode="auto">
            <a:xfrm>
              <a:off x="4159251" y="2641600"/>
              <a:ext cx="36513" cy="28575"/>
            </a:xfrm>
            <a:custGeom>
              <a:avLst/>
              <a:gdLst/>
              <a:ahLst/>
              <a:cxnLst>
                <a:cxn ang="0">
                  <a:pos x="6" y="0"/>
                </a:cxn>
                <a:cxn ang="0">
                  <a:pos x="0" y="12"/>
                </a:cxn>
                <a:cxn ang="0">
                  <a:pos x="17" y="18"/>
                </a:cxn>
                <a:cxn ang="0">
                  <a:pos x="23" y="6"/>
                </a:cxn>
                <a:cxn ang="0">
                  <a:pos x="6" y="0"/>
                </a:cxn>
              </a:cxnLst>
              <a:rect l="0" t="0" r="r" b="b"/>
              <a:pathLst>
                <a:path w="23" h="18">
                  <a:moveTo>
                    <a:pt x="6" y="0"/>
                  </a:moveTo>
                  <a:lnTo>
                    <a:pt x="0" y="12"/>
                  </a:lnTo>
                  <a:lnTo>
                    <a:pt x="17" y="18"/>
                  </a:lnTo>
                  <a:lnTo>
                    <a:pt x="23" y="6"/>
                  </a:lnTo>
                  <a:lnTo>
                    <a:pt x="6"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7" name="Freeform 45"/>
            <p:cNvSpPr>
              <a:spLocks/>
            </p:cNvSpPr>
            <p:nvPr/>
          </p:nvSpPr>
          <p:spPr bwMode="auto">
            <a:xfrm>
              <a:off x="3983038" y="2482850"/>
              <a:ext cx="17463" cy="38100"/>
            </a:xfrm>
            <a:custGeom>
              <a:avLst/>
              <a:gdLst/>
              <a:ahLst/>
              <a:cxnLst>
                <a:cxn ang="0">
                  <a:pos x="0" y="0"/>
                </a:cxn>
                <a:cxn ang="0">
                  <a:pos x="0" y="12"/>
                </a:cxn>
                <a:cxn ang="0">
                  <a:pos x="11" y="24"/>
                </a:cxn>
                <a:cxn ang="0">
                  <a:pos x="11" y="12"/>
                </a:cxn>
                <a:cxn ang="0">
                  <a:pos x="0" y="0"/>
                </a:cxn>
              </a:cxnLst>
              <a:rect l="0" t="0" r="r" b="b"/>
              <a:pathLst>
                <a:path w="11" h="24">
                  <a:moveTo>
                    <a:pt x="0" y="0"/>
                  </a:moveTo>
                  <a:lnTo>
                    <a:pt x="0" y="12"/>
                  </a:lnTo>
                  <a:lnTo>
                    <a:pt x="11" y="24"/>
                  </a:lnTo>
                  <a:lnTo>
                    <a:pt x="11" y="12"/>
                  </a:lnTo>
                  <a:lnTo>
                    <a:pt x="0"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8" name="Freeform 46"/>
            <p:cNvSpPr>
              <a:spLocks/>
            </p:cNvSpPr>
            <p:nvPr/>
          </p:nvSpPr>
          <p:spPr bwMode="auto">
            <a:xfrm>
              <a:off x="3983038" y="2482850"/>
              <a:ext cx="17463" cy="38100"/>
            </a:xfrm>
            <a:custGeom>
              <a:avLst/>
              <a:gdLst/>
              <a:ahLst/>
              <a:cxnLst>
                <a:cxn ang="0">
                  <a:pos x="0" y="0"/>
                </a:cxn>
                <a:cxn ang="0">
                  <a:pos x="0" y="12"/>
                </a:cxn>
                <a:cxn ang="0">
                  <a:pos x="11" y="24"/>
                </a:cxn>
                <a:cxn ang="0">
                  <a:pos x="11" y="12"/>
                </a:cxn>
                <a:cxn ang="0">
                  <a:pos x="0" y="0"/>
                </a:cxn>
              </a:cxnLst>
              <a:rect l="0" t="0" r="r" b="b"/>
              <a:pathLst>
                <a:path w="11" h="24">
                  <a:moveTo>
                    <a:pt x="0" y="0"/>
                  </a:moveTo>
                  <a:lnTo>
                    <a:pt x="0" y="12"/>
                  </a:lnTo>
                  <a:lnTo>
                    <a:pt x="11" y="24"/>
                  </a:lnTo>
                  <a:lnTo>
                    <a:pt x="11" y="12"/>
                  </a:lnTo>
                  <a:lnTo>
                    <a:pt x="0"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9" name="Freeform 47"/>
            <p:cNvSpPr>
              <a:spLocks/>
            </p:cNvSpPr>
            <p:nvPr/>
          </p:nvSpPr>
          <p:spPr bwMode="auto">
            <a:xfrm>
              <a:off x="4214813" y="2343150"/>
              <a:ext cx="26988" cy="28575"/>
            </a:xfrm>
            <a:custGeom>
              <a:avLst/>
              <a:gdLst/>
              <a:ahLst/>
              <a:cxnLst>
                <a:cxn ang="0">
                  <a:pos x="6" y="0"/>
                </a:cxn>
                <a:cxn ang="0">
                  <a:pos x="0" y="18"/>
                </a:cxn>
                <a:cxn ang="0">
                  <a:pos x="17" y="12"/>
                </a:cxn>
                <a:cxn ang="0">
                  <a:pos x="17" y="6"/>
                </a:cxn>
                <a:cxn ang="0">
                  <a:pos x="6" y="0"/>
                </a:cxn>
              </a:cxnLst>
              <a:rect l="0" t="0" r="r" b="b"/>
              <a:pathLst>
                <a:path w="17" h="18">
                  <a:moveTo>
                    <a:pt x="6" y="0"/>
                  </a:moveTo>
                  <a:lnTo>
                    <a:pt x="0" y="18"/>
                  </a:lnTo>
                  <a:lnTo>
                    <a:pt x="17" y="12"/>
                  </a:lnTo>
                  <a:lnTo>
                    <a:pt x="17" y="6"/>
                  </a:lnTo>
                  <a:lnTo>
                    <a:pt x="6"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0" name="Freeform 48"/>
            <p:cNvSpPr>
              <a:spLocks/>
            </p:cNvSpPr>
            <p:nvPr/>
          </p:nvSpPr>
          <p:spPr bwMode="auto">
            <a:xfrm>
              <a:off x="4214813" y="2343150"/>
              <a:ext cx="26988" cy="28575"/>
            </a:xfrm>
            <a:custGeom>
              <a:avLst/>
              <a:gdLst/>
              <a:ahLst/>
              <a:cxnLst>
                <a:cxn ang="0">
                  <a:pos x="6" y="0"/>
                </a:cxn>
                <a:cxn ang="0">
                  <a:pos x="0" y="18"/>
                </a:cxn>
                <a:cxn ang="0">
                  <a:pos x="17" y="12"/>
                </a:cxn>
                <a:cxn ang="0">
                  <a:pos x="17" y="6"/>
                </a:cxn>
                <a:cxn ang="0">
                  <a:pos x="6" y="0"/>
                </a:cxn>
              </a:cxnLst>
              <a:rect l="0" t="0" r="r" b="b"/>
              <a:pathLst>
                <a:path w="17" h="18">
                  <a:moveTo>
                    <a:pt x="6" y="0"/>
                  </a:moveTo>
                  <a:lnTo>
                    <a:pt x="0" y="18"/>
                  </a:lnTo>
                  <a:lnTo>
                    <a:pt x="17" y="12"/>
                  </a:lnTo>
                  <a:lnTo>
                    <a:pt x="17" y="6"/>
                  </a:lnTo>
                  <a:lnTo>
                    <a:pt x="6"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1" name="Freeform 49"/>
            <p:cNvSpPr>
              <a:spLocks/>
            </p:cNvSpPr>
            <p:nvPr/>
          </p:nvSpPr>
          <p:spPr bwMode="auto">
            <a:xfrm>
              <a:off x="4492626" y="3908425"/>
              <a:ext cx="28575" cy="19050"/>
            </a:xfrm>
            <a:custGeom>
              <a:avLst/>
              <a:gdLst/>
              <a:ahLst/>
              <a:cxnLst>
                <a:cxn ang="0">
                  <a:pos x="1" y="0"/>
                </a:cxn>
                <a:cxn ang="0">
                  <a:pos x="0" y="1"/>
                </a:cxn>
                <a:cxn ang="0">
                  <a:pos x="3" y="2"/>
                </a:cxn>
                <a:cxn ang="0">
                  <a:pos x="3" y="1"/>
                </a:cxn>
                <a:cxn ang="0">
                  <a:pos x="1" y="0"/>
                </a:cxn>
              </a:cxnLst>
              <a:rect l="0" t="0" r="r" b="b"/>
              <a:pathLst>
                <a:path w="3" h="2">
                  <a:moveTo>
                    <a:pt x="1" y="0"/>
                  </a:moveTo>
                  <a:cubicBezTo>
                    <a:pt x="1" y="0"/>
                    <a:pt x="0" y="1"/>
                    <a:pt x="0" y="1"/>
                  </a:cubicBezTo>
                  <a:cubicBezTo>
                    <a:pt x="3" y="2"/>
                    <a:pt x="3" y="2"/>
                    <a:pt x="3" y="2"/>
                  </a:cubicBezTo>
                  <a:cubicBezTo>
                    <a:pt x="3" y="1"/>
                    <a:pt x="3" y="1"/>
                    <a:pt x="3" y="1"/>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2" name="Freeform 50"/>
            <p:cNvSpPr>
              <a:spLocks/>
            </p:cNvSpPr>
            <p:nvPr/>
          </p:nvSpPr>
          <p:spPr bwMode="auto">
            <a:xfrm>
              <a:off x="4530726" y="3917950"/>
              <a:ext cx="17463" cy="9525"/>
            </a:xfrm>
            <a:custGeom>
              <a:avLst/>
              <a:gdLst/>
              <a:ahLst/>
              <a:cxnLst>
                <a:cxn ang="0">
                  <a:pos x="6" y="0"/>
                </a:cxn>
                <a:cxn ang="0">
                  <a:pos x="0" y="6"/>
                </a:cxn>
                <a:cxn ang="0">
                  <a:pos x="11" y="6"/>
                </a:cxn>
                <a:cxn ang="0">
                  <a:pos x="6" y="0"/>
                </a:cxn>
              </a:cxnLst>
              <a:rect l="0" t="0" r="r" b="b"/>
              <a:pathLst>
                <a:path w="11" h="6">
                  <a:moveTo>
                    <a:pt x="6" y="0"/>
                  </a:moveTo>
                  <a:lnTo>
                    <a:pt x="0" y="6"/>
                  </a:lnTo>
                  <a:lnTo>
                    <a:pt x="11" y="6"/>
                  </a:lnTo>
                  <a:lnTo>
                    <a:pt x="6"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3" name="Freeform 51"/>
            <p:cNvSpPr>
              <a:spLocks/>
            </p:cNvSpPr>
            <p:nvPr/>
          </p:nvSpPr>
          <p:spPr bwMode="auto">
            <a:xfrm>
              <a:off x="4530726" y="3917950"/>
              <a:ext cx="17463" cy="9525"/>
            </a:xfrm>
            <a:custGeom>
              <a:avLst/>
              <a:gdLst/>
              <a:ahLst/>
              <a:cxnLst>
                <a:cxn ang="0">
                  <a:pos x="6" y="0"/>
                </a:cxn>
                <a:cxn ang="0">
                  <a:pos x="0" y="6"/>
                </a:cxn>
                <a:cxn ang="0">
                  <a:pos x="11" y="6"/>
                </a:cxn>
                <a:cxn ang="0">
                  <a:pos x="6" y="0"/>
                </a:cxn>
              </a:cxnLst>
              <a:rect l="0" t="0" r="r" b="b"/>
              <a:pathLst>
                <a:path w="11" h="6">
                  <a:moveTo>
                    <a:pt x="6" y="0"/>
                  </a:moveTo>
                  <a:lnTo>
                    <a:pt x="0" y="6"/>
                  </a:lnTo>
                  <a:lnTo>
                    <a:pt x="11" y="6"/>
                  </a:lnTo>
                  <a:lnTo>
                    <a:pt x="6"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4" name="Freeform 52"/>
            <p:cNvSpPr>
              <a:spLocks/>
            </p:cNvSpPr>
            <p:nvPr/>
          </p:nvSpPr>
          <p:spPr bwMode="auto">
            <a:xfrm>
              <a:off x="3694113" y="1728788"/>
              <a:ext cx="28575" cy="46038"/>
            </a:xfrm>
            <a:custGeom>
              <a:avLst/>
              <a:gdLst/>
              <a:ahLst/>
              <a:cxnLst>
                <a:cxn ang="0">
                  <a:pos x="3" y="0"/>
                </a:cxn>
                <a:cxn ang="0">
                  <a:pos x="1" y="2"/>
                </a:cxn>
                <a:cxn ang="0">
                  <a:pos x="0" y="5"/>
                </a:cxn>
                <a:cxn ang="0">
                  <a:pos x="1" y="4"/>
                </a:cxn>
                <a:cxn ang="0">
                  <a:pos x="2" y="2"/>
                </a:cxn>
                <a:cxn ang="0">
                  <a:pos x="3" y="0"/>
                </a:cxn>
              </a:cxnLst>
              <a:rect l="0" t="0" r="r" b="b"/>
              <a:pathLst>
                <a:path w="3" h="5">
                  <a:moveTo>
                    <a:pt x="3" y="0"/>
                  </a:moveTo>
                  <a:cubicBezTo>
                    <a:pt x="2" y="1"/>
                    <a:pt x="1" y="2"/>
                    <a:pt x="1" y="2"/>
                  </a:cubicBezTo>
                  <a:cubicBezTo>
                    <a:pt x="0" y="5"/>
                    <a:pt x="0" y="5"/>
                    <a:pt x="0" y="5"/>
                  </a:cubicBezTo>
                  <a:cubicBezTo>
                    <a:pt x="0" y="5"/>
                    <a:pt x="0" y="5"/>
                    <a:pt x="1" y="4"/>
                  </a:cubicBezTo>
                  <a:cubicBezTo>
                    <a:pt x="1" y="3"/>
                    <a:pt x="2" y="2"/>
                    <a:pt x="2" y="2"/>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5" name="Freeform 53"/>
            <p:cNvSpPr>
              <a:spLocks/>
            </p:cNvSpPr>
            <p:nvPr/>
          </p:nvSpPr>
          <p:spPr bwMode="auto">
            <a:xfrm>
              <a:off x="3741738" y="1644650"/>
              <a:ext cx="26988" cy="46038"/>
            </a:xfrm>
            <a:custGeom>
              <a:avLst/>
              <a:gdLst/>
              <a:ahLst/>
              <a:cxnLst>
                <a:cxn ang="0">
                  <a:pos x="3" y="0"/>
                </a:cxn>
                <a:cxn ang="0">
                  <a:pos x="0" y="5"/>
                </a:cxn>
                <a:cxn ang="0">
                  <a:pos x="0" y="5"/>
                </a:cxn>
                <a:cxn ang="0">
                  <a:pos x="3" y="0"/>
                </a:cxn>
              </a:cxnLst>
              <a:rect l="0" t="0" r="r" b="b"/>
              <a:pathLst>
                <a:path w="3" h="5">
                  <a:moveTo>
                    <a:pt x="3" y="0"/>
                  </a:moveTo>
                  <a:cubicBezTo>
                    <a:pt x="0" y="4"/>
                    <a:pt x="0" y="5"/>
                    <a:pt x="0" y="5"/>
                  </a:cubicBezTo>
                  <a:cubicBezTo>
                    <a:pt x="0" y="5"/>
                    <a:pt x="0" y="5"/>
                    <a:pt x="0" y="5"/>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6" name="Freeform 54"/>
            <p:cNvSpPr>
              <a:spLocks/>
            </p:cNvSpPr>
            <p:nvPr/>
          </p:nvSpPr>
          <p:spPr bwMode="auto">
            <a:xfrm>
              <a:off x="3667126" y="1820863"/>
              <a:ext cx="19050" cy="47625"/>
            </a:xfrm>
            <a:custGeom>
              <a:avLst/>
              <a:gdLst/>
              <a:ahLst/>
              <a:cxnLst>
                <a:cxn ang="0">
                  <a:pos x="2" y="0"/>
                </a:cxn>
                <a:cxn ang="0">
                  <a:pos x="1" y="1"/>
                </a:cxn>
                <a:cxn ang="0">
                  <a:pos x="1" y="1"/>
                </a:cxn>
                <a:cxn ang="0">
                  <a:pos x="1" y="3"/>
                </a:cxn>
                <a:cxn ang="0">
                  <a:pos x="0" y="5"/>
                </a:cxn>
                <a:cxn ang="0">
                  <a:pos x="2" y="5"/>
                </a:cxn>
                <a:cxn ang="0">
                  <a:pos x="2" y="1"/>
                </a:cxn>
                <a:cxn ang="0">
                  <a:pos x="2" y="0"/>
                </a:cxn>
              </a:cxnLst>
              <a:rect l="0" t="0" r="r" b="b"/>
              <a:pathLst>
                <a:path w="2" h="5">
                  <a:moveTo>
                    <a:pt x="2" y="0"/>
                  </a:moveTo>
                  <a:cubicBezTo>
                    <a:pt x="2" y="0"/>
                    <a:pt x="1" y="1"/>
                    <a:pt x="1" y="1"/>
                  </a:cubicBezTo>
                  <a:cubicBezTo>
                    <a:pt x="1" y="1"/>
                    <a:pt x="1" y="1"/>
                    <a:pt x="1" y="1"/>
                  </a:cubicBezTo>
                  <a:cubicBezTo>
                    <a:pt x="1" y="1"/>
                    <a:pt x="1" y="3"/>
                    <a:pt x="1" y="3"/>
                  </a:cubicBezTo>
                  <a:cubicBezTo>
                    <a:pt x="1" y="4"/>
                    <a:pt x="0" y="5"/>
                    <a:pt x="0" y="5"/>
                  </a:cubicBezTo>
                  <a:cubicBezTo>
                    <a:pt x="1" y="5"/>
                    <a:pt x="1" y="5"/>
                    <a:pt x="2" y="5"/>
                  </a:cubicBezTo>
                  <a:cubicBezTo>
                    <a:pt x="2" y="1"/>
                    <a:pt x="2" y="1"/>
                    <a:pt x="2" y="1"/>
                  </a:cubicBezTo>
                  <a:cubicBezTo>
                    <a:pt x="2" y="1"/>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7" name="Freeform 55"/>
            <p:cNvSpPr>
              <a:spLocks/>
            </p:cNvSpPr>
            <p:nvPr/>
          </p:nvSpPr>
          <p:spPr bwMode="auto">
            <a:xfrm>
              <a:off x="4113213" y="1309688"/>
              <a:ext cx="111125" cy="74613"/>
            </a:xfrm>
            <a:custGeom>
              <a:avLst/>
              <a:gdLst/>
              <a:ahLst/>
              <a:cxnLst>
                <a:cxn ang="0">
                  <a:pos x="11" y="0"/>
                </a:cxn>
                <a:cxn ang="0">
                  <a:pos x="10" y="1"/>
                </a:cxn>
                <a:cxn ang="0">
                  <a:pos x="10" y="0"/>
                </a:cxn>
                <a:cxn ang="0">
                  <a:pos x="8" y="1"/>
                </a:cxn>
                <a:cxn ang="0">
                  <a:pos x="7" y="2"/>
                </a:cxn>
                <a:cxn ang="0">
                  <a:pos x="7" y="2"/>
                </a:cxn>
                <a:cxn ang="0">
                  <a:pos x="4" y="4"/>
                </a:cxn>
                <a:cxn ang="0">
                  <a:pos x="2" y="5"/>
                </a:cxn>
                <a:cxn ang="0">
                  <a:pos x="2" y="6"/>
                </a:cxn>
                <a:cxn ang="0">
                  <a:pos x="0" y="8"/>
                </a:cxn>
                <a:cxn ang="0">
                  <a:pos x="2" y="7"/>
                </a:cxn>
                <a:cxn ang="0">
                  <a:pos x="2" y="8"/>
                </a:cxn>
                <a:cxn ang="0">
                  <a:pos x="2" y="8"/>
                </a:cxn>
                <a:cxn ang="0">
                  <a:pos x="4" y="6"/>
                </a:cxn>
                <a:cxn ang="0">
                  <a:pos x="5" y="6"/>
                </a:cxn>
                <a:cxn ang="0">
                  <a:pos x="6" y="5"/>
                </a:cxn>
                <a:cxn ang="0">
                  <a:pos x="10" y="4"/>
                </a:cxn>
                <a:cxn ang="0">
                  <a:pos x="12" y="2"/>
                </a:cxn>
                <a:cxn ang="0">
                  <a:pos x="12" y="1"/>
                </a:cxn>
                <a:cxn ang="0">
                  <a:pos x="11" y="2"/>
                </a:cxn>
                <a:cxn ang="0">
                  <a:pos x="10" y="2"/>
                </a:cxn>
                <a:cxn ang="0">
                  <a:pos x="12" y="1"/>
                </a:cxn>
                <a:cxn ang="0">
                  <a:pos x="11" y="0"/>
                </a:cxn>
              </a:cxnLst>
              <a:rect l="0" t="0" r="r" b="b"/>
              <a:pathLst>
                <a:path w="12" h="8">
                  <a:moveTo>
                    <a:pt x="11" y="0"/>
                  </a:moveTo>
                  <a:cubicBezTo>
                    <a:pt x="10" y="1"/>
                    <a:pt x="10" y="1"/>
                    <a:pt x="10" y="1"/>
                  </a:cubicBezTo>
                  <a:cubicBezTo>
                    <a:pt x="10" y="0"/>
                    <a:pt x="10" y="0"/>
                    <a:pt x="10" y="0"/>
                  </a:cubicBezTo>
                  <a:cubicBezTo>
                    <a:pt x="8" y="1"/>
                    <a:pt x="8" y="1"/>
                    <a:pt x="8" y="1"/>
                  </a:cubicBezTo>
                  <a:cubicBezTo>
                    <a:pt x="7" y="2"/>
                    <a:pt x="7" y="2"/>
                    <a:pt x="7" y="2"/>
                  </a:cubicBezTo>
                  <a:cubicBezTo>
                    <a:pt x="7" y="2"/>
                    <a:pt x="7" y="2"/>
                    <a:pt x="7" y="2"/>
                  </a:cubicBezTo>
                  <a:cubicBezTo>
                    <a:pt x="4" y="4"/>
                    <a:pt x="4" y="4"/>
                    <a:pt x="4" y="4"/>
                  </a:cubicBezTo>
                  <a:cubicBezTo>
                    <a:pt x="2" y="5"/>
                    <a:pt x="2" y="5"/>
                    <a:pt x="2" y="5"/>
                  </a:cubicBezTo>
                  <a:cubicBezTo>
                    <a:pt x="2" y="6"/>
                    <a:pt x="2" y="6"/>
                    <a:pt x="2" y="6"/>
                  </a:cubicBezTo>
                  <a:cubicBezTo>
                    <a:pt x="0" y="8"/>
                    <a:pt x="0" y="8"/>
                    <a:pt x="0" y="8"/>
                  </a:cubicBezTo>
                  <a:cubicBezTo>
                    <a:pt x="0" y="8"/>
                    <a:pt x="1" y="7"/>
                    <a:pt x="2" y="7"/>
                  </a:cubicBezTo>
                  <a:cubicBezTo>
                    <a:pt x="2" y="8"/>
                    <a:pt x="2" y="8"/>
                    <a:pt x="2" y="8"/>
                  </a:cubicBezTo>
                  <a:cubicBezTo>
                    <a:pt x="2" y="8"/>
                    <a:pt x="2" y="8"/>
                    <a:pt x="2" y="8"/>
                  </a:cubicBezTo>
                  <a:cubicBezTo>
                    <a:pt x="2" y="8"/>
                    <a:pt x="2" y="7"/>
                    <a:pt x="4" y="6"/>
                  </a:cubicBezTo>
                  <a:cubicBezTo>
                    <a:pt x="5" y="6"/>
                    <a:pt x="5" y="6"/>
                    <a:pt x="5" y="6"/>
                  </a:cubicBezTo>
                  <a:cubicBezTo>
                    <a:pt x="6" y="5"/>
                    <a:pt x="6" y="5"/>
                    <a:pt x="6" y="5"/>
                  </a:cubicBezTo>
                  <a:cubicBezTo>
                    <a:pt x="10" y="4"/>
                    <a:pt x="10" y="4"/>
                    <a:pt x="10" y="4"/>
                  </a:cubicBezTo>
                  <a:cubicBezTo>
                    <a:pt x="12" y="2"/>
                    <a:pt x="12" y="2"/>
                    <a:pt x="12" y="2"/>
                  </a:cubicBezTo>
                  <a:cubicBezTo>
                    <a:pt x="12" y="1"/>
                    <a:pt x="12" y="1"/>
                    <a:pt x="12" y="1"/>
                  </a:cubicBezTo>
                  <a:cubicBezTo>
                    <a:pt x="11" y="2"/>
                    <a:pt x="11" y="2"/>
                    <a:pt x="11" y="2"/>
                  </a:cubicBezTo>
                  <a:cubicBezTo>
                    <a:pt x="10" y="2"/>
                    <a:pt x="10" y="2"/>
                    <a:pt x="10" y="2"/>
                  </a:cubicBezTo>
                  <a:cubicBezTo>
                    <a:pt x="12" y="1"/>
                    <a:pt x="12" y="1"/>
                    <a:pt x="12" y="1"/>
                  </a:cubicBezTo>
                  <a:cubicBezTo>
                    <a:pt x="11" y="0"/>
                    <a:pt x="11" y="0"/>
                    <a:pt x="1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8" name="Freeform 56"/>
            <p:cNvSpPr>
              <a:spLocks/>
            </p:cNvSpPr>
            <p:nvPr/>
          </p:nvSpPr>
          <p:spPr bwMode="auto">
            <a:xfrm>
              <a:off x="4084638" y="1346200"/>
              <a:ext cx="149225" cy="112713"/>
            </a:xfrm>
            <a:custGeom>
              <a:avLst/>
              <a:gdLst/>
              <a:ahLst/>
              <a:cxnLst>
                <a:cxn ang="0">
                  <a:pos x="12" y="0"/>
                </a:cxn>
                <a:cxn ang="0">
                  <a:pos x="10" y="1"/>
                </a:cxn>
                <a:cxn ang="0">
                  <a:pos x="9" y="2"/>
                </a:cxn>
                <a:cxn ang="0">
                  <a:pos x="7" y="2"/>
                </a:cxn>
                <a:cxn ang="0">
                  <a:pos x="6" y="3"/>
                </a:cxn>
                <a:cxn ang="0">
                  <a:pos x="6" y="4"/>
                </a:cxn>
                <a:cxn ang="0">
                  <a:pos x="6" y="4"/>
                </a:cxn>
                <a:cxn ang="0">
                  <a:pos x="6" y="4"/>
                </a:cxn>
                <a:cxn ang="0">
                  <a:pos x="7" y="4"/>
                </a:cxn>
                <a:cxn ang="0">
                  <a:pos x="7" y="4"/>
                </a:cxn>
                <a:cxn ang="0">
                  <a:pos x="6" y="5"/>
                </a:cxn>
                <a:cxn ang="0">
                  <a:pos x="5" y="5"/>
                </a:cxn>
                <a:cxn ang="0">
                  <a:pos x="4" y="5"/>
                </a:cxn>
                <a:cxn ang="0">
                  <a:pos x="4" y="6"/>
                </a:cxn>
                <a:cxn ang="0">
                  <a:pos x="6" y="7"/>
                </a:cxn>
                <a:cxn ang="0">
                  <a:pos x="6" y="7"/>
                </a:cxn>
                <a:cxn ang="0">
                  <a:pos x="5" y="7"/>
                </a:cxn>
                <a:cxn ang="0">
                  <a:pos x="3" y="7"/>
                </a:cxn>
                <a:cxn ang="0">
                  <a:pos x="2" y="7"/>
                </a:cxn>
                <a:cxn ang="0">
                  <a:pos x="0" y="9"/>
                </a:cxn>
                <a:cxn ang="0">
                  <a:pos x="2" y="10"/>
                </a:cxn>
                <a:cxn ang="0">
                  <a:pos x="0" y="11"/>
                </a:cxn>
                <a:cxn ang="0">
                  <a:pos x="2" y="12"/>
                </a:cxn>
                <a:cxn ang="0">
                  <a:pos x="7" y="10"/>
                </a:cxn>
                <a:cxn ang="0">
                  <a:pos x="7" y="12"/>
                </a:cxn>
                <a:cxn ang="0">
                  <a:pos x="8" y="12"/>
                </a:cxn>
                <a:cxn ang="0">
                  <a:pos x="9" y="12"/>
                </a:cxn>
                <a:cxn ang="0">
                  <a:pos x="10" y="11"/>
                </a:cxn>
                <a:cxn ang="0">
                  <a:pos x="10" y="10"/>
                </a:cxn>
                <a:cxn ang="0">
                  <a:pos x="10" y="11"/>
                </a:cxn>
                <a:cxn ang="0">
                  <a:pos x="11" y="11"/>
                </a:cxn>
                <a:cxn ang="0">
                  <a:pos x="11" y="11"/>
                </a:cxn>
                <a:cxn ang="0">
                  <a:pos x="12" y="9"/>
                </a:cxn>
                <a:cxn ang="0">
                  <a:pos x="12" y="7"/>
                </a:cxn>
                <a:cxn ang="0">
                  <a:pos x="14" y="5"/>
                </a:cxn>
                <a:cxn ang="0">
                  <a:pos x="16" y="1"/>
                </a:cxn>
                <a:cxn ang="0">
                  <a:pos x="12" y="5"/>
                </a:cxn>
                <a:cxn ang="0">
                  <a:pos x="11" y="5"/>
                </a:cxn>
                <a:cxn ang="0">
                  <a:pos x="11" y="5"/>
                </a:cxn>
                <a:cxn ang="0">
                  <a:pos x="12" y="4"/>
                </a:cxn>
                <a:cxn ang="0">
                  <a:pos x="14" y="2"/>
                </a:cxn>
                <a:cxn ang="0">
                  <a:pos x="14" y="2"/>
                </a:cxn>
                <a:cxn ang="0">
                  <a:pos x="13" y="3"/>
                </a:cxn>
                <a:cxn ang="0">
                  <a:pos x="12" y="3"/>
                </a:cxn>
                <a:cxn ang="0">
                  <a:pos x="11" y="3"/>
                </a:cxn>
                <a:cxn ang="0">
                  <a:pos x="13" y="1"/>
                </a:cxn>
                <a:cxn ang="0">
                  <a:pos x="11" y="2"/>
                </a:cxn>
                <a:cxn ang="0">
                  <a:pos x="10" y="2"/>
                </a:cxn>
                <a:cxn ang="0">
                  <a:pos x="13" y="1"/>
                </a:cxn>
                <a:cxn ang="0">
                  <a:pos x="12" y="0"/>
                </a:cxn>
              </a:cxnLst>
              <a:rect l="0" t="0" r="r" b="b"/>
              <a:pathLst>
                <a:path w="16" h="12">
                  <a:moveTo>
                    <a:pt x="12" y="0"/>
                  </a:moveTo>
                  <a:cubicBezTo>
                    <a:pt x="10" y="1"/>
                    <a:pt x="10" y="1"/>
                    <a:pt x="10" y="1"/>
                  </a:cubicBezTo>
                  <a:cubicBezTo>
                    <a:pt x="9" y="2"/>
                    <a:pt x="9" y="2"/>
                    <a:pt x="9" y="2"/>
                  </a:cubicBezTo>
                  <a:cubicBezTo>
                    <a:pt x="7" y="2"/>
                    <a:pt x="7" y="2"/>
                    <a:pt x="7" y="2"/>
                  </a:cubicBezTo>
                  <a:cubicBezTo>
                    <a:pt x="6" y="3"/>
                    <a:pt x="6" y="3"/>
                    <a:pt x="6" y="3"/>
                  </a:cubicBezTo>
                  <a:cubicBezTo>
                    <a:pt x="6" y="4"/>
                    <a:pt x="6" y="4"/>
                    <a:pt x="6" y="4"/>
                  </a:cubicBezTo>
                  <a:cubicBezTo>
                    <a:pt x="6" y="4"/>
                    <a:pt x="6" y="4"/>
                    <a:pt x="6" y="4"/>
                  </a:cubicBezTo>
                  <a:cubicBezTo>
                    <a:pt x="6" y="4"/>
                    <a:pt x="6" y="4"/>
                    <a:pt x="6" y="4"/>
                  </a:cubicBezTo>
                  <a:cubicBezTo>
                    <a:pt x="6" y="4"/>
                    <a:pt x="7" y="4"/>
                    <a:pt x="7" y="4"/>
                  </a:cubicBezTo>
                  <a:cubicBezTo>
                    <a:pt x="7" y="4"/>
                    <a:pt x="7" y="4"/>
                    <a:pt x="7" y="4"/>
                  </a:cubicBezTo>
                  <a:cubicBezTo>
                    <a:pt x="6" y="5"/>
                    <a:pt x="6" y="5"/>
                    <a:pt x="6" y="5"/>
                  </a:cubicBezTo>
                  <a:cubicBezTo>
                    <a:pt x="6" y="5"/>
                    <a:pt x="5" y="5"/>
                    <a:pt x="5" y="5"/>
                  </a:cubicBezTo>
                  <a:cubicBezTo>
                    <a:pt x="4" y="5"/>
                    <a:pt x="4" y="5"/>
                    <a:pt x="4" y="5"/>
                  </a:cubicBezTo>
                  <a:cubicBezTo>
                    <a:pt x="4" y="6"/>
                    <a:pt x="4" y="6"/>
                    <a:pt x="4" y="6"/>
                  </a:cubicBezTo>
                  <a:cubicBezTo>
                    <a:pt x="4" y="6"/>
                    <a:pt x="5" y="7"/>
                    <a:pt x="6" y="7"/>
                  </a:cubicBezTo>
                  <a:cubicBezTo>
                    <a:pt x="6" y="7"/>
                    <a:pt x="6" y="7"/>
                    <a:pt x="6" y="7"/>
                  </a:cubicBezTo>
                  <a:cubicBezTo>
                    <a:pt x="5" y="7"/>
                    <a:pt x="5" y="7"/>
                    <a:pt x="5" y="7"/>
                  </a:cubicBezTo>
                  <a:cubicBezTo>
                    <a:pt x="5" y="7"/>
                    <a:pt x="4" y="7"/>
                    <a:pt x="3" y="7"/>
                  </a:cubicBezTo>
                  <a:cubicBezTo>
                    <a:pt x="3" y="7"/>
                    <a:pt x="3" y="7"/>
                    <a:pt x="2" y="7"/>
                  </a:cubicBezTo>
                  <a:cubicBezTo>
                    <a:pt x="0" y="9"/>
                    <a:pt x="0" y="9"/>
                    <a:pt x="0" y="9"/>
                  </a:cubicBezTo>
                  <a:cubicBezTo>
                    <a:pt x="2" y="10"/>
                    <a:pt x="2" y="10"/>
                    <a:pt x="2" y="10"/>
                  </a:cubicBezTo>
                  <a:cubicBezTo>
                    <a:pt x="1" y="10"/>
                    <a:pt x="1" y="11"/>
                    <a:pt x="0" y="11"/>
                  </a:cubicBezTo>
                  <a:cubicBezTo>
                    <a:pt x="1" y="12"/>
                    <a:pt x="2" y="12"/>
                    <a:pt x="2" y="12"/>
                  </a:cubicBezTo>
                  <a:cubicBezTo>
                    <a:pt x="3" y="12"/>
                    <a:pt x="4" y="11"/>
                    <a:pt x="7" y="10"/>
                  </a:cubicBezTo>
                  <a:cubicBezTo>
                    <a:pt x="5" y="12"/>
                    <a:pt x="6" y="12"/>
                    <a:pt x="7" y="12"/>
                  </a:cubicBezTo>
                  <a:cubicBezTo>
                    <a:pt x="7" y="12"/>
                    <a:pt x="7" y="12"/>
                    <a:pt x="8" y="12"/>
                  </a:cubicBezTo>
                  <a:cubicBezTo>
                    <a:pt x="9" y="12"/>
                    <a:pt x="9" y="12"/>
                    <a:pt x="9" y="12"/>
                  </a:cubicBezTo>
                  <a:cubicBezTo>
                    <a:pt x="10" y="11"/>
                    <a:pt x="10" y="11"/>
                    <a:pt x="10" y="11"/>
                  </a:cubicBezTo>
                  <a:cubicBezTo>
                    <a:pt x="10" y="11"/>
                    <a:pt x="10" y="10"/>
                    <a:pt x="10" y="10"/>
                  </a:cubicBezTo>
                  <a:cubicBezTo>
                    <a:pt x="10" y="10"/>
                    <a:pt x="10" y="11"/>
                    <a:pt x="10" y="11"/>
                  </a:cubicBezTo>
                  <a:cubicBezTo>
                    <a:pt x="11" y="11"/>
                    <a:pt x="11" y="11"/>
                    <a:pt x="11" y="11"/>
                  </a:cubicBezTo>
                  <a:cubicBezTo>
                    <a:pt x="11" y="11"/>
                    <a:pt x="11" y="11"/>
                    <a:pt x="11" y="11"/>
                  </a:cubicBezTo>
                  <a:cubicBezTo>
                    <a:pt x="11" y="10"/>
                    <a:pt x="12" y="9"/>
                    <a:pt x="12" y="9"/>
                  </a:cubicBezTo>
                  <a:cubicBezTo>
                    <a:pt x="11" y="8"/>
                    <a:pt x="11" y="8"/>
                    <a:pt x="12" y="7"/>
                  </a:cubicBezTo>
                  <a:cubicBezTo>
                    <a:pt x="13" y="6"/>
                    <a:pt x="13" y="6"/>
                    <a:pt x="14" y="5"/>
                  </a:cubicBezTo>
                  <a:cubicBezTo>
                    <a:pt x="16" y="2"/>
                    <a:pt x="16" y="2"/>
                    <a:pt x="16" y="1"/>
                  </a:cubicBezTo>
                  <a:cubicBezTo>
                    <a:pt x="15" y="2"/>
                    <a:pt x="13" y="4"/>
                    <a:pt x="12" y="5"/>
                  </a:cubicBezTo>
                  <a:cubicBezTo>
                    <a:pt x="12" y="5"/>
                    <a:pt x="12" y="5"/>
                    <a:pt x="11" y="5"/>
                  </a:cubicBezTo>
                  <a:cubicBezTo>
                    <a:pt x="11" y="5"/>
                    <a:pt x="11" y="5"/>
                    <a:pt x="11" y="5"/>
                  </a:cubicBezTo>
                  <a:cubicBezTo>
                    <a:pt x="11" y="5"/>
                    <a:pt x="11" y="5"/>
                    <a:pt x="12" y="4"/>
                  </a:cubicBezTo>
                  <a:cubicBezTo>
                    <a:pt x="13" y="3"/>
                    <a:pt x="14" y="2"/>
                    <a:pt x="14" y="2"/>
                  </a:cubicBezTo>
                  <a:cubicBezTo>
                    <a:pt x="14" y="2"/>
                    <a:pt x="14" y="2"/>
                    <a:pt x="14" y="2"/>
                  </a:cubicBezTo>
                  <a:cubicBezTo>
                    <a:pt x="14" y="2"/>
                    <a:pt x="13" y="3"/>
                    <a:pt x="13" y="3"/>
                  </a:cubicBezTo>
                  <a:cubicBezTo>
                    <a:pt x="13" y="3"/>
                    <a:pt x="12" y="3"/>
                    <a:pt x="12" y="3"/>
                  </a:cubicBezTo>
                  <a:cubicBezTo>
                    <a:pt x="12" y="3"/>
                    <a:pt x="12" y="3"/>
                    <a:pt x="11" y="3"/>
                  </a:cubicBezTo>
                  <a:cubicBezTo>
                    <a:pt x="13" y="2"/>
                    <a:pt x="13" y="2"/>
                    <a:pt x="13" y="1"/>
                  </a:cubicBezTo>
                  <a:cubicBezTo>
                    <a:pt x="11" y="2"/>
                    <a:pt x="11" y="2"/>
                    <a:pt x="11" y="2"/>
                  </a:cubicBezTo>
                  <a:cubicBezTo>
                    <a:pt x="10" y="2"/>
                    <a:pt x="10" y="2"/>
                    <a:pt x="10" y="2"/>
                  </a:cubicBezTo>
                  <a:cubicBezTo>
                    <a:pt x="13" y="1"/>
                    <a:pt x="13" y="1"/>
                    <a:pt x="13" y="1"/>
                  </a:cubicBezTo>
                  <a:cubicBezTo>
                    <a:pt x="12" y="0"/>
                    <a:pt x="12" y="0"/>
                    <a:pt x="1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9" name="Freeform 57"/>
            <p:cNvSpPr>
              <a:spLocks/>
            </p:cNvSpPr>
            <p:nvPr/>
          </p:nvSpPr>
          <p:spPr bwMode="auto">
            <a:xfrm>
              <a:off x="4241801" y="1355725"/>
              <a:ext cx="19050" cy="19050"/>
            </a:xfrm>
            <a:custGeom>
              <a:avLst/>
              <a:gdLst/>
              <a:ahLst/>
              <a:cxnLst>
                <a:cxn ang="0">
                  <a:pos x="1" y="0"/>
                </a:cxn>
                <a:cxn ang="0">
                  <a:pos x="1" y="0"/>
                </a:cxn>
                <a:cxn ang="0">
                  <a:pos x="0" y="0"/>
                </a:cxn>
                <a:cxn ang="0">
                  <a:pos x="1" y="0"/>
                </a:cxn>
                <a:cxn ang="0">
                  <a:pos x="0" y="1"/>
                </a:cxn>
                <a:cxn ang="0">
                  <a:pos x="0" y="2"/>
                </a:cxn>
                <a:cxn ang="0">
                  <a:pos x="2" y="0"/>
                </a:cxn>
                <a:cxn ang="0">
                  <a:pos x="2" y="0"/>
                </a:cxn>
                <a:cxn ang="0">
                  <a:pos x="1" y="0"/>
                </a:cxn>
              </a:cxnLst>
              <a:rect l="0" t="0" r="r" b="b"/>
              <a:pathLst>
                <a:path w="2" h="2">
                  <a:moveTo>
                    <a:pt x="1" y="0"/>
                  </a:moveTo>
                  <a:cubicBezTo>
                    <a:pt x="1" y="0"/>
                    <a:pt x="1" y="0"/>
                    <a:pt x="1" y="0"/>
                  </a:cubicBezTo>
                  <a:cubicBezTo>
                    <a:pt x="0" y="0"/>
                    <a:pt x="0" y="0"/>
                    <a:pt x="0" y="0"/>
                  </a:cubicBezTo>
                  <a:cubicBezTo>
                    <a:pt x="1" y="0"/>
                    <a:pt x="1" y="0"/>
                    <a:pt x="1" y="0"/>
                  </a:cubicBezTo>
                  <a:cubicBezTo>
                    <a:pt x="0" y="1"/>
                    <a:pt x="0" y="1"/>
                    <a:pt x="0" y="1"/>
                  </a:cubicBezTo>
                  <a:cubicBezTo>
                    <a:pt x="0" y="2"/>
                    <a:pt x="0" y="2"/>
                    <a:pt x="0" y="2"/>
                  </a:cubicBezTo>
                  <a:cubicBezTo>
                    <a:pt x="1" y="1"/>
                    <a:pt x="2" y="1"/>
                    <a:pt x="2" y="0"/>
                  </a:cubicBezTo>
                  <a:cubicBezTo>
                    <a:pt x="2" y="0"/>
                    <a:pt x="2" y="0"/>
                    <a:pt x="2" y="0"/>
                  </a:cubicBezTo>
                  <a:cubicBezTo>
                    <a:pt x="2" y="0"/>
                    <a:pt x="2"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0" name="Freeform 58"/>
            <p:cNvSpPr>
              <a:spLocks/>
            </p:cNvSpPr>
            <p:nvPr/>
          </p:nvSpPr>
          <p:spPr bwMode="auto">
            <a:xfrm>
              <a:off x="4241801" y="1355725"/>
              <a:ext cx="65088" cy="55563"/>
            </a:xfrm>
            <a:custGeom>
              <a:avLst/>
              <a:gdLst/>
              <a:ahLst/>
              <a:cxnLst>
                <a:cxn ang="0">
                  <a:pos x="5" y="0"/>
                </a:cxn>
                <a:cxn ang="0">
                  <a:pos x="3" y="1"/>
                </a:cxn>
                <a:cxn ang="0">
                  <a:pos x="3" y="1"/>
                </a:cxn>
                <a:cxn ang="0">
                  <a:pos x="3" y="2"/>
                </a:cxn>
                <a:cxn ang="0">
                  <a:pos x="2" y="2"/>
                </a:cxn>
                <a:cxn ang="0">
                  <a:pos x="2" y="2"/>
                </a:cxn>
                <a:cxn ang="0">
                  <a:pos x="2" y="2"/>
                </a:cxn>
                <a:cxn ang="0">
                  <a:pos x="2" y="2"/>
                </a:cxn>
                <a:cxn ang="0">
                  <a:pos x="0" y="4"/>
                </a:cxn>
                <a:cxn ang="0">
                  <a:pos x="0" y="4"/>
                </a:cxn>
                <a:cxn ang="0">
                  <a:pos x="0" y="4"/>
                </a:cxn>
                <a:cxn ang="0">
                  <a:pos x="0" y="6"/>
                </a:cxn>
                <a:cxn ang="0">
                  <a:pos x="1" y="6"/>
                </a:cxn>
                <a:cxn ang="0">
                  <a:pos x="1" y="6"/>
                </a:cxn>
                <a:cxn ang="0">
                  <a:pos x="1" y="6"/>
                </a:cxn>
                <a:cxn ang="0">
                  <a:pos x="1" y="6"/>
                </a:cxn>
                <a:cxn ang="0">
                  <a:pos x="5" y="3"/>
                </a:cxn>
                <a:cxn ang="0">
                  <a:pos x="5" y="3"/>
                </a:cxn>
                <a:cxn ang="0">
                  <a:pos x="5" y="3"/>
                </a:cxn>
                <a:cxn ang="0">
                  <a:pos x="5" y="2"/>
                </a:cxn>
                <a:cxn ang="0">
                  <a:pos x="4" y="2"/>
                </a:cxn>
                <a:cxn ang="0">
                  <a:pos x="6" y="1"/>
                </a:cxn>
                <a:cxn ang="0">
                  <a:pos x="7" y="1"/>
                </a:cxn>
                <a:cxn ang="0">
                  <a:pos x="7" y="0"/>
                </a:cxn>
                <a:cxn ang="0">
                  <a:pos x="7" y="0"/>
                </a:cxn>
                <a:cxn ang="0">
                  <a:pos x="6" y="0"/>
                </a:cxn>
                <a:cxn ang="0">
                  <a:pos x="6" y="0"/>
                </a:cxn>
                <a:cxn ang="0">
                  <a:pos x="6" y="0"/>
                </a:cxn>
                <a:cxn ang="0">
                  <a:pos x="5" y="0"/>
                </a:cxn>
              </a:cxnLst>
              <a:rect l="0" t="0" r="r" b="b"/>
              <a:pathLst>
                <a:path w="7" h="6">
                  <a:moveTo>
                    <a:pt x="5" y="0"/>
                  </a:moveTo>
                  <a:cubicBezTo>
                    <a:pt x="5" y="0"/>
                    <a:pt x="3" y="1"/>
                    <a:pt x="3" y="1"/>
                  </a:cubicBezTo>
                  <a:cubicBezTo>
                    <a:pt x="3" y="1"/>
                    <a:pt x="3" y="1"/>
                    <a:pt x="3" y="1"/>
                  </a:cubicBezTo>
                  <a:cubicBezTo>
                    <a:pt x="4" y="1"/>
                    <a:pt x="3" y="2"/>
                    <a:pt x="3" y="2"/>
                  </a:cubicBezTo>
                  <a:cubicBezTo>
                    <a:pt x="3" y="2"/>
                    <a:pt x="2" y="2"/>
                    <a:pt x="2" y="2"/>
                  </a:cubicBezTo>
                  <a:cubicBezTo>
                    <a:pt x="2" y="2"/>
                    <a:pt x="2" y="2"/>
                    <a:pt x="2" y="2"/>
                  </a:cubicBezTo>
                  <a:cubicBezTo>
                    <a:pt x="2" y="2"/>
                    <a:pt x="2" y="2"/>
                    <a:pt x="2" y="2"/>
                  </a:cubicBezTo>
                  <a:cubicBezTo>
                    <a:pt x="2" y="2"/>
                    <a:pt x="2" y="2"/>
                    <a:pt x="2" y="2"/>
                  </a:cubicBezTo>
                  <a:cubicBezTo>
                    <a:pt x="2" y="2"/>
                    <a:pt x="0" y="3"/>
                    <a:pt x="0" y="4"/>
                  </a:cubicBezTo>
                  <a:cubicBezTo>
                    <a:pt x="0" y="4"/>
                    <a:pt x="0" y="4"/>
                    <a:pt x="0" y="4"/>
                  </a:cubicBezTo>
                  <a:cubicBezTo>
                    <a:pt x="1" y="4"/>
                    <a:pt x="1" y="4"/>
                    <a:pt x="0" y="4"/>
                  </a:cubicBezTo>
                  <a:cubicBezTo>
                    <a:pt x="0" y="5"/>
                    <a:pt x="0" y="6"/>
                    <a:pt x="0" y="6"/>
                  </a:cubicBezTo>
                  <a:cubicBezTo>
                    <a:pt x="0" y="6"/>
                    <a:pt x="0" y="6"/>
                    <a:pt x="1" y="6"/>
                  </a:cubicBezTo>
                  <a:cubicBezTo>
                    <a:pt x="1" y="6"/>
                    <a:pt x="1" y="6"/>
                    <a:pt x="1" y="6"/>
                  </a:cubicBezTo>
                  <a:cubicBezTo>
                    <a:pt x="1" y="6"/>
                    <a:pt x="1" y="6"/>
                    <a:pt x="1" y="6"/>
                  </a:cubicBezTo>
                  <a:cubicBezTo>
                    <a:pt x="1" y="6"/>
                    <a:pt x="1" y="6"/>
                    <a:pt x="1" y="6"/>
                  </a:cubicBezTo>
                  <a:cubicBezTo>
                    <a:pt x="2" y="6"/>
                    <a:pt x="2" y="6"/>
                    <a:pt x="5" y="3"/>
                  </a:cubicBezTo>
                  <a:cubicBezTo>
                    <a:pt x="5" y="3"/>
                    <a:pt x="5" y="3"/>
                    <a:pt x="5" y="3"/>
                  </a:cubicBezTo>
                  <a:cubicBezTo>
                    <a:pt x="5" y="3"/>
                    <a:pt x="5" y="3"/>
                    <a:pt x="5" y="3"/>
                  </a:cubicBezTo>
                  <a:cubicBezTo>
                    <a:pt x="5" y="2"/>
                    <a:pt x="5" y="2"/>
                    <a:pt x="5" y="2"/>
                  </a:cubicBezTo>
                  <a:cubicBezTo>
                    <a:pt x="4" y="2"/>
                    <a:pt x="4" y="2"/>
                    <a:pt x="4" y="2"/>
                  </a:cubicBezTo>
                  <a:cubicBezTo>
                    <a:pt x="5" y="2"/>
                    <a:pt x="5" y="2"/>
                    <a:pt x="6" y="1"/>
                  </a:cubicBezTo>
                  <a:cubicBezTo>
                    <a:pt x="6" y="1"/>
                    <a:pt x="7" y="1"/>
                    <a:pt x="7" y="1"/>
                  </a:cubicBezTo>
                  <a:cubicBezTo>
                    <a:pt x="7" y="1"/>
                    <a:pt x="7" y="0"/>
                    <a:pt x="7" y="0"/>
                  </a:cubicBezTo>
                  <a:cubicBezTo>
                    <a:pt x="7" y="0"/>
                    <a:pt x="7" y="0"/>
                    <a:pt x="7" y="0"/>
                  </a:cubicBezTo>
                  <a:cubicBezTo>
                    <a:pt x="7" y="0"/>
                    <a:pt x="7" y="0"/>
                    <a:pt x="6" y="0"/>
                  </a:cubicBezTo>
                  <a:cubicBezTo>
                    <a:pt x="6" y="0"/>
                    <a:pt x="6" y="0"/>
                    <a:pt x="6" y="0"/>
                  </a:cubicBezTo>
                  <a:cubicBezTo>
                    <a:pt x="6" y="0"/>
                    <a:pt x="6" y="0"/>
                    <a:pt x="6" y="0"/>
                  </a:cubicBezTo>
                  <a:cubicBezTo>
                    <a:pt x="5" y="0"/>
                    <a:pt x="5" y="0"/>
                    <a:pt x="5"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1" name="Freeform 59"/>
            <p:cNvSpPr>
              <a:spLocks/>
            </p:cNvSpPr>
            <p:nvPr/>
          </p:nvSpPr>
          <p:spPr bwMode="auto">
            <a:xfrm>
              <a:off x="4178301" y="1449388"/>
              <a:ext cx="36513" cy="26988"/>
            </a:xfrm>
            <a:custGeom>
              <a:avLst/>
              <a:gdLst/>
              <a:ahLst/>
              <a:cxnLst>
                <a:cxn ang="0">
                  <a:pos x="3" y="0"/>
                </a:cxn>
                <a:cxn ang="0">
                  <a:pos x="3" y="0"/>
                </a:cxn>
                <a:cxn ang="0">
                  <a:pos x="1" y="1"/>
                </a:cxn>
                <a:cxn ang="0">
                  <a:pos x="0" y="2"/>
                </a:cxn>
                <a:cxn ang="0">
                  <a:pos x="0" y="2"/>
                </a:cxn>
                <a:cxn ang="0">
                  <a:pos x="1" y="2"/>
                </a:cxn>
                <a:cxn ang="0">
                  <a:pos x="1" y="3"/>
                </a:cxn>
                <a:cxn ang="0">
                  <a:pos x="1" y="3"/>
                </a:cxn>
                <a:cxn ang="0">
                  <a:pos x="2" y="3"/>
                </a:cxn>
                <a:cxn ang="0">
                  <a:pos x="3" y="3"/>
                </a:cxn>
                <a:cxn ang="0">
                  <a:pos x="4" y="2"/>
                </a:cxn>
                <a:cxn ang="0">
                  <a:pos x="3" y="1"/>
                </a:cxn>
                <a:cxn ang="0">
                  <a:pos x="3" y="0"/>
                </a:cxn>
              </a:cxnLst>
              <a:rect l="0" t="0" r="r" b="b"/>
              <a:pathLst>
                <a:path w="4" h="3">
                  <a:moveTo>
                    <a:pt x="3" y="0"/>
                  </a:moveTo>
                  <a:cubicBezTo>
                    <a:pt x="3" y="0"/>
                    <a:pt x="3" y="0"/>
                    <a:pt x="3" y="0"/>
                  </a:cubicBezTo>
                  <a:cubicBezTo>
                    <a:pt x="1" y="1"/>
                    <a:pt x="1" y="1"/>
                    <a:pt x="1" y="1"/>
                  </a:cubicBezTo>
                  <a:cubicBezTo>
                    <a:pt x="0" y="2"/>
                    <a:pt x="0" y="2"/>
                    <a:pt x="0" y="2"/>
                  </a:cubicBezTo>
                  <a:cubicBezTo>
                    <a:pt x="0" y="2"/>
                    <a:pt x="0" y="2"/>
                    <a:pt x="0" y="2"/>
                  </a:cubicBezTo>
                  <a:cubicBezTo>
                    <a:pt x="1" y="2"/>
                    <a:pt x="1" y="2"/>
                    <a:pt x="1" y="2"/>
                  </a:cubicBezTo>
                  <a:cubicBezTo>
                    <a:pt x="1" y="3"/>
                    <a:pt x="1" y="3"/>
                    <a:pt x="1" y="3"/>
                  </a:cubicBezTo>
                  <a:cubicBezTo>
                    <a:pt x="1" y="3"/>
                    <a:pt x="1" y="3"/>
                    <a:pt x="1" y="3"/>
                  </a:cubicBezTo>
                  <a:cubicBezTo>
                    <a:pt x="1" y="3"/>
                    <a:pt x="1" y="3"/>
                    <a:pt x="2" y="3"/>
                  </a:cubicBezTo>
                  <a:cubicBezTo>
                    <a:pt x="3" y="3"/>
                    <a:pt x="3" y="3"/>
                    <a:pt x="3" y="3"/>
                  </a:cubicBezTo>
                  <a:cubicBezTo>
                    <a:pt x="4" y="2"/>
                    <a:pt x="4" y="2"/>
                    <a:pt x="4" y="2"/>
                  </a:cubicBezTo>
                  <a:cubicBezTo>
                    <a:pt x="3" y="1"/>
                    <a:pt x="3" y="1"/>
                    <a:pt x="3" y="1"/>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2" name="Freeform 60"/>
            <p:cNvSpPr>
              <a:spLocks/>
            </p:cNvSpPr>
            <p:nvPr/>
          </p:nvSpPr>
          <p:spPr bwMode="auto">
            <a:xfrm>
              <a:off x="4279901" y="1355725"/>
              <a:ext cx="84138" cy="46038"/>
            </a:xfrm>
            <a:custGeom>
              <a:avLst/>
              <a:gdLst/>
              <a:ahLst/>
              <a:cxnLst>
                <a:cxn ang="0">
                  <a:pos x="5" y="0"/>
                </a:cxn>
                <a:cxn ang="0">
                  <a:pos x="0" y="5"/>
                </a:cxn>
                <a:cxn ang="0">
                  <a:pos x="1" y="5"/>
                </a:cxn>
                <a:cxn ang="0">
                  <a:pos x="2" y="5"/>
                </a:cxn>
                <a:cxn ang="0">
                  <a:pos x="3" y="4"/>
                </a:cxn>
                <a:cxn ang="0">
                  <a:pos x="3" y="4"/>
                </a:cxn>
                <a:cxn ang="0">
                  <a:pos x="3" y="4"/>
                </a:cxn>
                <a:cxn ang="0">
                  <a:pos x="4" y="4"/>
                </a:cxn>
                <a:cxn ang="0">
                  <a:pos x="5" y="3"/>
                </a:cxn>
                <a:cxn ang="0">
                  <a:pos x="8" y="1"/>
                </a:cxn>
                <a:cxn ang="0">
                  <a:pos x="9" y="1"/>
                </a:cxn>
                <a:cxn ang="0">
                  <a:pos x="8" y="1"/>
                </a:cxn>
                <a:cxn ang="0">
                  <a:pos x="6" y="1"/>
                </a:cxn>
                <a:cxn ang="0">
                  <a:pos x="5" y="0"/>
                </a:cxn>
              </a:cxnLst>
              <a:rect l="0" t="0" r="r" b="b"/>
              <a:pathLst>
                <a:path w="9" h="5">
                  <a:moveTo>
                    <a:pt x="5" y="0"/>
                  </a:moveTo>
                  <a:cubicBezTo>
                    <a:pt x="4" y="0"/>
                    <a:pt x="3" y="1"/>
                    <a:pt x="0" y="5"/>
                  </a:cubicBezTo>
                  <a:cubicBezTo>
                    <a:pt x="1" y="5"/>
                    <a:pt x="1" y="5"/>
                    <a:pt x="1" y="5"/>
                  </a:cubicBezTo>
                  <a:cubicBezTo>
                    <a:pt x="1" y="5"/>
                    <a:pt x="1" y="5"/>
                    <a:pt x="2" y="5"/>
                  </a:cubicBezTo>
                  <a:cubicBezTo>
                    <a:pt x="2" y="5"/>
                    <a:pt x="2" y="4"/>
                    <a:pt x="3" y="4"/>
                  </a:cubicBezTo>
                  <a:cubicBezTo>
                    <a:pt x="3" y="4"/>
                    <a:pt x="3" y="4"/>
                    <a:pt x="3" y="4"/>
                  </a:cubicBezTo>
                  <a:cubicBezTo>
                    <a:pt x="3" y="4"/>
                    <a:pt x="3" y="4"/>
                    <a:pt x="3" y="4"/>
                  </a:cubicBezTo>
                  <a:cubicBezTo>
                    <a:pt x="4" y="4"/>
                    <a:pt x="4" y="4"/>
                    <a:pt x="4" y="4"/>
                  </a:cubicBezTo>
                  <a:cubicBezTo>
                    <a:pt x="4" y="4"/>
                    <a:pt x="4" y="4"/>
                    <a:pt x="5" y="3"/>
                  </a:cubicBezTo>
                  <a:cubicBezTo>
                    <a:pt x="5" y="3"/>
                    <a:pt x="6" y="3"/>
                    <a:pt x="8" y="1"/>
                  </a:cubicBezTo>
                  <a:cubicBezTo>
                    <a:pt x="9" y="1"/>
                    <a:pt x="9" y="1"/>
                    <a:pt x="9" y="1"/>
                  </a:cubicBezTo>
                  <a:cubicBezTo>
                    <a:pt x="8" y="1"/>
                    <a:pt x="8" y="1"/>
                    <a:pt x="8" y="1"/>
                  </a:cubicBezTo>
                  <a:cubicBezTo>
                    <a:pt x="8" y="1"/>
                    <a:pt x="7" y="1"/>
                    <a:pt x="6" y="1"/>
                  </a:cubicBezTo>
                  <a:cubicBezTo>
                    <a:pt x="6" y="1"/>
                    <a:pt x="5" y="0"/>
                    <a:pt x="5"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3" name="Freeform 61"/>
            <p:cNvSpPr>
              <a:spLocks/>
            </p:cNvSpPr>
            <p:nvPr/>
          </p:nvSpPr>
          <p:spPr bwMode="auto">
            <a:xfrm>
              <a:off x="4279901" y="1374775"/>
              <a:ext cx="231775" cy="298450"/>
            </a:xfrm>
            <a:custGeom>
              <a:avLst/>
              <a:gdLst/>
              <a:ahLst/>
              <a:cxnLst>
                <a:cxn ang="0">
                  <a:pos x="2" y="6"/>
                </a:cxn>
                <a:cxn ang="0">
                  <a:pos x="4" y="6"/>
                </a:cxn>
                <a:cxn ang="0">
                  <a:pos x="4" y="6"/>
                </a:cxn>
                <a:cxn ang="0">
                  <a:pos x="2" y="6"/>
                </a:cxn>
                <a:cxn ang="0">
                  <a:pos x="1" y="8"/>
                </a:cxn>
                <a:cxn ang="0">
                  <a:pos x="2" y="8"/>
                </a:cxn>
                <a:cxn ang="0">
                  <a:pos x="6" y="10"/>
                </a:cxn>
                <a:cxn ang="0">
                  <a:pos x="9" y="10"/>
                </a:cxn>
                <a:cxn ang="0">
                  <a:pos x="11" y="11"/>
                </a:cxn>
                <a:cxn ang="0">
                  <a:pos x="10" y="13"/>
                </a:cxn>
                <a:cxn ang="0">
                  <a:pos x="11" y="13"/>
                </a:cxn>
                <a:cxn ang="0">
                  <a:pos x="12" y="14"/>
                </a:cxn>
                <a:cxn ang="0">
                  <a:pos x="10" y="19"/>
                </a:cxn>
                <a:cxn ang="0">
                  <a:pos x="8" y="21"/>
                </a:cxn>
                <a:cxn ang="0">
                  <a:pos x="3" y="22"/>
                </a:cxn>
                <a:cxn ang="0">
                  <a:pos x="1" y="25"/>
                </a:cxn>
                <a:cxn ang="0">
                  <a:pos x="5" y="24"/>
                </a:cxn>
                <a:cxn ang="0">
                  <a:pos x="7" y="27"/>
                </a:cxn>
                <a:cxn ang="0">
                  <a:pos x="7" y="28"/>
                </a:cxn>
                <a:cxn ang="0">
                  <a:pos x="9" y="29"/>
                </a:cxn>
                <a:cxn ang="0">
                  <a:pos x="12" y="32"/>
                </a:cxn>
                <a:cxn ang="0">
                  <a:pos x="12" y="27"/>
                </a:cxn>
                <a:cxn ang="0">
                  <a:pos x="16" y="28"/>
                </a:cxn>
                <a:cxn ang="0">
                  <a:pos x="16" y="28"/>
                </a:cxn>
                <a:cxn ang="0">
                  <a:pos x="17" y="28"/>
                </a:cxn>
                <a:cxn ang="0">
                  <a:pos x="17" y="28"/>
                </a:cxn>
                <a:cxn ang="0">
                  <a:pos x="17" y="28"/>
                </a:cxn>
                <a:cxn ang="0">
                  <a:pos x="18" y="20"/>
                </a:cxn>
                <a:cxn ang="0">
                  <a:pos x="19" y="23"/>
                </a:cxn>
                <a:cxn ang="0">
                  <a:pos x="21" y="23"/>
                </a:cxn>
                <a:cxn ang="0">
                  <a:pos x="23" y="21"/>
                </a:cxn>
                <a:cxn ang="0">
                  <a:pos x="25" y="21"/>
                </a:cxn>
                <a:cxn ang="0">
                  <a:pos x="23" y="18"/>
                </a:cxn>
                <a:cxn ang="0">
                  <a:pos x="19" y="14"/>
                </a:cxn>
                <a:cxn ang="0">
                  <a:pos x="22" y="12"/>
                </a:cxn>
                <a:cxn ang="0">
                  <a:pos x="22" y="12"/>
                </a:cxn>
                <a:cxn ang="0">
                  <a:pos x="21" y="12"/>
                </a:cxn>
                <a:cxn ang="0">
                  <a:pos x="22" y="11"/>
                </a:cxn>
                <a:cxn ang="0">
                  <a:pos x="21" y="10"/>
                </a:cxn>
                <a:cxn ang="0">
                  <a:pos x="20" y="8"/>
                </a:cxn>
                <a:cxn ang="0">
                  <a:pos x="20" y="7"/>
                </a:cxn>
                <a:cxn ang="0">
                  <a:pos x="19" y="7"/>
                </a:cxn>
                <a:cxn ang="0">
                  <a:pos x="17" y="7"/>
                </a:cxn>
                <a:cxn ang="0">
                  <a:pos x="17" y="6"/>
                </a:cxn>
                <a:cxn ang="0">
                  <a:pos x="18" y="4"/>
                </a:cxn>
                <a:cxn ang="0">
                  <a:pos x="16" y="3"/>
                </a:cxn>
                <a:cxn ang="0">
                  <a:pos x="14" y="4"/>
                </a:cxn>
                <a:cxn ang="0">
                  <a:pos x="14" y="4"/>
                </a:cxn>
                <a:cxn ang="0">
                  <a:pos x="14" y="4"/>
                </a:cxn>
                <a:cxn ang="0">
                  <a:pos x="14" y="4"/>
                </a:cxn>
                <a:cxn ang="0">
                  <a:pos x="14" y="4"/>
                </a:cxn>
                <a:cxn ang="0">
                  <a:pos x="12" y="5"/>
                </a:cxn>
                <a:cxn ang="0">
                  <a:pos x="15" y="1"/>
                </a:cxn>
                <a:cxn ang="0">
                  <a:pos x="10" y="2"/>
                </a:cxn>
                <a:cxn ang="0">
                  <a:pos x="8" y="4"/>
                </a:cxn>
                <a:cxn ang="0">
                  <a:pos x="6" y="6"/>
                </a:cxn>
                <a:cxn ang="0">
                  <a:pos x="11" y="0"/>
                </a:cxn>
              </a:cxnLst>
              <a:rect l="0" t="0" r="r" b="b"/>
              <a:pathLst>
                <a:path w="25" h="32">
                  <a:moveTo>
                    <a:pt x="11" y="0"/>
                  </a:moveTo>
                  <a:cubicBezTo>
                    <a:pt x="9" y="0"/>
                    <a:pt x="4" y="3"/>
                    <a:pt x="2" y="6"/>
                  </a:cubicBezTo>
                  <a:cubicBezTo>
                    <a:pt x="3" y="6"/>
                    <a:pt x="3" y="6"/>
                    <a:pt x="3" y="6"/>
                  </a:cubicBezTo>
                  <a:cubicBezTo>
                    <a:pt x="3" y="6"/>
                    <a:pt x="4" y="6"/>
                    <a:pt x="4" y="6"/>
                  </a:cubicBezTo>
                  <a:cubicBezTo>
                    <a:pt x="4" y="6"/>
                    <a:pt x="4" y="6"/>
                    <a:pt x="4" y="6"/>
                  </a:cubicBezTo>
                  <a:cubicBezTo>
                    <a:pt x="4" y="6"/>
                    <a:pt x="4" y="6"/>
                    <a:pt x="4" y="6"/>
                  </a:cubicBezTo>
                  <a:cubicBezTo>
                    <a:pt x="4" y="6"/>
                    <a:pt x="3" y="6"/>
                    <a:pt x="3" y="6"/>
                  </a:cubicBezTo>
                  <a:cubicBezTo>
                    <a:pt x="2" y="6"/>
                    <a:pt x="2" y="6"/>
                    <a:pt x="2" y="6"/>
                  </a:cubicBezTo>
                  <a:cubicBezTo>
                    <a:pt x="2" y="7"/>
                    <a:pt x="1" y="7"/>
                    <a:pt x="1" y="7"/>
                  </a:cubicBezTo>
                  <a:cubicBezTo>
                    <a:pt x="1" y="8"/>
                    <a:pt x="1" y="8"/>
                    <a:pt x="1" y="8"/>
                  </a:cubicBezTo>
                  <a:cubicBezTo>
                    <a:pt x="2" y="8"/>
                    <a:pt x="2" y="8"/>
                    <a:pt x="2" y="8"/>
                  </a:cubicBezTo>
                  <a:cubicBezTo>
                    <a:pt x="2" y="8"/>
                    <a:pt x="2" y="8"/>
                    <a:pt x="2" y="8"/>
                  </a:cubicBezTo>
                  <a:cubicBezTo>
                    <a:pt x="2" y="9"/>
                    <a:pt x="2" y="9"/>
                    <a:pt x="6" y="10"/>
                  </a:cubicBezTo>
                  <a:cubicBezTo>
                    <a:pt x="6" y="10"/>
                    <a:pt x="6" y="10"/>
                    <a:pt x="6" y="10"/>
                  </a:cubicBezTo>
                  <a:cubicBezTo>
                    <a:pt x="6" y="10"/>
                    <a:pt x="6" y="10"/>
                    <a:pt x="8" y="9"/>
                  </a:cubicBezTo>
                  <a:cubicBezTo>
                    <a:pt x="8" y="10"/>
                    <a:pt x="9" y="10"/>
                    <a:pt x="9" y="10"/>
                  </a:cubicBezTo>
                  <a:cubicBezTo>
                    <a:pt x="9" y="10"/>
                    <a:pt x="10" y="10"/>
                    <a:pt x="11" y="9"/>
                  </a:cubicBezTo>
                  <a:cubicBezTo>
                    <a:pt x="11" y="10"/>
                    <a:pt x="11" y="10"/>
                    <a:pt x="11" y="11"/>
                  </a:cubicBezTo>
                  <a:cubicBezTo>
                    <a:pt x="11" y="11"/>
                    <a:pt x="11" y="11"/>
                    <a:pt x="11" y="11"/>
                  </a:cubicBezTo>
                  <a:cubicBezTo>
                    <a:pt x="12" y="12"/>
                    <a:pt x="12" y="12"/>
                    <a:pt x="10" y="13"/>
                  </a:cubicBezTo>
                  <a:cubicBezTo>
                    <a:pt x="10" y="14"/>
                    <a:pt x="10" y="14"/>
                    <a:pt x="10" y="14"/>
                  </a:cubicBezTo>
                  <a:cubicBezTo>
                    <a:pt x="11" y="13"/>
                    <a:pt x="11" y="13"/>
                    <a:pt x="11" y="13"/>
                  </a:cubicBezTo>
                  <a:cubicBezTo>
                    <a:pt x="12" y="13"/>
                    <a:pt x="12" y="13"/>
                    <a:pt x="12" y="13"/>
                  </a:cubicBezTo>
                  <a:cubicBezTo>
                    <a:pt x="12" y="14"/>
                    <a:pt x="12" y="14"/>
                    <a:pt x="12" y="14"/>
                  </a:cubicBezTo>
                  <a:cubicBezTo>
                    <a:pt x="12" y="15"/>
                    <a:pt x="12" y="15"/>
                    <a:pt x="12" y="15"/>
                  </a:cubicBezTo>
                  <a:cubicBezTo>
                    <a:pt x="12" y="15"/>
                    <a:pt x="14" y="17"/>
                    <a:pt x="10" y="19"/>
                  </a:cubicBezTo>
                  <a:cubicBezTo>
                    <a:pt x="7" y="20"/>
                    <a:pt x="7" y="20"/>
                    <a:pt x="7" y="21"/>
                  </a:cubicBezTo>
                  <a:cubicBezTo>
                    <a:pt x="8" y="21"/>
                    <a:pt x="8" y="21"/>
                    <a:pt x="8" y="21"/>
                  </a:cubicBezTo>
                  <a:cubicBezTo>
                    <a:pt x="7" y="22"/>
                    <a:pt x="6" y="22"/>
                    <a:pt x="6" y="23"/>
                  </a:cubicBezTo>
                  <a:cubicBezTo>
                    <a:pt x="4" y="22"/>
                    <a:pt x="4" y="22"/>
                    <a:pt x="3" y="22"/>
                  </a:cubicBezTo>
                  <a:cubicBezTo>
                    <a:pt x="2" y="22"/>
                    <a:pt x="2" y="22"/>
                    <a:pt x="1" y="23"/>
                  </a:cubicBezTo>
                  <a:cubicBezTo>
                    <a:pt x="0" y="24"/>
                    <a:pt x="1" y="25"/>
                    <a:pt x="1" y="25"/>
                  </a:cubicBezTo>
                  <a:cubicBezTo>
                    <a:pt x="1" y="25"/>
                    <a:pt x="2" y="25"/>
                    <a:pt x="2" y="25"/>
                  </a:cubicBezTo>
                  <a:cubicBezTo>
                    <a:pt x="3" y="25"/>
                    <a:pt x="4" y="25"/>
                    <a:pt x="5" y="24"/>
                  </a:cubicBezTo>
                  <a:cubicBezTo>
                    <a:pt x="5" y="24"/>
                    <a:pt x="5" y="24"/>
                    <a:pt x="6" y="23"/>
                  </a:cubicBezTo>
                  <a:cubicBezTo>
                    <a:pt x="6" y="24"/>
                    <a:pt x="6" y="24"/>
                    <a:pt x="7" y="27"/>
                  </a:cubicBezTo>
                  <a:cubicBezTo>
                    <a:pt x="8" y="27"/>
                    <a:pt x="8" y="27"/>
                    <a:pt x="8" y="27"/>
                  </a:cubicBezTo>
                  <a:cubicBezTo>
                    <a:pt x="7" y="28"/>
                    <a:pt x="7" y="28"/>
                    <a:pt x="7" y="28"/>
                  </a:cubicBezTo>
                  <a:cubicBezTo>
                    <a:pt x="7" y="29"/>
                    <a:pt x="7" y="30"/>
                    <a:pt x="7" y="30"/>
                  </a:cubicBezTo>
                  <a:cubicBezTo>
                    <a:pt x="8" y="29"/>
                    <a:pt x="8" y="29"/>
                    <a:pt x="9" y="29"/>
                  </a:cubicBezTo>
                  <a:cubicBezTo>
                    <a:pt x="9" y="30"/>
                    <a:pt x="9" y="30"/>
                    <a:pt x="9" y="31"/>
                  </a:cubicBezTo>
                  <a:cubicBezTo>
                    <a:pt x="12" y="32"/>
                    <a:pt x="12" y="32"/>
                    <a:pt x="12" y="32"/>
                  </a:cubicBezTo>
                  <a:cubicBezTo>
                    <a:pt x="13" y="31"/>
                    <a:pt x="13" y="31"/>
                    <a:pt x="13" y="31"/>
                  </a:cubicBezTo>
                  <a:cubicBezTo>
                    <a:pt x="13" y="31"/>
                    <a:pt x="10" y="28"/>
                    <a:pt x="12" y="27"/>
                  </a:cubicBezTo>
                  <a:cubicBezTo>
                    <a:pt x="13" y="30"/>
                    <a:pt x="15" y="30"/>
                    <a:pt x="15" y="30"/>
                  </a:cubicBezTo>
                  <a:cubicBezTo>
                    <a:pt x="16" y="29"/>
                    <a:pt x="16" y="29"/>
                    <a:pt x="16" y="28"/>
                  </a:cubicBezTo>
                  <a:cubicBezTo>
                    <a:pt x="16" y="28"/>
                    <a:pt x="16" y="28"/>
                    <a:pt x="16" y="28"/>
                  </a:cubicBezTo>
                  <a:cubicBezTo>
                    <a:pt x="16" y="28"/>
                    <a:pt x="16" y="28"/>
                    <a:pt x="16" y="28"/>
                  </a:cubicBezTo>
                  <a:cubicBezTo>
                    <a:pt x="17" y="28"/>
                    <a:pt x="17" y="28"/>
                    <a:pt x="17" y="28"/>
                  </a:cubicBezTo>
                  <a:cubicBezTo>
                    <a:pt x="17" y="28"/>
                    <a:pt x="17" y="28"/>
                    <a:pt x="17" y="28"/>
                  </a:cubicBezTo>
                  <a:cubicBezTo>
                    <a:pt x="17" y="28"/>
                    <a:pt x="17" y="28"/>
                    <a:pt x="17" y="28"/>
                  </a:cubicBezTo>
                  <a:cubicBezTo>
                    <a:pt x="17" y="28"/>
                    <a:pt x="17" y="28"/>
                    <a:pt x="17" y="28"/>
                  </a:cubicBezTo>
                  <a:cubicBezTo>
                    <a:pt x="17" y="28"/>
                    <a:pt x="17" y="28"/>
                    <a:pt x="17" y="28"/>
                  </a:cubicBezTo>
                  <a:cubicBezTo>
                    <a:pt x="17" y="28"/>
                    <a:pt x="17" y="28"/>
                    <a:pt x="17" y="28"/>
                  </a:cubicBezTo>
                  <a:cubicBezTo>
                    <a:pt x="17" y="28"/>
                    <a:pt x="15" y="23"/>
                    <a:pt x="16" y="21"/>
                  </a:cubicBezTo>
                  <a:cubicBezTo>
                    <a:pt x="16" y="21"/>
                    <a:pt x="17" y="20"/>
                    <a:pt x="18" y="20"/>
                  </a:cubicBezTo>
                  <a:cubicBezTo>
                    <a:pt x="18" y="20"/>
                    <a:pt x="18" y="20"/>
                    <a:pt x="18" y="20"/>
                  </a:cubicBezTo>
                  <a:cubicBezTo>
                    <a:pt x="18" y="21"/>
                    <a:pt x="18" y="21"/>
                    <a:pt x="19" y="23"/>
                  </a:cubicBezTo>
                  <a:cubicBezTo>
                    <a:pt x="20" y="24"/>
                    <a:pt x="20" y="24"/>
                    <a:pt x="20" y="24"/>
                  </a:cubicBezTo>
                  <a:cubicBezTo>
                    <a:pt x="21" y="23"/>
                    <a:pt x="21" y="23"/>
                    <a:pt x="21" y="23"/>
                  </a:cubicBezTo>
                  <a:cubicBezTo>
                    <a:pt x="22" y="23"/>
                    <a:pt x="22" y="23"/>
                    <a:pt x="22" y="23"/>
                  </a:cubicBezTo>
                  <a:cubicBezTo>
                    <a:pt x="23" y="21"/>
                    <a:pt x="23" y="21"/>
                    <a:pt x="23" y="21"/>
                  </a:cubicBezTo>
                  <a:cubicBezTo>
                    <a:pt x="24" y="21"/>
                    <a:pt x="24" y="21"/>
                    <a:pt x="25" y="21"/>
                  </a:cubicBezTo>
                  <a:cubicBezTo>
                    <a:pt x="25" y="21"/>
                    <a:pt x="25" y="21"/>
                    <a:pt x="25" y="21"/>
                  </a:cubicBezTo>
                  <a:cubicBezTo>
                    <a:pt x="25" y="20"/>
                    <a:pt x="25" y="20"/>
                    <a:pt x="25" y="20"/>
                  </a:cubicBezTo>
                  <a:cubicBezTo>
                    <a:pt x="24" y="18"/>
                    <a:pt x="23" y="18"/>
                    <a:pt x="23" y="18"/>
                  </a:cubicBezTo>
                  <a:cubicBezTo>
                    <a:pt x="22" y="17"/>
                    <a:pt x="21" y="17"/>
                    <a:pt x="21" y="16"/>
                  </a:cubicBezTo>
                  <a:cubicBezTo>
                    <a:pt x="20" y="15"/>
                    <a:pt x="19" y="15"/>
                    <a:pt x="19" y="14"/>
                  </a:cubicBezTo>
                  <a:cubicBezTo>
                    <a:pt x="19" y="14"/>
                    <a:pt x="19" y="14"/>
                    <a:pt x="21" y="14"/>
                  </a:cubicBezTo>
                  <a:cubicBezTo>
                    <a:pt x="22" y="13"/>
                    <a:pt x="22" y="12"/>
                    <a:pt x="22" y="12"/>
                  </a:cubicBezTo>
                  <a:cubicBezTo>
                    <a:pt x="22" y="12"/>
                    <a:pt x="22" y="12"/>
                    <a:pt x="22" y="12"/>
                  </a:cubicBezTo>
                  <a:cubicBezTo>
                    <a:pt x="22" y="12"/>
                    <a:pt x="22" y="12"/>
                    <a:pt x="22" y="12"/>
                  </a:cubicBezTo>
                  <a:cubicBezTo>
                    <a:pt x="21" y="12"/>
                    <a:pt x="21" y="12"/>
                    <a:pt x="21" y="12"/>
                  </a:cubicBezTo>
                  <a:cubicBezTo>
                    <a:pt x="21" y="12"/>
                    <a:pt x="21" y="12"/>
                    <a:pt x="21" y="12"/>
                  </a:cubicBezTo>
                  <a:cubicBezTo>
                    <a:pt x="21" y="12"/>
                    <a:pt x="22" y="12"/>
                    <a:pt x="22" y="11"/>
                  </a:cubicBezTo>
                  <a:cubicBezTo>
                    <a:pt x="22" y="11"/>
                    <a:pt x="22" y="11"/>
                    <a:pt x="22" y="11"/>
                  </a:cubicBezTo>
                  <a:cubicBezTo>
                    <a:pt x="21" y="11"/>
                    <a:pt x="21" y="11"/>
                    <a:pt x="20" y="11"/>
                  </a:cubicBezTo>
                  <a:cubicBezTo>
                    <a:pt x="21" y="10"/>
                    <a:pt x="21" y="10"/>
                    <a:pt x="21" y="10"/>
                  </a:cubicBezTo>
                  <a:cubicBezTo>
                    <a:pt x="21" y="10"/>
                    <a:pt x="21" y="10"/>
                    <a:pt x="19" y="9"/>
                  </a:cubicBezTo>
                  <a:cubicBezTo>
                    <a:pt x="19" y="9"/>
                    <a:pt x="19" y="9"/>
                    <a:pt x="20" y="8"/>
                  </a:cubicBezTo>
                  <a:cubicBezTo>
                    <a:pt x="19" y="8"/>
                    <a:pt x="19" y="8"/>
                    <a:pt x="19" y="8"/>
                  </a:cubicBezTo>
                  <a:cubicBezTo>
                    <a:pt x="19" y="8"/>
                    <a:pt x="20" y="8"/>
                    <a:pt x="20" y="7"/>
                  </a:cubicBezTo>
                  <a:cubicBezTo>
                    <a:pt x="20" y="7"/>
                    <a:pt x="20" y="7"/>
                    <a:pt x="20" y="7"/>
                  </a:cubicBezTo>
                  <a:cubicBezTo>
                    <a:pt x="19" y="7"/>
                    <a:pt x="19" y="7"/>
                    <a:pt x="19" y="7"/>
                  </a:cubicBezTo>
                  <a:cubicBezTo>
                    <a:pt x="18" y="7"/>
                    <a:pt x="18" y="7"/>
                    <a:pt x="18" y="7"/>
                  </a:cubicBezTo>
                  <a:cubicBezTo>
                    <a:pt x="17" y="7"/>
                    <a:pt x="17" y="7"/>
                    <a:pt x="17" y="7"/>
                  </a:cubicBezTo>
                  <a:cubicBezTo>
                    <a:pt x="18" y="7"/>
                    <a:pt x="18" y="6"/>
                    <a:pt x="18" y="6"/>
                  </a:cubicBezTo>
                  <a:cubicBezTo>
                    <a:pt x="17" y="6"/>
                    <a:pt x="17" y="6"/>
                    <a:pt x="17" y="6"/>
                  </a:cubicBezTo>
                  <a:cubicBezTo>
                    <a:pt x="18" y="6"/>
                    <a:pt x="18" y="5"/>
                    <a:pt x="18" y="5"/>
                  </a:cubicBezTo>
                  <a:cubicBezTo>
                    <a:pt x="18" y="5"/>
                    <a:pt x="18" y="5"/>
                    <a:pt x="18" y="4"/>
                  </a:cubicBezTo>
                  <a:cubicBezTo>
                    <a:pt x="17" y="3"/>
                    <a:pt x="17" y="3"/>
                    <a:pt x="16" y="3"/>
                  </a:cubicBezTo>
                  <a:cubicBezTo>
                    <a:pt x="16" y="3"/>
                    <a:pt x="16" y="3"/>
                    <a:pt x="16" y="3"/>
                  </a:cubicBezTo>
                  <a:cubicBezTo>
                    <a:pt x="15" y="3"/>
                    <a:pt x="15" y="4"/>
                    <a:pt x="14" y="5"/>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3" y="5"/>
                    <a:pt x="13" y="5"/>
                    <a:pt x="12" y="5"/>
                  </a:cubicBezTo>
                  <a:cubicBezTo>
                    <a:pt x="12" y="5"/>
                    <a:pt x="12" y="5"/>
                    <a:pt x="12" y="5"/>
                  </a:cubicBezTo>
                  <a:cubicBezTo>
                    <a:pt x="13" y="3"/>
                    <a:pt x="15" y="3"/>
                    <a:pt x="15" y="1"/>
                  </a:cubicBezTo>
                  <a:cubicBezTo>
                    <a:pt x="14" y="1"/>
                    <a:pt x="14" y="1"/>
                    <a:pt x="13" y="1"/>
                  </a:cubicBezTo>
                  <a:cubicBezTo>
                    <a:pt x="13" y="1"/>
                    <a:pt x="11" y="1"/>
                    <a:pt x="10" y="2"/>
                  </a:cubicBezTo>
                  <a:cubicBezTo>
                    <a:pt x="9" y="3"/>
                    <a:pt x="9" y="3"/>
                    <a:pt x="9" y="3"/>
                  </a:cubicBezTo>
                  <a:cubicBezTo>
                    <a:pt x="9" y="4"/>
                    <a:pt x="9" y="4"/>
                    <a:pt x="8" y="4"/>
                  </a:cubicBezTo>
                  <a:cubicBezTo>
                    <a:pt x="8" y="5"/>
                    <a:pt x="8" y="6"/>
                    <a:pt x="6" y="6"/>
                  </a:cubicBezTo>
                  <a:cubicBezTo>
                    <a:pt x="6" y="6"/>
                    <a:pt x="6" y="6"/>
                    <a:pt x="6" y="6"/>
                  </a:cubicBezTo>
                  <a:cubicBezTo>
                    <a:pt x="7" y="3"/>
                    <a:pt x="9" y="2"/>
                    <a:pt x="12" y="0"/>
                  </a:cubicBezTo>
                  <a:cubicBezTo>
                    <a:pt x="12" y="0"/>
                    <a:pt x="12" y="0"/>
                    <a:pt x="11" y="0"/>
                  </a:cubicBezTo>
                  <a:cubicBezTo>
                    <a:pt x="11" y="0"/>
                    <a:pt x="11" y="0"/>
                    <a:pt x="1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4" name="Freeform 62"/>
            <p:cNvSpPr>
              <a:spLocks/>
            </p:cNvSpPr>
            <p:nvPr/>
          </p:nvSpPr>
          <p:spPr bwMode="auto">
            <a:xfrm>
              <a:off x="4335463" y="1504950"/>
              <a:ext cx="36513" cy="28575"/>
            </a:xfrm>
            <a:custGeom>
              <a:avLst/>
              <a:gdLst/>
              <a:ahLst/>
              <a:cxnLst>
                <a:cxn ang="0">
                  <a:pos x="3" y="0"/>
                </a:cxn>
                <a:cxn ang="0">
                  <a:pos x="2" y="1"/>
                </a:cxn>
                <a:cxn ang="0">
                  <a:pos x="2" y="1"/>
                </a:cxn>
                <a:cxn ang="0">
                  <a:pos x="1" y="2"/>
                </a:cxn>
                <a:cxn ang="0">
                  <a:pos x="0" y="3"/>
                </a:cxn>
                <a:cxn ang="0">
                  <a:pos x="0" y="3"/>
                </a:cxn>
                <a:cxn ang="0">
                  <a:pos x="2" y="3"/>
                </a:cxn>
                <a:cxn ang="0">
                  <a:pos x="3" y="2"/>
                </a:cxn>
                <a:cxn ang="0">
                  <a:pos x="4" y="2"/>
                </a:cxn>
                <a:cxn ang="0">
                  <a:pos x="4" y="2"/>
                </a:cxn>
                <a:cxn ang="0">
                  <a:pos x="4" y="2"/>
                </a:cxn>
                <a:cxn ang="0">
                  <a:pos x="4" y="1"/>
                </a:cxn>
                <a:cxn ang="0">
                  <a:pos x="4" y="1"/>
                </a:cxn>
                <a:cxn ang="0">
                  <a:pos x="4" y="1"/>
                </a:cxn>
                <a:cxn ang="0">
                  <a:pos x="4" y="1"/>
                </a:cxn>
                <a:cxn ang="0">
                  <a:pos x="4" y="1"/>
                </a:cxn>
                <a:cxn ang="0">
                  <a:pos x="3" y="0"/>
                </a:cxn>
                <a:cxn ang="0">
                  <a:pos x="3" y="0"/>
                </a:cxn>
              </a:cxnLst>
              <a:rect l="0" t="0" r="r" b="b"/>
              <a:pathLst>
                <a:path w="4" h="3">
                  <a:moveTo>
                    <a:pt x="3" y="0"/>
                  </a:moveTo>
                  <a:cubicBezTo>
                    <a:pt x="2" y="0"/>
                    <a:pt x="2" y="1"/>
                    <a:pt x="2" y="1"/>
                  </a:cubicBezTo>
                  <a:cubicBezTo>
                    <a:pt x="2" y="1"/>
                    <a:pt x="2" y="1"/>
                    <a:pt x="2" y="1"/>
                  </a:cubicBezTo>
                  <a:cubicBezTo>
                    <a:pt x="1" y="2"/>
                    <a:pt x="1" y="2"/>
                    <a:pt x="1" y="2"/>
                  </a:cubicBezTo>
                  <a:cubicBezTo>
                    <a:pt x="0" y="3"/>
                    <a:pt x="0" y="3"/>
                    <a:pt x="0" y="3"/>
                  </a:cubicBezTo>
                  <a:cubicBezTo>
                    <a:pt x="0" y="3"/>
                    <a:pt x="0" y="3"/>
                    <a:pt x="0" y="3"/>
                  </a:cubicBezTo>
                  <a:cubicBezTo>
                    <a:pt x="2" y="3"/>
                    <a:pt x="2" y="3"/>
                    <a:pt x="2" y="3"/>
                  </a:cubicBezTo>
                  <a:cubicBezTo>
                    <a:pt x="3" y="3"/>
                    <a:pt x="3" y="3"/>
                    <a:pt x="3" y="2"/>
                  </a:cubicBezTo>
                  <a:cubicBezTo>
                    <a:pt x="4" y="2"/>
                    <a:pt x="4" y="2"/>
                    <a:pt x="4" y="2"/>
                  </a:cubicBezTo>
                  <a:cubicBezTo>
                    <a:pt x="4" y="2"/>
                    <a:pt x="4" y="2"/>
                    <a:pt x="4" y="2"/>
                  </a:cubicBezTo>
                  <a:cubicBezTo>
                    <a:pt x="4" y="2"/>
                    <a:pt x="4" y="2"/>
                    <a:pt x="4" y="2"/>
                  </a:cubicBezTo>
                  <a:cubicBezTo>
                    <a:pt x="4" y="1"/>
                    <a:pt x="4" y="1"/>
                    <a:pt x="4" y="1"/>
                  </a:cubicBezTo>
                  <a:cubicBezTo>
                    <a:pt x="4" y="1"/>
                    <a:pt x="4" y="1"/>
                    <a:pt x="4" y="1"/>
                  </a:cubicBezTo>
                  <a:cubicBezTo>
                    <a:pt x="4" y="1"/>
                    <a:pt x="4" y="1"/>
                    <a:pt x="4" y="1"/>
                  </a:cubicBezTo>
                  <a:cubicBezTo>
                    <a:pt x="4" y="1"/>
                    <a:pt x="4" y="1"/>
                    <a:pt x="4" y="1"/>
                  </a:cubicBezTo>
                  <a:cubicBezTo>
                    <a:pt x="4" y="1"/>
                    <a:pt x="4" y="1"/>
                    <a:pt x="4" y="1"/>
                  </a:cubicBezTo>
                  <a:cubicBezTo>
                    <a:pt x="4" y="1"/>
                    <a:pt x="3" y="0"/>
                    <a:pt x="3" y="0"/>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5" name="Freeform 63"/>
            <p:cNvSpPr>
              <a:spLocks/>
            </p:cNvSpPr>
            <p:nvPr/>
          </p:nvSpPr>
          <p:spPr bwMode="auto">
            <a:xfrm>
              <a:off x="4371976" y="1514475"/>
              <a:ext cx="19050" cy="19050"/>
            </a:xfrm>
            <a:custGeom>
              <a:avLst/>
              <a:gdLst/>
              <a:ahLst/>
              <a:cxnLst>
                <a:cxn ang="0">
                  <a:pos x="1" y="0"/>
                </a:cxn>
                <a:cxn ang="0">
                  <a:pos x="0" y="1"/>
                </a:cxn>
                <a:cxn ang="0">
                  <a:pos x="1" y="2"/>
                </a:cxn>
                <a:cxn ang="0">
                  <a:pos x="1" y="1"/>
                </a:cxn>
                <a:cxn ang="0">
                  <a:pos x="1" y="0"/>
                </a:cxn>
                <a:cxn ang="0">
                  <a:pos x="1" y="0"/>
                </a:cxn>
              </a:cxnLst>
              <a:rect l="0" t="0" r="r" b="b"/>
              <a:pathLst>
                <a:path w="2" h="2">
                  <a:moveTo>
                    <a:pt x="1" y="0"/>
                  </a:moveTo>
                  <a:cubicBezTo>
                    <a:pt x="1" y="0"/>
                    <a:pt x="0" y="1"/>
                    <a:pt x="0" y="1"/>
                  </a:cubicBezTo>
                  <a:cubicBezTo>
                    <a:pt x="0" y="2"/>
                    <a:pt x="1" y="2"/>
                    <a:pt x="1" y="2"/>
                  </a:cubicBezTo>
                  <a:cubicBezTo>
                    <a:pt x="1" y="2"/>
                    <a:pt x="1" y="2"/>
                    <a:pt x="1" y="1"/>
                  </a:cubicBezTo>
                  <a:cubicBezTo>
                    <a:pt x="1" y="1"/>
                    <a:pt x="2" y="0"/>
                    <a:pt x="1" y="0"/>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6" name="Freeform 64"/>
            <p:cNvSpPr>
              <a:spLocks/>
            </p:cNvSpPr>
            <p:nvPr/>
          </p:nvSpPr>
          <p:spPr bwMode="auto">
            <a:xfrm>
              <a:off x="4260851" y="1262063"/>
              <a:ext cx="74613" cy="28575"/>
            </a:xfrm>
            <a:custGeom>
              <a:avLst/>
              <a:gdLst/>
              <a:ahLst/>
              <a:cxnLst>
                <a:cxn ang="0">
                  <a:pos x="8" y="0"/>
                </a:cxn>
                <a:cxn ang="0">
                  <a:pos x="6" y="1"/>
                </a:cxn>
                <a:cxn ang="0">
                  <a:pos x="7" y="0"/>
                </a:cxn>
                <a:cxn ang="0">
                  <a:pos x="1" y="1"/>
                </a:cxn>
                <a:cxn ang="0">
                  <a:pos x="0" y="3"/>
                </a:cxn>
                <a:cxn ang="0">
                  <a:pos x="1" y="2"/>
                </a:cxn>
                <a:cxn ang="0">
                  <a:pos x="1" y="2"/>
                </a:cxn>
                <a:cxn ang="0">
                  <a:pos x="0" y="3"/>
                </a:cxn>
                <a:cxn ang="0">
                  <a:pos x="1" y="3"/>
                </a:cxn>
                <a:cxn ang="0">
                  <a:pos x="1" y="2"/>
                </a:cxn>
                <a:cxn ang="0">
                  <a:pos x="2" y="2"/>
                </a:cxn>
                <a:cxn ang="0">
                  <a:pos x="4" y="1"/>
                </a:cxn>
                <a:cxn ang="0">
                  <a:pos x="4" y="1"/>
                </a:cxn>
                <a:cxn ang="0">
                  <a:pos x="2" y="2"/>
                </a:cxn>
                <a:cxn ang="0">
                  <a:pos x="7" y="1"/>
                </a:cxn>
                <a:cxn ang="0">
                  <a:pos x="8" y="0"/>
                </a:cxn>
              </a:cxnLst>
              <a:rect l="0" t="0" r="r" b="b"/>
              <a:pathLst>
                <a:path w="8" h="3">
                  <a:moveTo>
                    <a:pt x="8" y="0"/>
                  </a:moveTo>
                  <a:cubicBezTo>
                    <a:pt x="7" y="0"/>
                    <a:pt x="7" y="0"/>
                    <a:pt x="6" y="1"/>
                  </a:cubicBezTo>
                  <a:cubicBezTo>
                    <a:pt x="7" y="0"/>
                    <a:pt x="7" y="0"/>
                    <a:pt x="7" y="0"/>
                  </a:cubicBezTo>
                  <a:cubicBezTo>
                    <a:pt x="1" y="1"/>
                    <a:pt x="1" y="1"/>
                    <a:pt x="1" y="1"/>
                  </a:cubicBezTo>
                  <a:cubicBezTo>
                    <a:pt x="1" y="2"/>
                    <a:pt x="0" y="2"/>
                    <a:pt x="0" y="3"/>
                  </a:cubicBezTo>
                  <a:cubicBezTo>
                    <a:pt x="1" y="2"/>
                    <a:pt x="1" y="2"/>
                    <a:pt x="1" y="2"/>
                  </a:cubicBezTo>
                  <a:cubicBezTo>
                    <a:pt x="1" y="2"/>
                    <a:pt x="1" y="2"/>
                    <a:pt x="1" y="2"/>
                  </a:cubicBezTo>
                  <a:cubicBezTo>
                    <a:pt x="0" y="3"/>
                    <a:pt x="0" y="3"/>
                    <a:pt x="0" y="3"/>
                  </a:cubicBezTo>
                  <a:cubicBezTo>
                    <a:pt x="0" y="3"/>
                    <a:pt x="0" y="3"/>
                    <a:pt x="1" y="3"/>
                  </a:cubicBezTo>
                  <a:cubicBezTo>
                    <a:pt x="1" y="3"/>
                    <a:pt x="1" y="3"/>
                    <a:pt x="1" y="2"/>
                  </a:cubicBezTo>
                  <a:cubicBezTo>
                    <a:pt x="2" y="2"/>
                    <a:pt x="2" y="2"/>
                    <a:pt x="2" y="2"/>
                  </a:cubicBezTo>
                  <a:cubicBezTo>
                    <a:pt x="4" y="1"/>
                    <a:pt x="4" y="1"/>
                    <a:pt x="4" y="1"/>
                  </a:cubicBezTo>
                  <a:cubicBezTo>
                    <a:pt x="4" y="1"/>
                    <a:pt x="4" y="1"/>
                    <a:pt x="4" y="1"/>
                  </a:cubicBezTo>
                  <a:cubicBezTo>
                    <a:pt x="3" y="2"/>
                    <a:pt x="3" y="2"/>
                    <a:pt x="2" y="2"/>
                  </a:cubicBezTo>
                  <a:cubicBezTo>
                    <a:pt x="3" y="2"/>
                    <a:pt x="5" y="2"/>
                    <a:pt x="7" y="1"/>
                  </a:cubicBezTo>
                  <a:cubicBezTo>
                    <a:pt x="8" y="0"/>
                    <a:pt x="8" y="0"/>
                    <a:pt x="8"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7" name="Freeform 65"/>
            <p:cNvSpPr>
              <a:spLocks/>
            </p:cNvSpPr>
            <p:nvPr/>
          </p:nvSpPr>
          <p:spPr bwMode="auto">
            <a:xfrm>
              <a:off x="4251326" y="1290638"/>
              <a:ext cx="28575" cy="9525"/>
            </a:xfrm>
            <a:custGeom>
              <a:avLst/>
              <a:gdLst/>
              <a:ahLst/>
              <a:cxnLst>
                <a:cxn ang="0">
                  <a:pos x="2" y="0"/>
                </a:cxn>
                <a:cxn ang="0">
                  <a:pos x="0" y="1"/>
                </a:cxn>
                <a:cxn ang="0">
                  <a:pos x="0" y="1"/>
                </a:cxn>
                <a:cxn ang="0">
                  <a:pos x="2" y="0"/>
                </a:cxn>
                <a:cxn ang="0">
                  <a:pos x="3" y="0"/>
                </a:cxn>
                <a:cxn ang="0">
                  <a:pos x="2" y="0"/>
                </a:cxn>
              </a:cxnLst>
              <a:rect l="0" t="0" r="r" b="b"/>
              <a:pathLst>
                <a:path w="3" h="1">
                  <a:moveTo>
                    <a:pt x="2" y="0"/>
                  </a:moveTo>
                  <a:cubicBezTo>
                    <a:pt x="2" y="0"/>
                    <a:pt x="0" y="1"/>
                    <a:pt x="0" y="1"/>
                  </a:cubicBezTo>
                  <a:cubicBezTo>
                    <a:pt x="0" y="1"/>
                    <a:pt x="0" y="1"/>
                    <a:pt x="0" y="1"/>
                  </a:cubicBezTo>
                  <a:cubicBezTo>
                    <a:pt x="0" y="1"/>
                    <a:pt x="2" y="0"/>
                    <a:pt x="2" y="0"/>
                  </a:cubicBezTo>
                  <a:cubicBezTo>
                    <a:pt x="3" y="0"/>
                    <a:pt x="3" y="0"/>
                    <a:pt x="3" y="0"/>
                  </a:cubicBezTo>
                  <a:cubicBezTo>
                    <a:pt x="2" y="0"/>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8" name="Freeform 66"/>
            <p:cNvSpPr>
              <a:spLocks/>
            </p:cNvSpPr>
            <p:nvPr/>
          </p:nvSpPr>
          <p:spPr bwMode="auto">
            <a:xfrm>
              <a:off x="4241801" y="1281113"/>
              <a:ext cx="93663" cy="46038"/>
            </a:xfrm>
            <a:custGeom>
              <a:avLst/>
              <a:gdLst/>
              <a:ahLst/>
              <a:cxnLst>
                <a:cxn ang="0">
                  <a:pos x="7" y="0"/>
                </a:cxn>
                <a:cxn ang="0">
                  <a:pos x="5" y="1"/>
                </a:cxn>
                <a:cxn ang="0">
                  <a:pos x="4" y="1"/>
                </a:cxn>
                <a:cxn ang="0">
                  <a:pos x="3" y="1"/>
                </a:cxn>
                <a:cxn ang="0">
                  <a:pos x="2" y="2"/>
                </a:cxn>
                <a:cxn ang="0">
                  <a:pos x="1" y="3"/>
                </a:cxn>
                <a:cxn ang="0">
                  <a:pos x="1" y="3"/>
                </a:cxn>
                <a:cxn ang="0">
                  <a:pos x="2" y="3"/>
                </a:cxn>
                <a:cxn ang="0">
                  <a:pos x="3" y="3"/>
                </a:cxn>
                <a:cxn ang="0">
                  <a:pos x="3" y="3"/>
                </a:cxn>
                <a:cxn ang="0">
                  <a:pos x="3" y="3"/>
                </a:cxn>
                <a:cxn ang="0">
                  <a:pos x="3" y="4"/>
                </a:cxn>
                <a:cxn ang="0">
                  <a:pos x="3" y="4"/>
                </a:cxn>
                <a:cxn ang="0">
                  <a:pos x="2" y="4"/>
                </a:cxn>
                <a:cxn ang="0">
                  <a:pos x="2" y="4"/>
                </a:cxn>
                <a:cxn ang="0">
                  <a:pos x="1" y="4"/>
                </a:cxn>
                <a:cxn ang="0">
                  <a:pos x="0" y="5"/>
                </a:cxn>
                <a:cxn ang="0">
                  <a:pos x="0" y="5"/>
                </a:cxn>
                <a:cxn ang="0">
                  <a:pos x="0" y="5"/>
                </a:cxn>
                <a:cxn ang="0">
                  <a:pos x="4" y="4"/>
                </a:cxn>
                <a:cxn ang="0">
                  <a:pos x="5" y="4"/>
                </a:cxn>
                <a:cxn ang="0">
                  <a:pos x="5" y="4"/>
                </a:cxn>
                <a:cxn ang="0">
                  <a:pos x="6" y="4"/>
                </a:cxn>
                <a:cxn ang="0">
                  <a:pos x="8" y="3"/>
                </a:cxn>
                <a:cxn ang="0">
                  <a:pos x="9" y="2"/>
                </a:cxn>
                <a:cxn ang="0">
                  <a:pos x="9" y="2"/>
                </a:cxn>
                <a:cxn ang="0">
                  <a:pos x="9" y="2"/>
                </a:cxn>
                <a:cxn ang="0">
                  <a:pos x="8" y="3"/>
                </a:cxn>
                <a:cxn ang="0">
                  <a:pos x="7" y="3"/>
                </a:cxn>
                <a:cxn ang="0">
                  <a:pos x="10" y="0"/>
                </a:cxn>
                <a:cxn ang="0">
                  <a:pos x="10" y="0"/>
                </a:cxn>
                <a:cxn ang="0">
                  <a:pos x="10" y="0"/>
                </a:cxn>
                <a:cxn ang="0">
                  <a:pos x="8" y="1"/>
                </a:cxn>
                <a:cxn ang="0">
                  <a:pos x="8" y="2"/>
                </a:cxn>
                <a:cxn ang="0">
                  <a:pos x="6" y="3"/>
                </a:cxn>
                <a:cxn ang="0">
                  <a:pos x="5" y="3"/>
                </a:cxn>
                <a:cxn ang="0">
                  <a:pos x="4" y="3"/>
                </a:cxn>
                <a:cxn ang="0">
                  <a:pos x="5" y="2"/>
                </a:cxn>
                <a:cxn ang="0">
                  <a:pos x="6" y="1"/>
                </a:cxn>
                <a:cxn ang="0">
                  <a:pos x="7" y="0"/>
                </a:cxn>
                <a:cxn ang="0">
                  <a:pos x="7" y="0"/>
                </a:cxn>
                <a:cxn ang="0">
                  <a:pos x="7" y="0"/>
                </a:cxn>
                <a:cxn ang="0">
                  <a:pos x="7" y="0"/>
                </a:cxn>
              </a:cxnLst>
              <a:rect l="0" t="0" r="r" b="b"/>
              <a:pathLst>
                <a:path w="10" h="5">
                  <a:moveTo>
                    <a:pt x="7" y="0"/>
                  </a:moveTo>
                  <a:cubicBezTo>
                    <a:pt x="7" y="0"/>
                    <a:pt x="5" y="0"/>
                    <a:pt x="5" y="1"/>
                  </a:cubicBezTo>
                  <a:cubicBezTo>
                    <a:pt x="4" y="1"/>
                    <a:pt x="4" y="1"/>
                    <a:pt x="4" y="1"/>
                  </a:cubicBezTo>
                  <a:cubicBezTo>
                    <a:pt x="3" y="1"/>
                    <a:pt x="3" y="1"/>
                    <a:pt x="3" y="1"/>
                  </a:cubicBezTo>
                  <a:cubicBezTo>
                    <a:pt x="3" y="2"/>
                    <a:pt x="2" y="2"/>
                    <a:pt x="2" y="2"/>
                  </a:cubicBezTo>
                  <a:cubicBezTo>
                    <a:pt x="1" y="3"/>
                    <a:pt x="1" y="3"/>
                    <a:pt x="1" y="3"/>
                  </a:cubicBezTo>
                  <a:cubicBezTo>
                    <a:pt x="1" y="3"/>
                    <a:pt x="1" y="3"/>
                    <a:pt x="1" y="3"/>
                  </a:cubicBezTo>
                  <a:cubicBezTo>
                    <a:pt x="2" y="3"/>
                    <a:pt x="2" y="3"/>
                    <a:pt x="2" y="3"/>
                  </a:cubicBezTo>
                  <a:cubicBezTo>
                    <a:pt x="3" y="3"/>
                    <a:pt x="3" y="3"/>
                    <a:pt x="3" y="3"/>
                  </a:cubicBezTo>
                  <a:cubicBezTo>
                    <a:pt x="3" y="3"/>
                    <a:pt x="3" y="3"/>
                    <a:pt x="3" y="3"/>
                  </a:cubicBezTo>
                  <a:cubicBezTo>
                    <a:pt x="3" y="3"/>
                    <a:pt x="3" y="3"/>
                    <a:pt x="3" y="3"/>
                  </a:cubicBezTo>
                  <a:cubicBezTo>
                    <a:pt x="3" y="4"/>
                    <a:pt x="3" y="4"/>
                    <a:pt x="3" y="4"/>
                  </a:cubicBezTo>
                  <a:cubicBezTo>
                    <a:pt x="3" y="4"/>
                    <a:pt x="3" y="4"/>
                    <a:pt x="3" y="4"/>
                  </a:cubicBezTo>
                  <a:cubicBezTo>
                    <a:pt x="3" y="4"/>
                    <a:pt x="3" y="4"/>
                    <a:pt x="2" y="4"/>
                  </a:cubicBezTo>
                  <a:cubicBezTo>
                    <a:pt x="2" y="4"/>
                    <a:pt x="2" y="4"/>
                    <a:pt x="2" y="4"/>
                  </a:cubicBezTo>
                  <a:cubicBezTo>
                    <a:pt x="2" y="4"/>
                    <a:pt x="1" y="4"/>
                    <a:pt x="1" y="4"/>
                  </a:cubicBezTo>
                  <a:cubicBezTo>
                    <a:pt x="0" y="4"/>
                    <a:pt x="0" y="5"/>
                    <a:pt x="0" y="5"/>
                  </a:cubicBezTo>
                  <a:cubicBezTo>
                    <a:pt x="0" y="5"/>
                    <a:pt x="0" y="5"/>
                    <a:pt x="0" y="5"/>
                  </a:cubicBezTo>
                  <a:cubicBezTo>
                    <a:pt x="0" y="5"/>
                    <a:pt x="0" y="5"/>
                    <a:pt x="0" y="5"/>
                  </a:cubicBezTo>
                  <a:cubicBezTo>
                    <a:pt x="2" y="5"/>
                    <a:pt x="3" y="4"/>
                    <a:pt x="4" y="4"/>
                  </a:cubicBezTo>
                  <a:cubicBezTo>
                    <a:pt x="4" y="4"/>
                    <a:pt x="5" y="4"/>
                    <a:pt x="5" y="4"/>
                  </a:cubicBezTo>
                  <a:cubicBezTo>
                    <a:pt x="5" y="4"/>
                    <a:pt x="5" y="4"/>
                    <a:pt x="5" y="4"/>
                  </a:cubicBezTo>
                  <a:cubicBezTo>
                    <a:pt x="6" y="4"/>
                    <a:pt x="6" y="4"/>
                    <a:pt x="6" y="4"/>
                  </a:cubicBezTo>
                  <a:cubicBezTo>
                    <a:pt x="6" y="4"/>
                    <a:pt x="7" y="4"/>
                    <a:pt x="8" y="3"/>
                  </a:cubicBezTo>
                  <a:cubicBezTo>
                    <a:pt x="9" y="2"/>
                    <a:pt x="9" y="2"/>
                    <a:pt x="9" y="2"/>
                  </a:cubicBezTo>
                  <a:cubicBezTo>
                    <a:pt x="9" y="2"/>
                    <a:pt x="9" y="2"/>
                    <a:pt x="9" y="2"/>
                  </a:cubicBezTo>
                  <a:cubicBezTo>
                    <a:pt x="9" y="2"/>
                    <a:pt x="9" y="2"/>
                    <a:pt x="9" y="2"/>
                  </a:cubicBezTo>
                  <a:cubicBezTo>
                    <a:pt x="8" y="3"/>
                    <a:pt x="8" y="3"/>
                    <a:pt x="8" y="3"/>
                  </a:cubicBezTo>
                  <a:cubicBezTo>
                    <a:pt x="7" y="3"/>
                    <a:pt x="7" y="3"/>
                    <a:pt x="7" y="3"/>
                  </a:cubicBezTo>
                  <a:cubicBezTo>
                    <a:pt x="10" y="0"/>
                    <a:pt x="10" y="0"/>
                    <a:pt x="10" y="0"/>
                  </a:cubicBezTo>
                  <a:cubicBezTo>
                    <a:pt x="10" y="0"/>
                    <a:pt x="10" y="0"/>
                    <a:pt x="10" y="0"/>
                  </a:cubicBezTo>
                  <a:cubicBezTo>
                    <a:pt x="10" y="0"/>
                    <a:pt x="10" y="0"/>
                    <a:pt x="10" y="0"/>
                  </a:cubicBezTo>
                  <a:cubicBezTo>
                    <a:pt x="10" y="0"/>
                    <a:pt x="10" y="0"/>
                    <a:pt x="8" y="1"/>
                  </a:cubicBezTo>
                  <a:cubicBezTo>
                    <a:pt x="8" y="2"/>
                    <a:pt x="8" y="2"/>
                    <a:pt x="8" y="2"/>
                  </a:cubicBezTo>
                  <a:cubicBezTo>
                    <a:pt x="7" y="2"/>
                    <a:pt x="7" y="2"/>
                    <a:pt x="6" y="3"/>
                  </a:cubicBezTo>
                  <a:cubicBezTo>
                    <a:pt x="6" y="3"/>
                    <a:pt x="6" y="3"/>
                    <a:pt x="5" y="3"/>
                  </a:cubicBezTo>
                  <a:cubicBezTo>
                    <a:pt x="5" y="3"/>
                    <a:pt x="5" y="3"/>
                    <a:pt x="4" y="3"/>
                  </a:cubicBezTo>
                  <a:cubicBezTo>
                    <a:pt x="5" y="3"/>
                    <a:pt x="5" y="3"/>
                    <a:pt x="5" y="2"/>
                  </a:cubicBezTo>
                  <a:cubicBezTo>
                    <a:pt x="6" y="2"/>
                    <a:pt x="6" y="1"/>
                    <a:pt x="6" y="1"/>
                  </a:cubicBezTo>
                  <a:cubicBezTo>
                    <a:pt x="7" y="0"/>
                    <a:pt x="7" y="0"/>
                    <a:pt x="7" y="0"/>
                  </a:cubicBezTo>
                  <a:cubicBezTo>
                    <a:pt x="7" y="0"/>
                    <a:pt x="7" y="0"/>
                    <a:pt x="7" y="0"/>
                  </a:cubicBezTo>
                  <a:cubicBezTo>
                    <a:pt x="7" y="0"/>
                    <a:pt x="7" y="0"/>
                    <a:pt x="7" y="0"/>
                  </a:cubicBezTo>
                  <a:cubicBezTo>
                    <a:pt x="7" y="0"/>
                    <a:pt x="7" y="0"/>
                    <a:pt x="7"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9" name="Freeform 67"/>
            <p:cNvSpPr>
              <a:spLocks/>
            </p:cNvSpPr>
            <p:nvPr/>
          </p:nvSpPr>
          <p:spPr bwMode="auto">
            <a:xfrm>
              <a:off x="4344988" y="1252538"/>
              <a:ext cx="19050" cy="9525"/>
            </a:xfrm>
            <a:custGeom>
              <a:avLst/>
              <a:gdLst/>
              <a:ahLst/>
              <a:cxnLst>
                <a:cxn ang="0">
                  <a:pos x="2" y="0"/>
                </a:cxn>
                <a:cxn ang="0">
                  <a:pos x="1" y="0"/>
                </a:cxn>
                <a:cxn ang="0">
                  <a:pos x="0" y="1"/>
                </a:cxn>
                <a:cxn ang="0">
                  <a:pos x="1" y="1"/>
                </a:cxn>
                <a:cxn ang="0">
                  <a:pos x="2" y="0"/>
                </a:cxn>
                <a:cxn ang="0">
                  <a:pos x="2" y="0"/>
                </a:cxn>
                <a:cxn ang="0">
                  <a:pos x="2" y="0"/>
                </a:cxn>
              </a:cxnLst>
              <a:rect l="0" t="0" r="r" b="b"/>
              <a:pathLst>
                <a:path w="2" h="1">
                  <a:moveTo>
                    <a:pt x="2" y="0"/>
                  </a:moveTo>
                  <a:cubicBezTo>
                    <a:pt x="2" y="0"/>
                    <a:pt x="1" y="0"/>
                    <a:pt x="1" y="0"/>
                  </a:cubicBezTo>
                  <a:cubicBezTo>
                    <a:pt x="0" y="1"/>
                    <a:pt x="0" y="1"/>
                    <a:pt x="0" y="1"/>
                  </a:cubicBezTo>
                  <a:cubicBezTo>
                    <a:pt x="1" y="1"/>
                    <a:pt x="1" y="1"/>
                    <a:pt x="1" y="1"/>
                  </a:cubicBezTo>
                  <a:cubicBezTo>
                    <a:pt x="2" y="0"/>
                    <a:pt x="2" y="0"/>
                    <a:pt x="2" y="0"/>
                  </a:cubicBezTo>
                  <a:cubicBezTo>
                    <a:pt x="2" y="0"/>
                    <a:pt x="2" y="0"/>
                    <a:pt x="2" y="0"/>
                  </a:cubicBezTo>
                  <a:cubicBezTo>
                    <a:pt x="2" y="0"/>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0" name="Freeform 68"/>
            <p:cNvSpPr>
              <a:spLocks/>
            </p:cNvSpPr>
            <p:nvPr/>
          </p:nvSpPr>
          <p:spPr bwMode="auto">
            <a:xfrm>
              <a:off x="4335463" y="1252538"/>
              <a:ext cx="36513" cy="19050"/>
            </a:xfrm>
            <a:custGeom>
              <a:avLst/>
              <a:gdLst/>
              <a:ahLst/>
              <a:cxnLst>
                <a:cxn ang="0">
                  <a:pos x="2" y="0"/>
                </a:cxn>
                <a:cxn ang="0">
                  <a:pos x="0" y="2"/>
                </a:cxn>
                <a:cxn ang="0">
                  <a:pos x="1" y="2"/>
                </a:cxn>
                <a:cxn ang="0">
                  <a:pos x="2" y="2"/>
                </a:cxn>
                <a:cxn ang="0">
                  <a:pos x="3" y="1"/>
                </a:cxn>
                <a:cxn ang="0">
                  <a:pos x="4" y="1"/>
                </a:cxn>
                <a:cxn ang="0">
                  <a:pos x="4" y="1"/>
                </a:cxn>
                <a:cxn ang="0">
                  <a:pos x="3" y="1"/>
                </a:cxn>
                <a:cxn ang="0">
                  <a:pos x="2" y="0"/>
                </a:cxn>
                <a:cxn ang="0">
                  <a:pos x="2" y="0"/>
                </a:cxn>
              </a:cxnLst>
              <a:rect l="0" t="0" r="r" b="b"/>
              <a:pathLst>
                <a:path w="4" h="2">
                  <a:moveTo>
                    <a:pt x="2" y="0"/>
                  </a:moveTo>
                  <a:cubicBezTo>
                    <a:pt x="2" y="1"/>
                    <a:pt x="1" y="1"/>
                    <a:pt x="0" y="2"/>
                  </a:cubicBezTo>
                  <a:cubicBezTo>
                    <a:pt x="1" y="2"/>
                    <a:pt x="1" y="2"/>
                    <a:pt x="1" y="2"/>
                  </a:cubicBezTo>
                  <a:cubicBezTo>
                    <a:pt x="1" y="2"/>
                    <a:pt x="1" y="2"/>
                    <a:pt x="2" y="2"/>
                  </a:cubicBezTo>
                  <a:cubicBezTo>
                    <a:pt x="3" y="1"/>
                    <a:pt x="3" y="1"/>
                    <a:pt x="3" y="1"/>
                  </a:cubicBezTo>
                  <a:cubicBezTo>
                    <a:pt x="3" y="1"/>
                    <a:pt x="3" y="1"/>
                    <a:pt x="4" y="1"/>
                  </a:cubicBezTo>
                  <a:cubicBezTo>
                    <a:pt x="4" y="1"/>
                    <a:pt x="4" y="1"/>
                    <a:pt x="4" y="1"/>
                  </a:cubicBezTo>
                  <a:cubicBezTo>
                    <a:pt x="3" y="1"/>
                    <a:pt x="3" y="1"/>
                    <a:pt x="3" y="1"/>
                  </a:cubicBezTo>
                  <a:cubicBezTo>
                    <a:pt x="2" y="0"/>
                    <a:pt x="2" y="0"/>
                    <a:pt x="2" y="0"/>
                  </a:cubicBezTo>
                  <a:cubicBezTo>
                    <a:pt x="2" y="0"/>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1" name="Freeform 69"/>
            <p:cNvSpPr>
              <a:spLocks/>
            </p:cNvSpPr>
            <p:nvPr/>
          </p:nvSpPr>
          <p:spPr bwMode="auto">
            <a:xfrm>
              <a:off x="4371976" y="1244600"/>
              <a:ext cx="28575" cy="7938"/>
            </a:xfrm>
            <a:custGeom>
              <a:avLst/>
              <a:gdLst/>
              <a:ahLst/>
              <a:cxnLst>
                <a:cxn ang="0">
                  <a:pos x="3" y="0"/>
                </a:cxn>
                <a:cxn ang="0">
                  <a:pos x="2" y="0"/>
                </a:cxn>
                <a:cxn ang="0">
                  <a:pos x="0" y="0"/>
                </a:cxn>
                <a:cxn ang="0">
                  <a:pos x="0" y="1"/>
                </a:cxn>
                <a:cxn ang="0">
                  <a:pos x="0" y="1"/>
                </a:cxn>
                <a:cxn ang="0">
                  <a:pos x="1" y="1"/>
                </a:cxn>
                <a:cxn ang="0">
                  <a:pos x="1" y="1"/>
                </a:cxn>
                <a:cxn ang="0">
                  <a:pos x="2" y="1"/>
                </a:cxn>
                <a:cxn ang="0">
                  <a:pos x="3" y="0"/>
                </a:cxn>
                <a:cxn ang="0">
                  <a:pos x="3" y="0"/>
                </a:cxn>
              </a:cxnLst>
              <a:rect l="0" t="0" r="r" b="b"/>
              <a:pathLst>
                <a:path w="3" h="1">
                  <a:moveTo>
                    <a:pt x="3" y="0"/>
                  </a:moveTo>
                  <a:cubicBezTo>
                    <a:pt x="2" y="0"/>
                    <a:pt x="2" y="0"/>
                    <a:pt x="2" y="0"/>
                  </a:cubicBezTo>
                  <a:cubicBezTo>
                    <a:pt x="0" y="0"/>
                    <a:pt x="0" y="0"/>
                    <a:pt x="0" y="0"/>
                  </a:cubicBezTo>
                  <a:cubicBezTo>
                    <a:pt x="0" y="1"/>
                    <a:pt x="0" y="1"/>
                    <a:pt x="0" y="1"/>
                  </a:cubicBezTo>
                  <a:cubicBezTo>
                    <a:pt x="0" y="1"/>
                    <a:pt x="0" y="1"/>
                    <a:pt x="0" y="1"/>
                  </a:cubicBezTo>
                  <a:cubicBezTo>
                    <a:pt x="1" y="1"/>
                    <a:pt x="1" y="1"/>
                    <a:pt x="1" y="1"/>
                  </a:cubicBezTo>
                  <a:cubicBezTo>
                    <a:pt x="1" y="1"/>
                    <a:pt x="1" y="1"/>
                    <a:pt x="1" y="1"/>
                  </a:cubicBezTo>
                  <a:cubicBezTo>
                    <a:pt x="1" y="1"/>
                    <a:pt x="1" y="1"/>
                    <a:pt x="2" y="1"/>
                  </a:cubicBezTo>
                  <a:cubicBezTo>
                    <a:pt x="3" y="0"/>
                    <a:pt x="3" y="0"/>
                    <a:pt x="3" y="0"/>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2" name="Freeform 70"/>
            <p:cNvSpPr>
              <a:spLocks/>
            </p:cNvSpPr>
            <p:nvPr/>
          </p:nvSpPr>
          <p:spPr bwMode="auto">
            <a:xfrm>
              <a:off x="4325938" y="1290638"/>
              <a:ext cx="55563" cy="46038"/>
            </a:xfrm>
            <a:custGeom>
              <a:avLst/>
              <a:gdLst/>
              <a:ahLst/>
              <a:cxnLst>
                <a:cxn ang="0">
                  <a:pos x="3" y="0"/>
                </a:cxn>
                <a:cxn ang="0">
                  <a:pos x="0" y="3"/>
                </a:cxn>
                <a:cxn ang="0">
                  <a:pos x="1" y="3"/>
                </a:cxn>
                <a:cxn ang="0">
                  <a:pos x="1" y="3"/>
                </a:cxn>
                <a:cxn ang="0">
                  <a:pos x="1" y="3"/>
                </a:cxn>
                <a:cxn ang="0">
                  <a:pos x="2" y="3"/>
                </a:cxn>
                <a:cxn ang="0">
                  <a:pos x="1" y="4"/>
                </a:cxn>
                <a:cxn ang="0">
                  <a:pos x="0" y="5"/>
                </a:cxn>
                <a:cxn ang="0">
                  <a:pos x="0" y="5"/>
                </a:cxn>
                <a:cxn ang="0">
                  <a:pos x="3" y="4"/>
                </a:cxn>
                <a:cxn ang="0">
                  <a:pos x="3" y="3"/>
                </a:cxn>
                <a:cxn ang="0">
                  <a:pos x="6" y="1"/>
                </a:cxn>
                <a:cxn ang="0">
                  <a:pos x="5" y="1"/>
                </a:cxn>
                <a:cxn ang="0">
                  <a:pos x="5" y="0"/>
                </a:cxn>
                <a:cxn ang="0">
                  <a:pos x="5" y="0"/>
                </a:cxn>
                <a:cxn ang="0">
                  <a:pos x="3" y="2"/>
                </a:cxn>
                <a:cxn ang="0">
                  <a:pos x="2" y="2"/>
                </a:cxn>
                <a:cxn ang="0">
                  <a:pos x="4" y="1"/>
                </a:cxn>
                <a:cxn ang="0">
                  <a:pos x="4" y="1"/>
                </a:cxn>
                <a:cxn ang="0">
                  <a:pos x="3" y="1"/>
                </a:cxn>
                <a:cxn ang="0">
                  <a:pos x="2" y="2"/>
                </a:cxn>
                <a:cxn ang="0">
                  <a:pos x="1" y="2"/>
                </a:cxn>
                <a:cxn ang="0">
                  <a:pos x="3" y="0"/>
                </a:cxn>
                <a:cxn ang="0">
                  <a:pos x="3" y="0"/>
                </a:cxn>
              </a:cxnLst>
              <a:rect l="0" t="0" r="r" b="b"/>
              <a:pathLst>
                <a:path w="6" h="5">
                  <a:moveTo>
                    <a:pt x="3" y="0"/>
                  </a:moveTo>
                  <a:cubicBezTo>
                    <a:pt x="2" y="0"/>
                    <a:pt x="0" y="2"/>
                    <a:pt x="0" y="3"/>
                  </a:cubicBezTo>
                  <a:cubicBezTo>
                    <a:pt x="1" y="3"/>
                    <a:pt x="1" y="3"/>
                    <a:pt x="1" y="3"/>
                  </a:cubicBezTo>
                  <a:cubicBezTo>
                    <a:pt x="1" y="3"/>
                    <a:pt x="1" y="3"/>
                    <a:pt x="1" y="3"/>
                  </a:cubicBezTo>
                  <a:cubicBezTo>
                    <a:pt x="1" y="3"/>
                    <a:pt x="1" y="3"/>
                    <a:pt x="1" y="3"/>
                  </a:cubicBezTo>
                  <a:cubicBezTo>
                    <a:pt x="1" y="3"/>
                    <a:pt x="1" y="3"/>
                    <a:pt x="2" y="3"/>
                  </a:cubicBezTo>
                  <a:cubicBezTo>
                    <a:pt x="1" y="4"/>
                    <a:pt x="1" y="4"/>
                    <a:pt x="1" y="4"/>
                  </a:cubicBezTo>
                  <a:cubicBezTo>
                    <a:pt x="0" y="4"/>
                    <a:pt x="0" y="4"/>
                    <a:pt x="0" y="5"/>
                  </a:cubicBezTo>
                  <a:cubicBezTo>
                    <a:pt x="0" y="5"/>
                    <a:pt x="0" y="5"/>
                    <a:pt x="0" y="5"/>
                  </a:cubicBezTo>
                  <a:cubicBezTo>
                    <a:pt x="1" y="5"/>
                    <a:pt x="1" y="4"/>
                    <a:pt x="3" y="4"/>
                  </a:cubicBezTo>
                  <a:cubicBezTo>
                    <a:pt x="3" y="3"/>
                    <a:pt x="3" y="3"/>
                    <a:pt x="3" y="3"/>
                  </a:cubicBezTo>
                  <a:cubicBezTo>
                    <a:pt x="4" y="3"/>
                    <a:pt x="5" y="2"/>
                    <a:pt x="6" y="1"/>
                  </a:cubicBezTo>
                  <a:cubicBezTo>
                    <a:pt x="5" y="1"/>
                    <a:pt x="5" y="1"/>
                    <a:pt x="5" y="1"/>
                  </a:cubicBezTo>
                  <a:cubicBezTo>
                    <a:pt x="5" y="0"/>
                    <a:pt x="5" y="0"/>
                    <a:pt x="5" y="0"/>
                  </a:cubicBezTo>
                  <a:cubicBezTo>
                    <a:pt x="5" y="0"/>
                    <a:pt x="5" y="0"/>
                    <a:pt x="5" y="0"/>
                  </a:cubicBezTo>
                  <a:cubicBezTo>
                    <a:pt x="5" y="0"/>
                    <a:pt x="5" y="0"/>
                    <a:pt x="3" y="2"/>
                  </a:cubicBezTo>
                  <a:cubicBezTo>
                    <a:pt x="2" y="2"/>
                    <a:pt x="2" y="2"/>
                    <a:pt x="2" y="2"/>
                  </a:cubicBezTo>
                  <a:cubicBezTo>
                    <a:pt x="3" y="1"/>
                    <a:pt x="4" y="1"/>
                    <a:pt x="4" y="1"/>
                  </a:cubicBezTo>
                  <a:cubicBezTo>
                    <a:pt x="4" y="1"/>
                    <a:pt x="4" y="1"/>
                    <a:pt x="4" y="1"/>
                  </a:cubicBezTo>
                  <a:cubicBezTo>
                    <a:pt x="3" y="1"/>
                    <a:pt x="3" y="1"/>
                    <a:pt x="3" y="1"/>
                  </a:cubicBezTo>
                  <a:cubicBezTo>
                    <a:pt x="2" y="2"/>
                    <a:pt x="2" y="2"/>
                    <a:pt x="2" y="2"/>
                  </a:cubicBezTo>
                  <a:cubicBezTo>
                    <a:pt x="1" y="2"/>
                    <a:pt x="1" y="2"/>
                    <a:pt x="1" y="2"/>
                  </a:cubicBezTo>
                  <a:cubicBezTo>
                    <a:pt x="3" y="1"/>
                    <a:pt x="3" y="0"/>
                    <a:pt x="3" y="0"/>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3" name="Freeform 71"/>
            <p:cNvSpPr>
              <a:spLocks/>
            </p:cNvSpPr>
            <p:nvPr/>
          </p:nvSpPr>
          <p:spPr bwMode="auto">
            <a:xfrm>
              <a:off x="4354513" y="1319213"/>
              <a:ext cx="17463" cy="26988"/>
            </a:xfrm>
            <a:custGeom>
              <a:avLst/>
              <a:gdLst/>
              <a:ahLst/>
              <a:cxnLst>
                <a:cxn ang="0">
                  <a:pos x="2" y="0"/>
                </a:cxn>
                <a:cxn ang="0">
                  <a:pos x="1" y="1"/>
                </a:cxn>
                <a:cxn ang="0">
                  <a:pos x="0" y="2"/>
                </a:cxn>
                <a:cxn ang="0">
                  <a:pos x="0" y="3"/>
                </a:cxn>
                <a:cxn ang="0">
                  <a:pos x="0" y="3"/>
                </a:cxn>
                <a:cxn ang="0">
                  <a:pos x="0" y="3"/>
                </a:cxn>
                <a:cxn ang="0">
                  <a:pos x="2" y="1"/>
                </a:cxn>
                <a:cxn ang="0">
                  <a:pos x="2" y="0"/>
                </a:cxn>
              </a:cxnLst>
              <a:rect l="0" t="0" r="r" b="b"/>
              <a:pathLst>
                <a:path w="2" h="3">
                  <a:moveTo>
                    <a:pt x="2" y="0"/>
                  </a:moveTo>
                  <a:cubicBezTo>
                    <a:pt x="1" y="1"/>
                    <a:pt x="1" y="1"/>
                    <a:pt x="1" y="1"/>
                  </a:cubicBezTo>
                  <a:cubicBezTo>
                    <a:pt x="0" y="1"/>
                    <a:pt x="0" y="2"/>
                    <a:pt x="0" y="2"/>
                  </a:cubicBezTo>
                  <a:cubicBezTo>
                    <a:pt x="0" y="3"/>
                    <a:pt x="0" y="3"/>
                    <a:pt x="0" y="3"/>
                  </a:cubicBezTo>
                  <a:cubicBezTo>
                    <a:pt x="0" y="3"/>
                    <a:pt x="0" y="3"/>
                    <a:pt x="0" y="3"/>
                  </a:cubicBezTo>
                  <a:cubicBezTo>
                    <a:pt x="0" y="3"/>
                    <a:pt x="0" y="3"/>
                    <a:pt x="0" y="3"/>
                  </a:cubicBezTo>
                  <a:cubicBezTo>
                    <a:pt x="1" y="3"/>
                    <a:pt x="2" y="2"/>
                    <a:pt x="2" y="1"/>
                  </a:cubicBezTo>
                  <a:cubicBezTo>
                    <a:pt x="2" y="1"/>
                    <a:pt x="2" y="1"/>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4" name="Freeform 72"/>
            <p:cNvSpPr>
              <a:spLocks/>
            </p:cNvSpPr>
            <p:nvPr/>
          </p:nvSpPr>
          <p:spPr bwMode="auto">
            <a:xfrm>
              <a:off x="4371976" y="1290638"/>
              <a:ext cx="103188" cy="74613"/>
            </a:xfrm>
            <a:custGeom>
              <a:avLst/>
              <a:gdLst/>
              <a:ahLst/>
              <a:cxnLst>
                <a:cxn ang="0">
                  <a:pos x="3" y="0"/>
                </a:cxn>
                <a:cxn ang="0">
                  <a:pos x="2" y="2"/>
                </a:cxn>
                <a:cxn ang="0">
                  <a:pos x="3" y="2"/>
                </a:cxn>
                <a:cxn ang="0">
                  <a:pos x="1" y="4"/>
                </a:cxn>
                <a:cxn ang="0">
                  <a:pos x="0" y="6"/>
                </a:cxn>
                <a:cxn ang="0">
                  <a:pos x="0" y="6"/>
                </a:cxn>
                <a:cxn ang="0">
                  <a:pos x="0" y="6"/>
                </a:cxn>
                <a:cxn ang="0">
                  <a:pos x="0" y="7"/>
                </a:cxn>
                <a:cxn ang="0">
                  <a:pos x="2" y="6"/>
                </a:cxn>
                <a:cxn ang="0">
                  <a:pos x="1" y="7"/>
                </a:cxn>
                <a:cxn ang="0">
                  <a:pos x="5" y="7"/>
                </a:cxn>
                <a:cxn ang="0">
                  <a:pos x="6" y="7"/>
                </a:cxn>
                <a:cxn ang="0">
                  <a:pos x="6" y="8"/>
                </a:cxn>
                <a:cxn ang="0">
                  <a:pos x="6" y="8"/>
                </a:cxn>
                <a:cxn ang="0">
                  <a:pos x="6" y="8"/>
                </a:cxn>
                <a:cxn ang="0">
                  <a:pos x="6" y="8"/>
                </a:cxn>
                <a:cxn ang="0">
                  <a:pos x="7" y="8"/>
                </a:cxn>
                <a:cxn ang="0">
                  <a:pos x="7" y="8"/>
                </a:cxn>
                <a:cxn ang="0">
                  <a:pos x="7" y="8"/>
                </a:cxn>
                <a:cxn ang="0">
                  <a:pos x="7" y="8"/>
                </a:cxn>
                <a:cxn ang="0">
                  <a:pos x="8" y="8"/>
                </a:cxn>
                <a:cxn ang="0">
                  <a:pos x="9" y="6"/>
                </a:cxn>
                <a:cxn ang="0">
                  <a:pos x="10" y="6"/>
                </a:cxn>
                <a:cxn ang="0">
                  <a:pos x="10" y="6"/>
                </a:cxn>
                <a:cxn ang="0">
                  <a:pos x="10" y="5"/>
                </a:cxn>
                <a:cxn ang="0">
                  <a:pos x="8" y="4"/>
                </a:cxn>
                <a:cxn ang="0">
                  <a:pos x="8" y="4"/>
                </a:cxn>
                <a:cxn ang="0">
                  <a:pos x="6" y="5"/>
                </a:cxn>
                <a:cxn ang="0">
                  <a:pos x="4" y="4"/>
                </a:cxn>
                <a:cxn ang="0">
                  <a:pos x="4" y="3"/>
                </a:cxn>
                <a:cxn ang="0">
                  <a:pos x="6" y="1"/>
                </a:cxn>
                <a:cxn ang="0">
                  <a:pos x="5" y="1"/>
                </a:cxn>
                <a:cxn ang="0">
                  <a:pos x="5" y="2"/>
                </a:cxn>
                <a:cxn ang="0">
                  <a:pos x="4" y="2"/>
                </a:cxn>
                <a:cxn ang="0">
                  <a:pos x="4" y="2"/>
                </a:cxn>
                <a:cxn ang="0">
                  <a:pos x="4" y="1"/>
                </a:cxn>
                <a:cxn ang="0">
                  <a:pos x="3" y="0"/>
                </a:cxn>
                <a:cxn ang="0">
                  <a:pos x="3" y="0"/>
                </a:cxn>
              </a:cxnLst>
              <a:rect l="0" t="0" r="r" b="b"/>
              <a:pathLst>
                <a:path w="11" h="8">
                  <a:moveTo>
                    <a:pt x="3" y="0"/>
                  </a:moveTo>
                  <a:cubicBezTo>
                    <a:pt x="3" y="0"/>
                    <a:pt x="1" y="1"/>
                    <a:pt x="2" y="2"/>
                  </a:cubicBezTo>
                  <a:cubicBezTo>
                    <a:pt x="3" y="2"/>
                    <a:pt x="3" y="2"/>
                    <a:pt x="3" y="2"/>
                  </a:cubicBezTo>
                  <a:cubicBezTo>
                    <a:pt x="2" y="4"/>
                    <a:pt x="2" y="4"/>
                    <a:pt x="1" y="4"/>
                  </a:cubicBezTo>
                  <a:cubicBezTo>
                    <a:pt x="0" y="5"/>
                    <a:pt x="0" y="5"/>
                    <a:pt x="0" y="6"/>
                  </a:cubicBezTo>
                  <a:cubicBezTo>
                    <a:pt x="0" y="6"/>
                    <a:pt x="0" y="6"/>
                    <a:pt x="0" y="6"/>
                  </a:cubicBezTo>
                  <a:cubicBezTo>
                    <a:pt x="0" y="6"/>
                    <a:pt x="0" y="6"/>
                    <a:pt x="0" y="6"/>
                  </a:cubicBezTo>
                  <a:cubicBezTo>
                    <a:pt x="0" y="6"/>
                    <a:pt x="0" y="7"/>
                    <a:pt x="0" y="7"/>
                  </a:cubicBezTo>
                  <a:cubicBezTo>
                    <a:pt x="1" y="7"/>
                    <a:pt x="1" y="6"/>
                    <a:pt x="2" y="6"/>
                  </a:cubicBezTo>
                  <a:cubicBezTo>
                    <a:pt x="1" y="7"/>
                    <a:pt x="1" y="7"/>
                    <a:pt x="1" y="7"/>
                  </a:cubicBezTo>
                  <a:cubicBezTo>
                    <a:pt x="5" y="7"/>
                    <a:pt x="5" y="7"/>
                    <a:pt x="5" y="7"/>
                  </a:cubicBezTo>
                  <a:cubicBezTo>
                    <a:pt x="6" y="7"/>
                    <a:pt x="6" y="7"/>
                    <a:pt x="6" y="7"/>
                  </a:cubicBezTo>
                  <a:cubicBezTo>
                    <a:pt x="6" y="8"/>
                    <a:pt x="6" y="8"/>
                    <a:pt x="6" y="8"/>
                  </a:cubicBezTo>
                  <a:cubicBezTo>
                    <a:pt x="6" y="8"/>
                    <a:pt x="6" y="8"/>
                    <a:pt x="6" y="8"/>
                  </a:cubicBezTo>
                  <a:cubicBezTo>
                    <a:pt x="6" y="8"/>
                    <a:pt x="6" y="8"/>
                    <a:pt x="6" y="8"/>
                  </a:cubicBezTo>
                  <a:cubicBezTo>
                    <a:pt x="6" y="8"/>
                    <a:pt x="6" y="8"/>
                    <a:pt x="6" y="8"/>
                  </a:cubicBezTo>
                  <a:cubicBezTo>
                    <a:pt x="7" y="8"/>
                    <a:pt x="7" y="8"/>
                    <a:pt x="7" y="8"/>
                  </a:cubicBezTo>
                  <a:cubicBezTo>
                    <a:pt x="7" y="8"/>
                    <a:pt x="7" y="8"/>
                    <a:pt x="7" y="8"/>
                  </a:cubicBezTo>
                  <a:cubicBezTo>
                    <a:pt x="7" y="8"/>
                    <a:pt x="7" y="8"/>
                    <a:pt x="7" y="8"/>
                  </a:cubicBezTo>
                  <a:cubicBezTo>
                    <a:pt x="7" y="8"/>
                    <a:pt x="7" y="8"/>
                    <a:pt x="7" y="8"/>
                  </a:cubicBezTo>
                  <a:cubicBezTo>
                    <a:pt x="8" y="8"/>
                    <a:pt x="8" y="8"/>
                    <a:pt x="8" y="8"/>
                  </a:cubicBezTo>
                  <a:cubicBezTo>
                    <a:pt x="8" y="7"/>
                    <a:pt x="9" y="7"/>
                    <a:pt x="9" y="6"/>
                  </a:cubicBezTo>
                  <a:cubicBezTo>
                    <a:pt x="10" y="6"/>
                    <a:pt x="10" y="6"/>
                    <a:pt x="10" y="6"/>
                  </a:cubicBezTo>
                  <a:cubicBezTo>
                    <a:pt x="10" y="6"/>
                    <a:pt x="10" y="6"/>
                    <a:pt x="10" y="6"/>
                  </a:cubicBezTo>
                  <a:cubicBezTo>
                    <a:pt x="10" y="6"/>
                    <a:pt x="11" y="5"/>
                    <a:pt x="10" y="5"/>
                  </a:cubicBezTo>
                  <a:cubicBezTo>
                    <a:pt x="10" y="5"/>
                    <a:pt x="8" y="4"/>
                    <a:pt x="8" y="4"/>
                  </a:cubicBezTo>
                  <a:cubicBezTo>
                    <a:pt x="8" y="4"/>
                    <a:pt x="8" y="4"/>
                    <a:pt x="8" y="4"/>
                  </a:cubicBezTo>
                  <a:cubicBezTo>
                    <a:pt x="7" y="5"/>
                    <a:pt x="7" y="5"/>
                    <a:pt x="6" y="5"/>
                  </a:cubicBezTo>
                  <a:cubicBezTo>
                    <a:pt x="6" y="5"/>
                    <a:pt x="4" y="4"/>
                    <a:pt x="4" y="4"/>
                  </a:cubicBezTo>
                  <a:cubicBezTo>
                    <a:pt x="4" y="3"/>
                    <a:pt x="4" y="3"/>
                    <a:pt x="4" y="3"/>
                  </a:cubicBezTo>
                  <a:cubicBezTo>
                    <a:pt x="5" y="3"/>
                    <a:pt x="6" y="2"/>
                    <a:pt x="6" y="1"/>
                  </a:cubicBezTo>
                  <a:cubicBezTo>
                    <a:pt x="5" y="1"/>
                    <a:pt x="5" y="1"/>
                    <a:pt x="5" y="1"/>
                  </a:cubicBezTo>
                  <a:cubicBezTo>
                    <a:pt x="5" y="1"/>
                    <a:pt x="5" y="1"/>
                    <a:pt x="5" y="2"/>
                  </a:cubicBezTo>
                  <a:cubicBezTo>
                    <a:pt x="5" y="2"/>
                    <a:pt x="5" y="2"/>
                    <a:pt x="4" y="2"/>
                  </a:cubicBezTo>
                  <a:cubicBezTo>
                    <a:pt x="4" y="2"/>
                    <a:pt x="4" y="2"/>
                    <a:pt x="4" y="2"/>
                  </a:cubicBezTo>
                  <a:cubicBezTo>
                    <a:pt x="4" y="1"/>
                    <a:pt x="4" y="1"/>
                    <a:pt x="4" y="1"/>
                  </a:cubicBezTo>
                  <a:cubicBezTo>
                    <a:pt x="4" y="1"/>
                    <a:pt x="4" y="0"/>
                    <a:pt x="3" y="0"/>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5" name="Freeform 73"/>
            <p:cNvSpPr>
              <a:spLocks/>
            </p:cNvSpPr>
            <p:nvPr/>
          </p:nvSpPr>
          <p:spPr bwMode="auto">
            <a:xfrm>
              <a:off x="4400551" y="1235075"/>
              <a:ext cx="46038" cy="36513"/>
            </a:xfrm>
            <a:custGeom>
              <a:avLst/>
              <a:gdLst/>
              <a:ahLst/>
              <a:cxnLst>
                <a:cxn ang="0">
                  <a:pos x="4" y="0"/>
                </a:cxn>
                <a:cxn ang="0">
                  <a:pos x="4" y="0"/>
                </a:cxn>
                <a:cxn ang="0">
                  <a:pos x="3" y="1"/>
                </a:cxn>
                <a:cxn ang="0">
                  <a:pos x="2" y="1"/>
                </a:cxn>
                <a:cxn ang="0">
                  <a:pos x="2" y="2"/>
                </a:cxn>
                <a:cxn ang="0">
                  <a:pos x="2" y="2"/>
                </a:cxn>
                <a:cxn ang="0">
                  <a:pos x="1" y="2"/>
                </a:cxn>
                <a:cxn ang="0">
                  <a:pos x="0" y="3"/>
                </a:cxn>
                <a:cxn ang="0">
                  <a:pos x="0" y="3"/>
                </a:cxn>
                <a:cxn ang="0">
                  <a:pos x="1" y="3"/>
                </a:cxn>
                <a:cxn ang="0">
                  <a:pos x="1" y="3"/>
                </a:cxn>
                <a:cxn ang="0">
                  <a:pos x="1" y="3"/>
                </a:cxn>
                <a:cxn ang="0">
                  <a:pos x="2" y="3"/>
                </a:cxn>
                <a:cxn ang="0">
                  <a:pos x="0" y="4"/>
                </a:cxn>
                <a:cxn ang="0">
                  <a:pos x="1" y="4"/>
                </a:cxn>
                <a:cxn ang="0">
                  <a:pos x="2" y="4"/>
                </a:cxn>
                <a:cxn ang="0">
                  <a:pos x="3" y="3"/>
                </a:cxn>
                <a:cxn ang="0">
                  <a:pos x="4" y="2"/>
                </a:cxn>
                <a:cxn ang="0">
                  <a:pos x="4" y="1"/>
                </a:cxn>
                <a:cxn ang="0">
                  <a:pos x="4" y="1"/>
                </a:cxn>
                <a:cxn ang="0">
                  <a:pos x="4" y="1"/>
                </a:cxn>
                <a:cxn ang="0">
                  <a:pos x="4" y="1"/>
                </a:cxn>
                <a:cxn ang="0">
                  <a:pos x="5" y="0"/>
                </a:cxn>
                <a:cxn ang="0">
                  <a:pos x="5" y="0"/>
                </a:cxn>
                <a:cxn ang="0">
                  <a:pos x="4" y="0"/>
                </a:cxn>
              </a:cxnLst>
              <a:rect l="0" t="0" r="r" b="b"/>
              <a:pathLst>
                <a:path w="5" h="4">
                  <a:moveTo>
                    <a:pt x="4" y="0"/>
                  </a:moveTo>
                  <a:cubicBezTo>
                    <a:pt x="4" y="0"/>
                    <a:pt x="4" y="0"/>
                    <a:pt x="4" y="0"/>
                  </a:cubicBezTo>
                  <a:cubicBezTo>
                    <a:pt x="3" y="1"/>
                    <a:pt x="3" y="1"/>
                    <a:pt x="3" y="1"/>
                  </a:cubicBezTo>
                  <a:cubicBezTo>
                    <a:pt x="2" y="1"/>
                    <a:pt x="2" y="1"/>
                    <a:pt x="2" y="1"/>
                  </a:cubicBezTo>
                  <a:cubicBezTo>
                    <a:pt x="2" y="2"/>
                    <a:pt x="2" y="2"/>
                    <a:pt x="2" y="2"/>
                  </a:cubicBezTo>
                  <a:cubicBezTo>
                    <a:pt x="2" y="2"/>
                    <a:pt x="2" y="2"/>
                    <a:pt x="2" y="2"/>
                  </a:cubicBezTo>
                  <a:cubicBezTo>
                    <a:pt x="1" y="2"/>
                    <a:pt x="1" y="2"/>
                    <a:pt x="1" y="2"/>
                  </a:cubicBezTo>
                  <a:cubicBezTo>
                    <a:pt x="0" y="3"/>
                    <a:pt x="0" y="3"/>
                    <a:pt x="0" y="3"/>
                  </a:cubicBezTo>
                  <a:cubicBezTo>
                    <a:pt x="0" y="3"/>
                    <a:pt x="0" y="3"/>
                    <a:pt x="0" y="3"/>
                  </a:cubicBezTo>
                  <a:cubicBezTo>
                    <a:pt x="0" y="3"/>
                    <a:pt x="0" y="3"/>
                    <a:pt x="1" y="3"/>
                  </a:cubicBezTo>
                  <a:cubicBezTo>
                    <a:pt x="1" y="3"/>
                    <a:pt x="1" y="3"/>
                    <a:pt x="1" y="3"/>
                  </a:cubicBezTo>
                  <a:cubicBezTo>
                    <a:pt x="1" y="3"/>
                    <a:pt x="1" y="3"/>
                    <a:pt x="1" y="3"/>
                  </a:cubicBezTo>
                  <a:cubicBezTo>
                    <a:pt x="2" y="3"/>
                    <a:pt x="2" y="3"/>
                    <a:pt x="2" y="3"/>
                  </a:cubicBezTo>
                  <a:cubicBezTo>
                    <a:pt x="2" y="3"/>
                    <a:pt x="2" y="3"/>
                    <a:pt x="0" y="4"/>
                  </a:cubicBezTo>
                  <a:cubicBezTo>
                    <a:pt x="1" y="4"/>
                    <a:pt x="1" y="4"/>
                    <a:pt x="1" y="4"/>
                  </a:cubicBezTo>
                  <a:cubicBezTo>
                    <a:pt x="2" y="4"/>
                    <a:pt x="2" y="4"/>
                    <a:pt x="2" y="4"/>
                  </a:cubicBezTo>
                  <a:cubicBezTo>
                    <a:pt x="3" y="3"/>
                    <a:pt x="3" y="3"/>
                    <a:pt x="3" y="3"/>
                  </a:cubicBezTo>
                  <a:cubicBezTo>
                    <a:pt x="3" y="3"/>
                    <a:pt x="4" y="3"/>
                    <a:pt x="4" y="2"/>
                  </a:cubicBezTo>
                  <a:cubicBezTo>
                    <a:pt x="4" y="1"/>
                    <a:pt x="4" y="1"/>
                    <a:pt x="4" y="1"/>
                  </a:cubicBezTo>
                  <a:cubicBezTo>
                    <a:pt x="4" y="1"/>
                    <a:pt x="4" y="1"/>
                    <a:pt x="4" y="1"/>
                  </a:cubicBezTo>
                  <a:cubicBezTo>
                    <a:pt x="4" y="1"/>
                    <a:pt x="4" y="1"/>
                    <a:pt x="4" y="1"/>
                  </a:cubicBezTo>
                  <a:cubicBezTo>
                    <a:pt x="4" y="1"/>
                    <a:pt x="4" y="1"/>
                    <a:pt x="4" y="1"/>
                  </a:cubicBezTo>
                  <a:cubicBezTo>
                    <a:pt x="4" y="1"/>
                    <a:pt x="4" y="1"/>
                    <a:pt x="5" y="0"/>
                  </a:cubicBezTo>
                  <a:cubicBezTo>
                    <a:pt x="5" y="0"/>
                    <a:pt x="5" y="0"/>
                    <a:pt x="5" y="0"/>
                  </a:cubicBezTo>
                  <a:cubicBezTo>
                    <a:pt x="5" y="0"/>
                    <a:pt x="5" y="0"/>
                    <a:pt x="4"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6" name="Freeform 74"/>
            <p:cNvSpPr>
              <a:spLocks/>
            </p:cNvSpPr>
            <p:nvPr/>
          </p:nvSpPr>
          <p:spPr bwMode="auto">
            <a:xfrm>
              <a:off x="4427538" y="1252538"/>
              <a:ext cx="28575" cy="19050"/>
            </a:xfrm>
            <a:custGeom>
              <a:avLst/>
              <a:gdLst/>
              <a:ahLst/>
              <a:cxnLst>
                <a:cxn ang="0">
                  <a:pos x="12" y="0"/>
                </a:cxn>
                <a:cxn ang="0">
                  <a:pos x="12" y="0"/>
                </a:cxn>
                <a:cxn ang="0">
                  <a:pos x="6" y="6"/>
                </a:cxn>
                <a:cxn ang="0">
                  <a:pos x="0" y="12"/>
                </a:cxn>
                <a:cxn ang="0">
                  <a:pos x="0" y="12"/>
                </a:cxn>
                <a:cxn ang="0">
                  <a:pos x="0" y="12"/>
                </a:cxn>
                <a:cxn ang="0">
                  <a:pos x="6" y="12"/>
                </a:cxn>
                <a:cxn ang="0">
                  <a:pos x="12" y="12"/>
                </a:cxn>
                <a:cxn ang="0">
                  <a:pos x="18" y="6"/>
                </a:cxn>
                <a:cxn ang="0">
                  <a:pos x="12" y="6"/>
                </a:cxn>
                <a:cxn ang="0">
                  <a:pos x="12" y="6"/>
                </a:cxn>
                <a:cxn ang="0">
                  <a:pos x="12" y="0"/>
                </a:cxn>
              </a:cxnLst>
              <a:rect l="0" t="0" r="r" b="b"/>
              <a:pathLst>
                <a:path w="18" h="12">
                  <a:moveTo>
                    <a:pt x="12" y="0"/>
                  </a:moveTo>
                  <a:lnTo>
                    <a:pt x="12" y="0"/>
                  </a:lnTo>
                  <a:lnTo>
                    <a:pt x="6" y="6"/>
                  </a:lnTo>
                  <a:lnTo>
                    <a:pt x="0" y="12"/>
                  </a:lnTo>
                  <a:lnTo>
                    <a:pt x="0" y="12"/>
                  </a:lnTo>
                  <a:lnTo>
                    <a:pt x="0" y="12"/>
                  </a:lnTo>
                  <a:lnTo>
                    <a:pt x="6" y="12"/>
                  </a:lnTo>
                  <a:lnTo>
                    <a:pt x="12" y="12"/>
                  </a:lnTo>
                  <a:lnTo>
                    <a:pt x="18" y="6"/>
                  </a:lnTo>
                  <a:lnTo>
                    <a:pt x="12" y="6"/>
                  </a:lnTo>
                  <a:lnTo>
                    <a:pt x="12" y="6"/>
                  </a:lnTo>
                  <a:lnTo>
                    <a:pt x="12"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7" name="Freeform 75"/>
            <p:cNvSpPr>
              <a:spLocks/>
            </p:cNvSpPr>
            <p:nvPr/>
          </p:nvSpPr>
          <p:spPr bwMode="auto">
            <a:xfrm>
              <a:off x="4427538" y="1252538"/>
              <a:ext cx="28575" cy="19050"/>
            </a:xfrm>
            <a:custGeom>
              <a:avLst/>
              <a:gdLst/>
              <a:ahLst/>
              <a:cxnLst>
                <a:cxn ang="0">
                  <a:pos x="12" y="0"/>
                </a:cxn>
                <a:cxn ang="0">
                  <a:pos x="12" y="0"/>
                </a:cxn>
                <a:cxn ang="0">
                  <a:pos x="6" y="6"/>
                </a:cxn>
                <a:cxn ang="0">
                  <a:pos x="0" y="12"/>
                </a:cxn>
                <a:cxn ang="0">
                  <a:pos x="0" y="12"/>
                </a:cxn>
                <a:cxn ang="0">
                  <a:pos x="0" y="12"/>
                </a:cxn>
                <a:cxn ang="0">
                  <a:pos x="6" y="12"/>
                </a:cxn>
                <a:cxn ang="0">
                  <a:pos x="12" y="12"/>
                </a:cxn>
                <a:cxn ang="0">
                  <a:pos x="18" y="6"/>
                </a:cxn>
                <a:cxn ang="0">
                  <a:pos x="12" y="6"/>
                </a:cxn>
                <a:cxn ang="0">
                  <a:pos x="12" y="6"/>
                </a:cxn>
                <a:cxn ang="0">
                  <a:pos x="12" y="0"/>
                </a:cxn>
              </a:cxnLst>
              <a:rect l="0" t="0" r="r" b="b"/>
              <a:pathLst>
                <a:path w="18" h="12">
                  <a:moveTo>
                    <a:pt x="12" y="0"/>
                  </a:moveTo>
                  <a:lnTo>
                    <a:pt x="12" y="0"/>
                  </a:lnTo>
                  <a:lnTo>
                    <a:pt x="6" y="6"/>
                  </a:lnTo>
                  <a:lnTo>
                    <a:pt x="0" y="12"/>
                  </a:lnTo>
                  <a:lnTo>
                    <a:pt x="0" y="12"/>
                  </a:lnTo>
                  <a:lnTo>
                    <a:pt x="0" y="12"/>
                  </a:lnTo>
                  <a:lnTo>
                    <a:pt x="6" y="12"/>
                  </a:lnTo>
                  <a:lnTo>
                    <a:pt x="12" y="12"/>
                  </a:lnTo>
                  <a:lnTo>
                    <a:pt x="18" y="6"/>
                  </a:lnTo>
                  <a:lnTo>
                    <a:pt x="12" y="6"/>
                  </a:lnTo>
                  <a:lnTo>
                    <a:pt x="12" y="6"/>
                  </a:lnTo>
                  <a:lnTo>
                    <a:pt x="12"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8" name="Freeform 76"/>
            <p:cNvSpPr>
              <a:spLocks/>
            </p:cNvSpPr>
            <p:nvPr/>
          </p:nvSpPr>
          <p:spPr bwMode="auto">
            <a:xfrm>
              <a:off x="4475163" y="1225550"/>
              <a:ext cx="17463" cy="9525"/>
            </a:xfrm>
            <a:custGeom>
              <a:avLst/>
              <a:gdLst/>
              <a:ahLst/>
              <a:cxnLst>
                <a:cxn ang="0">
                  <a:pos x="1" y="0"/>
                </a:cxn>
                <a:cxn ang="0">
                  <a:pos x="0" y="1"/>
                </a:cxn>
                <a:cxn ang="0">
                  <a:pos x="0" y="1"/>
                </a:cxn>
                <a:cxn ang="0">
                  <a:pos x="0" y="1"/>
                </a:cxn>
                <a:cxn ang="0">
                  <a:pos x="0" y="1"/>
                </a:cxn>
                <a:cxn ang="0">
                  <a:pos x="1" y="1"/>
                </a:cxn>
                <a:cxn ang="0">
                  <a:pos x="1" y="0"/>
                </a:cxn>
              </a:cxnLst>
              <a:rect l="0" t="0" r="r" b="b"/>
              <a:pathLst>
                <a:path w="2" h="1">
                  <a:moveTo>
                    <a:pt x="1" y="0"/>
                  </a:moveTo>
                  <a:cubicBezTo>
                    <a:pt x="0" y="1"/>
                    <a:pt x="0" y="1"/>
                    <a:pt x="0" y="1"/>
                  </a:cubicBezTo>
                  <a:cubicBezTo>
                    <a:pt x="0" y="1"/>
                    <a:pt x="0" y="1"/>
                    <a:pt x="0" y="1"/>
                  </a:cubicBezTo>
                  <a:cubicBezTo>
                    <a:pt x="0" y="1"/>
                    <a:pt x="0" y="1"/>
                    <a:pt x="0" y="1"/>
                  </a:cubicBezTo>
                  <a:cubicBezTo>
                    <a:pt x="0" y="1"/>
                    <a:pt x="0" y="1"/>
                    <a:pt x="0" y="1"/>
                  </a:cubicBezTo>
                  <a:cubicBezTo>
                    <a:pt x="1" y="1"/>
                    <a:pt x="1" y="1"/>
                    <a:pt x="1" y="1"/>
                  </a:cubicBezTo>
                  <a:cubicBezTo>
                    <a:pt x="2" y="0"/>
                    <a:pt x="2"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9" name="Freeform 77"/>
            <p:cNvSpPr>
              <a:spLocks/>
            </p:cNvSpPr>
            <p:nvPr/>
          </p:nvSpPr>
          <p:spPr bwMode="auto">
            <a:xfrm>
              <a:off x="4419601" y="1384300"/>
              <a:ext cx="36513" cy="17463"/>
            </a:xfrm>
            <a:custGeom>
              <a:avLst/>
              <a:gdLst/>
              <a:ahLst/>
              <a:cxnLst>
                <a:cxn ang="0">
                  <a:pos x="1" y="0"/>
                </a:cxn>
                <a:cxn ang="0">
                  <a:pos x="0" y="0"/>
                </a:cxn>
                <a:cxn ang="0">
                  <a:pos x="0" y="1"/>
                </a:cxn>
                <a:cxn ang="0">
                  <a:pos x="0" y="2"/>
                </a:cxn>
                <a:cxn ang="0">
                  <a:pos x="0" y="2"/>
                </a:cxn>
                <a:cxn ang="0">
                  <a:pos x="0" y="2"/>
                </a:cxn>
                <a:cxn ang="0">
                  <a:pos x="1" y="2"/>
                </a:cxn>
                <a:cxn ang="0">
                  <a:pos x="1" y="2"/>
                </a:cxn>
                <a:cxn ang="0">
                  <a:pos x="1" y="2"/>
                </a:cxn>
                <a:cxn ang="0">
                  <a:pos x="2" y="2"/>
                </a:cxn>
                <a:cxn ang="0">
                  <a:pos x="3" y="2"/>
                </a:cxn>
                <a:cxn ang="0">
                  <a:pos x="2" y="0"/>
                </a:cxn>
                <a:cxn ang="0">
                  <a:pos x="1" y="0"/>
                </a:cxn>
              </a:cxnLst>
              <a:rect l="0" t="0" r="r" b="b"/>
              <a:pathLst>
                <a:path w="4" h="2">
                  <a:moveTo>
                    <a:pt x="1" y="0"/>
                  </a:moveTo>
                  <a:cubicBezTo>
                    <a:pt x="0" y="0"/>
                    <a:pt x="0" y="0"/>
                    <a:pt x="0" y="0"/>
                  </a:cubicBezTo>
                  <a:cubicBezTo>
                    <a:pt x="0" y="1"/>
                    <a:pt x="0" y="1"/>
                    <a:pt x="0" y="1"/>
                  </a:cubicBezTo>
                  <a:cubicBezTo>
                    <a:pt x="0" y="2"/>
                    <a:pt x="0" y="2"/>
                    <a:pt x="0" y="2"/>
                  </a:cubicBezTo>
                  <a:cubicBezTo>
                    <a:pt x="0" y="2"/>
                    <a:pt x="0" y="2"/>
                    <a:pt x="0" y="2"/>
                  </a:cubicBezTo>
                  <a:cubicBezTo>
                    <a:pt x="0" y="2"/>
                    <a:pt x="0" y="2"/>
                    <a:pt x="0" y="2"/>
                  </a:cubicBezTo>
                  <a:cubicBezTo>
                    <a:pt x="0" y="2"/>
                    <a:pt x="1" y="2"/>
                    <a:pt x="1" y="2"/>
                  </a:cubicBezTo>
                  <a:cubicBezTo>
                    <a:pt x="1" y="2"/>
                    <a:pt x="1" y="2"/>
                    <a:pt x="1" y="2"/>
                  </a:cubicBezTo>
                  <a:cubicBezTo>
                    <a:pt x="1" y="2"/>
                    <a:pt x="1" y="2"/>
                    <a:pt x="1" y="2"/>
                  </a:cubicBezTo>
                  <a:cubicBezTo>
                    <a:pt x="2" y="2"/>
                    <a:pt x="2" y="2"/>
                    <a:pt x="2" y="2"/>
                  </a:cubicBezTo>
                  <a:cubicBezTo>
                    <a:pt x="3" y="2"/>
                    <a:pt x="3" y="2"/>
                    <a:pt x="3" y="2"/>
                  </a:cubicBezTo>
                  <a:cubicBezTo>
                    <a:pt x="3" y="2"/>
                    <a:pt x="4" y="0"/>
                    <a:pt x="2" y="0"/>
                  </a:cubicBezTo>
                  <a:cubicBezTo>
                    <a:pt x="2"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0" name="Freeform 78"/>
            <p:cNvSpPr>
              <a:spLocks/>
            </p:cNvSpPr>
            <p:nvPr/>
          </p:nvSpPr>
          <p:spPr bwMode="auto">
            <a:xfrm>
              <a:off x="4427538" y="1187450"/>
              <a:ext cx="315913" cy="139700"/>
            </a:xfrm>
            <a:custGeom>
              <a:avLst/>
              <a:gdLst/>
              <a:ahLst/>
              <a:cxnLst>
                <a:cxn ang="0">
                  <a:pos x="25" y="1"/>
                </a:cxn>
                <a:cxn ang="0">
                  <a:pos x="25" y="0"/>
                </a:cxn>
                <a:cxn ang="0">
                  <a:pos x="23" y="0"/>
                </a:cxn>
                <a:cxn ang="0">
                  <a:pos x="22" y="0"/>
                </a:cxn>
                <a:cxn ang="0">
                  <a:pos x="19" y="2"/>
                </a:cxn>
                <a:cxn ang="0">
                  <a:pos x="17" y="1"/>
                </a:cxn>
                <a:cxn ang="0">
                  <a:pos x="16" y="2"/>
                </a:cxn>
                <a:cxn ang="0">
                  <a:pos x="17" y="2"/>
                </a:cxn>
                <a:cxn ang="0">
                  <a:pos x="16" y="3"/>
                </a:cxn>
                <a:cxn ang="0">
                  <a:pos x="14" y="4"/>
                </a:cxn>
                <a:cxn ang="0">
                  <a:pos x="16" y="5"/>
                </a:cxn>
                <a:cxn ang="0">
                  <a:pos x="19" y="5"/>
                </a:cxn>
                <a:cxn ang="0">
                  <a:pos x="15" y="7"/>
                </a:cxn>
                <a:cxn ang="0">
                  <a:pos x="15" y="5"/>
                </a:cxn>
                <a:cxn ang="0">
                  <a:pos x="14" y="5"/>
                </a:cxn>
                <a:cxn ang="0">
                  <a:pos x="14" y="5"/>
                </a:cxn>
                <a:cxn ang="0">
                  <a:pos x="11" y="8"/>
                </a:cxn>
                <a:cxn ang="0">
                  <a:pos x="10" y="8"/>
                </a:cxn>
                <a:cxn ang="0">
                  <a:pos x="6" y="10"/>
                </a:cxn>
                <a:cxn ang="0">
                  <a:pos x="9" y="9"/>
                </a:cxn>
                <a:cxn ang="0">
                  <a:pos x="6" y="11"/>
                </a:cxn>
                <a:cxn ang="0">
                  <a:pos x="8" y="11"/>
                </a:cxn>
                <a:cxn ang="0">
                  <a:pos x="5" y="10"/>
                </a:cxn>
                <a:cxn ang="0">
                  <a:pos x="2" y="12"/>
                </a:cxn>
                <a:cxn ang="0">
                  <a:pos x="1" y="13"/>
                </a:cxn>
                <a:cxn ang="0">
                  <a:pos x="2" y="13"/>
                </a:cxn>
                <a:cxn ang="0">
                  <a:pos x="4" y="13"/>
                </a:cxn>
                <a:cxn ang="0">
                  <a:pos x="6" y="14"/>
                </a:cxn>
                <a:cxn ang="0">
                  <a:pos x="9" y="13"/>
                </a:cxn>
                <a:cxn ang="0">
                  <a:pos x="8" y="13"/>
                </a:cxn>
                <a:cxn ang="0">
                  <a:pos x="7" y="12"/>
                </a:cxn>
                <a:cxn ang="0">
                  <a:pos x="9" y="12"/>
                </a:cxn>
                <a:cxn ang="0">
                  <a:pos x="15" y="10"/>
                </a:cxn>
                <a:cxn ang="0">
                  <a:pos x="16" y="10"/>
                </a:cxn>
                <a:cxn ang="0">
                  <a:pos x="17" y="8"/>
                </a:cxn>
                <a:cxn ang="0">
                  <a:pos x="17" y="8"/>
                </a:cxn>
                <a:cxn ang="0">
                  <a:pos x="19" y="8"/>
                </a:cxn>
                <a:cxn ang="0">
                  <a:pos x="20" y="8"/>
                </a:cxn>
                <a:cxn ang="0">
                  <a:pos x="22" y="7"/>
                </a:cxn>
                <a:cxn ang="0">
                  <a:pos x="29" y="4"/>
                </a:cxn>
                <a:cxn ang="0">
                  <a:pos x="28" y="4"/>
                </a:cxn>
                <a:cxn ang="0">
                  <a:pos x="28" y="3"/>
                </a:cxn>
                <a:cxn ang="0">
                  <a:pos x="33" y="2"/>
                </a:cxn>
                <a:cxn ang="0">
                  <a:pos x="32" y="1"/>
                </a:cxn>
                <a:cxn ang="0">
                  <a:pos x="32" y="1"/>
                </a:cxn>
                <a:cxn ang="0">
                  <a:pos x="30" y="0"/>
                </a:cxn>
                <a:cxn ang="0">
                  <a:pos x="28" y="1"/>
                </a:cxn>
              </a:cxnLst>
              <a:rect l="0" t="0" r="r" b="b"/>
              <a:pathLst>
                <a:path w="34" h="15">
                  <a:moveTo>
                    <a:pt x="27" y="0"/>
                  </a:moveTo>
                  <a:cubicBezTo>
                    <a:pt x="27" y="0"/>
                    <a:pt x="27" y="0"/>
                    <a:pt x="26" y="1"/>
                  </a:cubicBezTo>
                  <a:cubicBezTo>
                    <a:pt x="25" y="1"/>
                    <a:pt x="25" y="1"/>
                    <a:pt x="25" y="1"/>
                  </a:cubicBezTo>
                  <a:cubicBezTo>
                    <a:pt x="26" y="0"/>
                    <a:pt x="26" y="0"/>
                    <a:pt x="26" y="0"/>
                  </a:cubicBezTo>
                  <a:cubicBezTo>
                    <a:pt x="26" y="0"/>
                    <a:pt x="26" y="0"/>
                    <a:pt x="26" y="0"/>
                  </a:cubicBezTo>
                  <a:cubicBezTo>
                    <a:pt x="26" y="0"/>
                    <a:pt x="25" y="0"/>
                    <a:pt x="25" y="0"/>
                  </a:cubicBezTo>
                  <a:cubicBezTo>
                    <a:pt x="25" y="0"/>
                    <a:pt x="25" y="0"/>
                    <a:pt x="25" y="0"/>
                  </a:cubicBezTo>
                  <a:cubicBezTo>
                    <a:pt x="24" y="0"/>
                    <a:pt x="24" y="0"/>
                    <a:pt x="24" y="0"/>
                  </a:cubicBezTo>
                  <a:cubicBezTo>
                    <a:pt x="23" y="0"/>
                    <a:pt x="23" y="0"/>
                    <a:pt x="23" y="0"/>
                  </a:cubicBezTo>
                  <a:cubicBezTo>
                    <a:pt x="23" y="0"/>
                    <a:pt x="23" y="0"/>
                    <a:pt x="23" y="0"/>
                  </a:cubicBezTo>
                  <a:cubicBezTo>
                    <a:pt x="23" y="1"/>
                    <a:pt x="22" y="1"/>
                    <a:pt x="22" y="2"/>
                  </a:cubicBezTo>
                  <a:cubicBezTo>
                    <a:pt x="21" y="1"/>
                    <a:pt x="21" y="1"/>
                    <a:pt x="22" y="0"/>
                  </a:cubicBezTo>
                  <a:cubicBezTo>
                    <a:pt x="22" y="0"/>
                    <a:pt x="21" y="0"/>
                    <a:pt x="21" y="0"/>
                  </a:cubicBezTo>
                  <a:cubicBezTo>
                    <a:pt x="21" y="0"/>
                    <a:pt x="21" y="1"/>
                    <a:pt x="20" y="1"/>
                  </a:cubicBezTo>
                  <a:cubicBezTo>
                    <a:pt x="20" y="1"/>
                    <a:pt x="20" y="2"/>
                    <a:pt x="19" y="2"/>
                  </a:cubicBezTo>
                  <a:cubicBezTo>
                    <a:pt x="19" y="2"/>
                    <a:pt x="19" y="2"/>
                    <a:pt x="19" y="2"/>
                  </a:cubicBezTo>
                  <a:cubicBezTo>
                    <a:pt x="19" y="1"/>
                    <a:pt x="19" y="1"/>
                    <a:pt x="19" y="1"/>
                  </a:cubicBezTo>
                  <a:cubicBezTo>
                    <a:pt x="19" y="1"/>
                    <a:pt x="18" y="1"/>
                    <a:pt x="17" y="1"/>
                  </a:cubicBezTo>
                  <a:cubicBezTo>
                    <a:pt x="17" y="1"/>
                    <a:pt x="17" y="1"/>
                    <a:pt x="17" y="1"/>
                  </a:cubicBezTo>
                  <a:cubicBezTo>
                    <a:pt x="16" y="1"/>
                    <a:pt x="16" y="2"/>
                    <a:pt x="15" y="2"/>
                  </a:cubicBezTo>
                  <a:cubicBezTo>
                    <a:pt x="15" y="2"/>
                    <a:pt x="15" y="2"/>
                    <a:pt x="16" y="2"/>
                  </a:cubicBezTo>
                  <a:cubicBezTo>
                    <a:pt x="16" y="2"/>
                    <a:pt x="16" y="2"/>
                    <a:pt x="16" y="2"/>
                  </a:cubicBezTo>
                  <a:cubicBezTo>
                    <a:pt x="15" y="2"/>
                    <a:pt x="15" y="2"/>
                    <a:pt x="15" y="2"/>
                  </a:cubicBezTo>
                  <a:cubicBezTo>
                    <a:pt x="16" y="2"/>
                    <a:pt x="16" y="2"/>
                    <a:pt x="17" y="2"/>
                  </a:cubicBezTo>
                  <a:cubicBezTo>
                    <a:pt x="15" y="3"/>
                    <a:pt x="15" y="3"/>
                    <a:pt x="15" y="3"/>
                  </a:cubicBezTo>
                  <a:cubicBezTo>
                    <a:pt x="15" y="3"/>
                    <a:pt x="15" y="3"/>
                    <a:pt x="15" y="3"/>
                  </a:cubicBezTo>
                  <a:cubicBezTo>
                    <a:pt x="16" y="3"/>
                    <a:pt x="16" y="3"/>
                    <a:pt x="16" y="3"/>
                  </a:cubicBezTo>
                  <a:cubicBezTo>
                    <a:pt x="16" y="3"/>
                    <a:pt x="16" y="3"/>
                    <a:pt x="16" y="3"/>
                  </a:cubicBezTo>
                  <a:cubicBezTo>
                    <a:pt x="17" y="3"/>
                    <a:pt x="17" y="3"/>
                    <a:pt x="17" y="3"/>
                  </a:cubicBezTo>
                  <a:cubicBezTo>
                    <a:pt x="17" y="3"/>
                    <a:pt x="16" y="3"/>
                    <a:pt x="14" y="4"/>
                  </a:cubicBezTo>
                  <a:cubicBezTo>
                    <a:pt x="15" y="5"/>
                    <a:pt x="15" y="5"/>
                    <a:pt x="15" y="5"/>
                  </a:cubicBezTo>
                  <a:cubicBezTo>
                    <a:pt x="16" y="4"/>
                    <a:pt x="16" y="4"/>
                    <a:pt x="16" y="4"/>
                  </a:cubicBezTo>
                  <a:cubicBezTo>
                    <a:pt x="16" y="5"/>
                    <a:pt x="16" y="5"/>
                    <a:pt x="16" y="5"/>
                  </a:cubicBezTo>
                  <a:cubicBezTo>
                    <a:pt x="17" y="5"/>
                    <a:pt x="17" y="5"/>
                    <a:pt x="21" y="3"/>
                  </a:cubicBezTo>
                  <a:cubicBezTo>
                    <a:pt x="22" y="3"/>
                    <a:pt x="22" y="3"/>
                    <a:pt x="22" y="3"/>
                  </a:cubicBezTo>
                  <a:cubicBezTo>
                    <a:pt x="21" y="4"/>
                    <a:pt x="20" y="4"/>
                    <a:pt x="19" y="5"/>
                  </a:cubicBezTo>
                  <a:cubicBezTo>
                    <a:pt x="18" y="5"/>
                    <a:pt x="18" y="5"/>
                    <a:pt x="16" y="5"/>
                  </a:cubicBezTo>
                  <a:cubicBezTo>
                    <a:pt x="16" y="5"/>
                    <a:pt x="16" y="5"/>
                    <a:pt x="15" y="5"/>
                  </a:cubicBezTo>
                  <a:cubicBezTo>
                    <a:pt x="15" y="6"/>
                    <a:pt x="15" y="6"/>
                    <a:pt x="15" y="7"/>
                  </a:cubicBezTo>
                  <a:cubicBezTo>
                    <a:pt x="14" y="6"/>
                    <a:pt x="14" y="6"/>
                    <a:pt x="15" y="5"/>
                  </a:cubicBezTo>
                  <a:cubicBezTo>
                    <a:pt x="15" y="5"/>
                    <a:pt x="15" y="5"/>
                    <a:pt x="15" y="5"/>
                  </a:cubicBezTo>
                  <a:cubicBezTo>
                    <a:pt x="15" y="5"/>
                    <a:pt x="15" y="5"/>
                    <a:pt x="15" y="5"/>
                  </a:cubicBezTo>
                  <a:cubicBezTo>
                    <a:pt x="15" y="5"/>
                    <a:pt x="15" y="5"/>
                    <a:pt x="15" y="5"/>
                  </a:cubicBezTo>
                  <a:cubicBezTo>
                    <a:pt x="15" y="5"/>
                    <a:pt x="15" y="5"/>
                    <a:pt x="15" y="5"/>
                  </a:cubicBezTo>
                  <a:cubicBezTo>
                    <a:pt x="14" y="5"/>
                    <a:pt x="14" y="5"/>
                    <a:pt x="14" y="5"/>
                  </a:cubicBezTo>
                  <a:cubicBezTo>
                    <a:pt x="14" y="5"/>
                    <a:pt x="14" y="5"/>
                    <a:pt x="14" y="5"/>
                  </a:cubicBezTo>
                  <a:cubicBezTo>
                    <a:pt x="14" y="5"/>
                    <a:pt x="14" y="5"/>
                    <a:pt x="14" y="5"/>
                  </a:cubicBezTo>
                  <a:cubicBezTo>
                    <a:pt x="14" y="5"/>
                    <a:pt x="14" y="5"/>
                    <a:pt x="14" y="5"/>
                  </a:cubicBezTo>
                  <a:cubicBezTo>
                    <a:pt x="13" y="5"/>
                    <a:pt x="12" y="5"/>
                    <a:pt x="12" y="6"/>
                  </a:cubicBezTo>
                  <a:cubicBezTo>
                    <a:pt x="12" y="6"/>
                    <a:pt x="12" y="6"/>
                    <a:pt x="12" y="6"/>
                  </a:cubicBezTo>
                  <a:cubicBezTo>
                    <a:pt x="11" y="8"/>
                    <a:pt x="11" y="8"/>
                    <a:pt x="11" y="8"/>
                  </a:cubicBezTo>
                  <a:cubicBezTo>
                    <a:pt x="12" y="8"/>
                    <a:pt x="12" y="8"/>
                    <a:pt x="12" y="8"/>
                  </a:cubicBezTo>
                  <a:cubicBezTo>
                    <a:pt x="12" y="9"/>
                    <a:pt x="11" y="9"/>
                    <a:pt x="11" y="9"/>
                  </a:cubicBezTo>
                  <a:cubicBezTo>
                    <a:pt x="11" y="9"/>
                    <a:pt x="11" y="9"/>
                    <a:pt x="10" y="8"/>
                  </a:cubicBezTo>
                  <a:cubicBezTo>
                    <a:pt x="10" y="8"/>
                    <a:pt x="10" y="8"/>
                    <a:pt x="10" y="8"/>
                  </a:cubicBezTo>
                  <a:cubicBezTo>
                    <a:pt x="9" y="8"/>
                    <a:pt x="8" y="8"/>
                    <a:pt x="6" y="9"/>
                  </a:cubicBezTo>
                  <a:cubicBezTo>
                    <a:pt x="6" y="10"/>
                    <a:pt x="6" y="10"/>
                    <a:pt x="6" y="10"/>
                  </a:cubicBezTo>
                  <a:cubicBezTo>
                    <a:pt x="6" y="10"/>
                    <a:pt x="6" y="10"/>
                    <a:pt x="6" y="10"/>
                  </a:cubicBezTo>
                  <a:cubicBezTo>
                    <a:pt x="7" y="10"/>
                    <a:pt x="7" y="9"/>
                    <a:pt x="8" y="9"/>
                  </a:cubicBezTo>
                  <a:cubicBezTo>
                    <a:pt x="8" y="9"/>
                    <a:pt x="8" y="9"/>
                    <a:pt x="9" y="9"/>
                  </a:cubicBezTo>
                  <a:cubicBezTo>
                    <a:pt x="9" y="9"/>
                    <a:pt x="9" y="9"/>
                    <a:pt x="9" y="9"/>
                  </a:cubicBezTo>
                  <a:cubicBezTo>
                    <a:pt x="8" y="10"/>
                    <a:pt x="8" y="10"/>
                    <a:pt x="6" y="11"/>
                  </a:cubicBezTo>
                  <a:cubicBezTo>
                    <a:pt x="6" y="11"/>
                    <a:pt x="6" y="11"/>
                    <a:pt x="6" y="11"/>
                  </a:cubicBezTo>
                  <a:cubicBezTo>
                    <a:pt x="6" y="11"/>
                    <a:pt x="7" y="11"/>
                    <a:pt x="7" y="11"/>
                  </a:cubicBezTo>
                  <a:cubicBezTo>
                    <a:pt x="8" y="11"/>
                    <a:pt x="9" y="10"/>
                    <a:pt x="9" y="10"/>
                  </a:cubicBezTo>
                  <a:cubicBezTo>
                    <a:pt x="9" y="11"/>
                    <a:pt x="8" y="11"/>
                    <a:pt x="8" y="11"/>
                  </a:cubicBezTo>
                  <a:cubicBezTo>
                    <a:pt x="7" y="12"/>
                    <a:pt x="6" y="12"/>
                    <a:pt x="6" y="12"/>
                  </a:cubicBezTo>
                  <a:cubicBezTo>
                    <a:pt x="5" y="12"/>
                    <a:pt x="6" y="11"/>
                    <a:pt x="6" y="10"/>
                  </a:cubicBezTo>
                  <a:cubicBezTo>
                    <a:pt x="6" y="10"/>
                    <a:pt x="6" y="10"/>
                    <a:pt x="5" y="10"/>
                  </a:cubicBezTo>
                  <a:cubicBezTo>
                    <a:pt x="5" y="10"/>
                    <a:pt x="4" y="11"/>
                    <a:pt x="4" y="11"/>
                  </a:cubicBezTo>
                  <a:cubicBezTo>
                    <a:pt x="4" y="12"/>
                    <a:pt x="4" y="12"/>
                    <a:pt x="3" y="12"/>
                  </a:cubicBezTo>
                  <a:cubicBezTo>
                    <a:pt x="3" y="12"/>
                    <a:pt x="2" y="12"/>
                    <a:pt x="2" y="12"/>
                  </a:cubicBezTo>
                  <a:cubicBezTo>
                    <a:pt x="0" y="13"/>
                    <a:pt x="0" y="13"/>
                    <a:pt x="0" y="13"/>
                  </a:cubicBezTo>
                  <a:cubicBezTo>
                    <a:pt x="0" y="13"/>
                    <a:pt x="0" y="13"/>
                    <a:pt x="0" y="13"/>
                  </a:cubicBezTo>
                  <a:cubicBezTo>
                    <a:pt x="1" y="13"/>
                    <a:pt x="1" y="13"/>
                    <a:pt x="1" y="13"/>
                  </a:cubicBezTo>
                  <a:cubicBezTo>
                    <a:pt x="1" y="13"/>
                    <a:pt x="1" y="13"/>
                    <a:pt x="1" y="13"/>
                  </a:cubicBezTo>
                  <a:cubicBezTo>
                    <a:pt x="1" y="13"/>
                    <a:pt x="1" y="13"/>
                    <a:pt x="1" y="13"/>
                  </a:cubicBezTo>
                  <a:cubicBezTo>
                    <a:pt x="2" y="13"/>
                    <a:pt x="2" y="13"/>
                    <a:pt x="2" y="13"/>
                  </a:cubicBezTo>
                  <a:cubicBezTo>
                    <a:pt x="2" y="14"/>
                    <a:pt x="2" y="14"/>
                    <a:pt x="2" y="14"/>
                  </a:cubicBezTo>
                  <a:cubicBezTo>
                    <a:pt x="2" y="14"/>
                    <a:pt x="2" y="14"/>
                    <a:pt x="3" y="14"/>
                  </a:cubicBezTo>
                  <a:cubicBezTo>
                    <a:pt x="3" y="14"/>
                    <a:pt x="3" y="14"/>
                    <a:pt x="4" y="13"/>
                  </a:cubicBezTo>
                  <a:cubicBezTo>
                    <a:pt x="4" y="14"/>
                    <a:pt x="4" y="14"/>
                    <a:pt x="4" y="14"/>
                  </a:cubicBezTo>
                  <a:cubicBezTo>
                    <a:pt x="5" y="14"/>
                    <a:pt x="5" y="14"/>
                    <a:pt x="5" y="14"/>
                  </a:cubicBezTo>
                  <a:cubicBezTo>
                    <a:pt x="6" y="14"/>
                    <a:pt x="6" y="14"/>
                    <a:pt x="6" y="14"/>
                  </a:cubicBezTo>
                  <a:cubicBezTo>
                    <a:pt x="5" y="15"/>
                    <a:pt x="5" y="15"/>
                    <a:pt x="5" y="15"/>
                  </a:cubicBezTo>
                  <a:cubicBezTo>
                    <a:pt x="7" y="14"/>
                    <a:pt x="7" y="14"/>
                    <a:pt x="8" y="14"/>
                  </a:cubicBezTo>
                  <a:cubicBezTo>
                    <a:pt x="9" y="13"/>
                    <a:pt x="9" y="13"/>
                    <a:pt x="9" y="13"/>
                  </a:cubicBezTo>
                  <a:cubicBezTo>
                    <a:pt x="9" y="13"/>
                    <a:pt x="9" y="13"/>
                    <a:pt x="9" y="13"/>
                  </a:cubicBezTo>
                  <a:cubicBezTo>
                    <a:pt x="8" y="14"/>
                    <a:pt x="8" y="14"/>
                    <a:pt x="8" y="14"/>
                  </a:cubicBezTo>
                  <a:cubicBezTo>
                    <a:pt x="8" y="13"/>
                    <a:pt x="8" y="13"/>
                    <a:pt x="8" y="13"/>
                  </a:cubicBezTo>
                  <a:cubicBezTo>
                    <a:pt x="9" y="13"/>
                    <a:pt x="9" y="13"/>
                    <a:pt x="9" y="13"/>
                  </a:cubicBezTo>
                  <a:cubicBezTo>
                    <a:pt x="8" y="12"/>
                    <a:pt x="8" y="12"/>
                    <a:pt x="8" y="12"/>
                  </a:cubicBezTo>
                  <a:cubicBezTo>
                    <a:pt x="8" y="12"/>
                    <a:pt x="8" y="12"/>
                    <a:pt x="7" y="12"/>
                  </a:cubicBezTo>
                  <a:cubicBezTo>
                    <a:pt x="7" y="12"/>
                    <a:pt x="7" y="12"/>
                    <a:pt x="7" y="12"/>
                  </a:cubicBezTo>
                  <a:cubicBezTo>
                    <a:pt x="8" y="12"/>
                    <a:pt x="8" y="12"/>
                    <a:pt x="8" y="12"/>
                  </a:cubicBezTo>
                  <a:cubicBezTo>
                    <a:pt x="9" y="12"/>
                    <a:pt x="9" y="12"/>
                    <a:pt x="9" y="12"/>
                  </a:cubicBezTo>
                  <a:cubicBezTo>
                    <a:pt x="9" y="12"/>
                    <a:pt x="9" y="12"/>
                    <a:pt x="10" y="12"/>
                  </a:cubicBezTo>
                  <a:cubicBezTo>
                    <a:pt x="10" y="12"/>
                    <a:pt x="10" y="12"/>
                    <a:pt x="10" y="12"/>
                  </a:cubicBezTo>
                  <a:cubicBezTo>
                    <a:pt x="12" y="11"/>
                    <a:pt x="13" y="11"/>
                    <a:pt x="15" y="10"/>
                  </a:cubicBezTo>
                  <a:cubicBezTo>
                    <a:pt x="14" y="10"/>
                    <a:pt x="14" y="10"/>
                    <a:pt x="14" y="10"/>
                  </a:cubicBezTo>
                  <a:cubicBezTo>
                    <a:pt x="15" y="9"/>
                    <a:pt x="15" y="9"/>
                    <a:pt x="15" y="9"/>
                  </a:cubicBezTo>
                  <a:cubicBezTo>
                    <a:pt x="16" y="10"/>
                    <a:pt x="16" y="10"/>
                    <a:pt x="16" y="10"/>
                  </a:cubicBezTo>
                  <a:cubicBezTo>
                    <a:pt x="17" y="9"/>
                    <a:pt x="17" y="9"/>
                    <a:pt x="17" y="9"/>
                  </a:cubicBezTo>
                  <a:cubicBezTo>
                    <a:pt x="16" y="9"/>
                    <a:pt x="16" y="9"/>
                    <a:pt x="16" y="9"/>
                  </a:cubicBezTo>
                  <a:cubicBezTo>
                    <a:pt x="17" y="8"/>
                    <a:pt x="17" y="8"/>
                    <a:pt x="17" y="8"/>
                  </a:cubicBezTo>
                  <a:cubicBezTo>
                    <a:pt x="17" y="8"/>
                    <a:pt x="17" y="8"/>
                    <a:pt x="17" y="8"/>
                  </a:cubicBezTo>
                  <a:cubicBezTo>
                    <a:pt x="16" y="8"/>
                    <a:pt x="16" y="8"/>
                    <a:pt x="16" y="8"/>
                  </a:cubicBezTo>
                  <a:cubicBezTo>
                    <a:pt x="16" y="8"/>
                    <a:pt x="17" y="8"/>
                    <a:pt x="17" y="8"/>
                  </a:cubicBezTo>
                  <a:cubicBezTo>
                    <a:pt x="17" y="8"/>
                    <a:pt x="18" y="8"/>
                    <a:pt x="18" y="8"/>
                  </a:cubicBezTo>
                  <a:cubicBezTo>
                    <a:pt x="18" y="8"/>
                    <a:pt x="18" y="8"/>
                    <a:pt x="19" y="8"/>
                  </a:cubicBezTo>
                  <a:cubicBezTo>
                    <a:pt x="19" y="8"/>
                    <a:pt x="19" y="8"/>
                    <a:pt x="19" y="8"/>
                  </a:cubicBezTo>
                  <a:cubicBezTo>
                    <a:pt x="19" y="7"/>
                    <a:pt x="19" y="7"/>
                    <a:pt x="19" y="7"/>
                  </a:cubicBezTo>
                  <a:cubicBezTo>
                    <a:pt x="20" y="7"/>
                    <a:pt x="20" y="7"/>
                    <a:pt x="20" y="7"/>
                  </a:cubicBezTo>
                  <a:cubicBezTo>
                    <a:pt x="20" y="7"/>
                    <a:pt x="20" y="7"/>
                    <a:pt x="20" y="8"/>
                  </a:cubicBezTo>
                  <a:cubicBezTo>
                    <a:pt x="20" y="8"/>
                    <a:pt x="20" y="8"/>
                    <a:pt x="20" y="8"/>
                  </a:cubicBezTo>
                  <a:cubicBezTo>
                    <a:pt x="20" y="8"/>
                    <a:pt x="20" y="8"/>
                    <a:pt x="21" y="7"/>
                  </a:cubicBezTo>
                  <a:cubicBezTo>
                    <a:pt x="22" y="7"/>
                    <a:pt x="22" y="7"/>
                    <a:pt x="22" y="7"/>
                  </a:cubicBezTo>
                  <a:cubicBezTo>
                    <a:pt x="23" y="6"/>
                    <a:pt x="23" y="6"/>
                    <a:pt x="23" y="6"/>
                  </a:cubicBezTo>
                  <a:cubicBezTo>
                    <a:pt x="25" y="6"/>
                    <a:pt x="29" y="4"/>
                    <a:pt x="29" y="4"/>
                  </a:cubicBezTo>
                  <a:cubicBezTo>
                    <a:pt x="29" y="4"/>
                    <a:pt x="29" y="4"/>
                    <a:pt x="29" y="4"/>
                  </a:cubicBezTo>
                  <a:cubicBezTo>
                    <a:pt x="29" y="4"/>
                    <a:pt x="29" y="4"/>
                    <a:pt x="29" y="4"/>
                  </a:cubicBezTo>
                  <a:cubicBezTo>
                    <a:pt x="28" y="4"/>
                    <a:pt x="28" y="4"/>
                    <a:pt x="28" y="4"/>
                  </a:cubicBezTo>
                  <a:cubicBezTo>
                    <a:pt x="28" y="4"/>
                    <a:pt x="28" y="4"/>
                    <a:pt x="28" y="4"/>
                  </a:cubicBezTo>
                  <a:cubicBezTo>
                    <a:pt x="26" y="4"/>
                    <a:pt x="26" y="4"/>
                    <a:pt x="26" y="4"/>
                  </a:cubicBezTo>
                  <a:cubicBezTo>
                    <a:pt x="27" y="4"/>
                    <a:pt x="27" y="4"/>
                    <a:pt x="27" y="4"/>
                  </a:cubicBezTo>
                  <a:cubicBezTo>
                    <a:pt x="28" y="3"/>
                    <a:pt x="28" y="3"/>
                    <a:pt x="28" y="3"/>
                  </a:cubicBezTo>
                  <a:cubicBezTo>
                    <a:pt x="29" y="3"/>
                    <a:pt x="31" y="3"/>
                    <a:pt x="33" y="3"/>
                  </a:cubicBezTo>
                  <a:cubicBezTo>
                    <a:pt x="34" y="2"/>
                    <a:pt x="34" y="2"/>
                    <a:pt x="34" y="2"/>
                  </a:cubicBezTo>
                  <a:cubicBezTo>
                    <a:pt x="33" y="2"/>
                    <a:pt x="33" y="2"/>
                    <a:pt x="33" y="2"/>
                  </a:cubicBezTo>
                  <a:cubicBezTo>
                    <a:pt x="33" y="2"/>
                    <a:pt x="33" y="2"/>
                    <a:pt x="33" y="2"/>
                  </a:cubicBezTo>
                  <a:cubicBezTo>
                    <a:pt x="33" y="1"/>
                    <a:pt x="33" y="1"/>
                    <a:pt x="33" y="1"/>
                  </a:cubicBezTo>
                  <a:cubicBezTo>
                    <a:pt x="33" y="1"/>
                    <a:pt x="32" y="1"/>
                    <a:pt x="32" y="1"/>
                  </a:cubicBezTo>
                  <a:cubicBezTo>
                    <a:pt x="32" y="1"/>
                    <a:pt x="31" y="1"/>
                    <a:pt x="31" y="1"/>
                  </a:cubicBezTo>
                  <a:cubicBezTo>
                    <a:pt x="31" y="1"/>
                    <a:pt x="31" y="1"/>
                    <a:pt x="31" y="1"/>
                  </a:cubicBezTo>
                  <a:cubicBezTo>
                    <a:pt x="31" y="1"/>
                    <a:pt x="32" y="1"/>
                    <a:pt x="32" y="1"/>
                  </a:cubicBezTo>
                  <a:cubicBezTo>
                    <a:pt x="31" y="1"/>
                    <a:pt x="31" y="0"/>
                    <a:pt x="31" y="0"/>
                  </a:cubicBezTo>
                  <a:cubicBezTo>
                    <a:pt x="31" y="0"/>
                    <a:pt x="31" y="0"/>
                    <a:pt x="31" y="0"/>
                  </a:cubicBezTo>
                  <a:cubicBezTo>
                    <a:pt x="30" y="0"/>
                    <a:pt x="30" y="0"/>
                    <a:pt x="30" y="0"/>
                  </a:cubicBezTo>
                  <a:cubicBezTo>
                    <a:pt x="29" y="1"/>
                    <a:pt x="29" y="1"/>
                    <a:pt x="29" y="1"/>
                  </a:cubicBezTo>
                  <a:cubicBezTo>
                    <a:pt x="30" y="0"/>
                    <a:pt x="30" y="0"/>
                    <a:pt x="30" y="0"/>
                  </a:cubicBezTo>
                  <a:cubicBezTo>
                    <a:pt x="29" y="0"/>
                    <a:pt x="29" y="0"/>
                    <a:pt x="28" y="1"/>
                  </a:cubicBezTo>
                  <a:cubicBezTo>
                    <a:pt x="28" y="0"/>
                    <a:pt x="28" y="0"/>
                    <a:pt x="28" y="0"/>
                  </a:cubicBezTo>
                  <a:cubicBezTo>
                    <a:pt x="28" y="0"/>
                    <a:pt x="28" y="0"/>
                    <a:pt x="27"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1" name="Freeform 79"/>
            <p:cNvSpPr>
              <a:spLocks/>
            </p:cNvSpPr>
            <p:nvPr/>
          </p:nvSpPr>
          <p:spPr bwMode="auto">
            <a:xfrm>
              <a:off x="4465638" y="1206500"/>
              <a:ext cx="92075" cy="74613"/>
            </a:xfrm>
            <a:custGeom>
              <a:avLst/>
              <a:gdLst/>
              <a:ahLst/>
              <a:cxnLst>
                <a:cxn ang="0">
                  <a:pos x="9" y="0"/>
                </a:cxn>
                <a:cxn ang="0">
                  <a:pos x="9" y="1"/>
                </a:cxn>
                <a:cxn ang="0">
                  <a:pos x="8" y="1"/>
                </a:cxn>
                <a:cxn ang="0">
                  <a:pos x="7" y="1"/>
                </a:cxn>
                <a:cxn ang="0">
                  <a:pos x="7" y="2"/>
                </a:cxn>
                <a:cxn ang="0">
                  <a:pos x="6" y="2"/>
                </a:cxn>
                <a:cxn ang="0">
                  <a:pos x="6" y="2"/>
                </a:cxn>
                <a:cxn ang="0">
                  <a:pos x="5" y="2"/>
                </a:cxn>
                <a:cxn ang="0">
                  <a:pos x="5" y="2"/>
                </a:cxn>
                <a:cxn ang="0">
                  <a:pos x="4" y="3"/>
                </a:cxn>
                <a:cxn ang="0">
                  <a:pos x="4" y="3"/>
                </a:cxn>
                <a:cxn ang="0">
                  <a:pos x="4" y="2"/>
                </a:cxn>
                <a:cxn ang="0">
                  <a:pos x="4" y="2"/>
                </a:cxn>
                <a:cxn ang="0">
                  <a:pos x="1" y="4"/>
                </a:cxn>
                <a:cxn ang="0">
                  <a:pos x="3" y="4"/>
                </a:cxn>
                <a:cxn ang="0">
                  <a:pos x="4" y="4"/>
                </a:cxn>
                <a:cxn ang="0">
                  <a:pos x="3" y="5"/>
                </a:cxn>
                <a:cxn ang="0">
                  <a:pos x="2" y="5"/>
                </a:cxn>
                <a:cxn ang="0">
                  <a:pos x="1" y="5"/>
                </a:cxn>
                <a:cxn ang="0">
                  <a:pos x="0" y="6"/>
                </a:cxn>
                <a:cxn ang="0">
                  <a:pos x="1" y="6"/>
                </a:cxn>
                <a:cxn ang="0">
                  <a:pos x="0" y="7"/>
                </a:cxn>
                <a:cxn ang="0">
                  <a:pos x="1" y="7"/>
                </a:cxn>
                <a:cxn ang="0">
                  <a:pos x="2" y="6"/>
                </a:cxn>
                <a:cxn ang="0">
                  <a:pos x="1" y="8"/>
                </a:cxn>
                <a:cxn ang="0">
                  <a:pos x="2" y="7"/>
                </a:cxn>
                <a:cxn ang="0">
                  <a:pos x="2" y="7"/>
                </a:cxn>
                <a:cxn ang="0">
                  <a:pos x="3" y="6"/>
                </a:cxn>
                <a:cxn ang="0">
                  <a:pos x="4" y="6"/>
                </a:cxn>
                <a:cxn ang="0">
                  <a:pos x="5" y="5"/>
                </a:cxn>
                <a:cxn ang="0">
                  <a:pos x="5" y="5"/>
                </a:cxn>
                <a:cxn ang="0">
                  <a:pos x="4" y="6"/>
                </a:cxn>
                <a:cxn ang="0">
                  <a:pos x="5" y="6"/>
                </a:cxn>
                <a:cxn ang="0">
                  <a:pos x="6" y="6"/>
                </a:cxn>
                <a:cxn ang="0">
                  <a:pos x="7" y="5"/>
                </a:cxn>
                <a:cxn ang="0">
                  <a:pos x="7" y="5"/>
                </a:cxn>
                <a:cxn ang="0">
                  <a:pos x="7" y="5"/>
                </a:cxn>
                <a:cxn ang="0">
                  <a:pos x="7" y="5"/>
                </a:cxn>
                <a:cxn ang="0">
                  <a:pos x="6" y="5"/>
                </a:cxn>
                <a:cxn ang="0">
                  <a:pos x="8" y="4"/>
                </a:cxn>
                <a:cxn ang="0">
                  <a:pos x="8" y="3"/>
                </a:cxn>
                <a:cxn ang="0">
                  <a:pos x="9" y="3"/>
                </a:cxn>
                <a:cxn ang="0">
                  <a:pos x="8" y="3"/>
                </a:cxn>
                <a:cxn ang="0">
                  <a:pos x="7" y="3"/>
                </a:cxn>
                <a:cxn ang="0">
                  <a:pos x="8" y="3"/>
                </a:cxn>
                <a:cxn ang="0">
                  <a:pos x="8" y="2"/>
                </a:cxn>
                <a:cxn ang="0">
                  <a:pos x="10" y="0"/>
                </a:cxn>
                <a:cxn ang="0">
                  <a:pos x="9" y="0"/>
                </a:cxn>
              </a:cxnLst>
              <a:rect l="0" t="0" r="r" b="b"/>
              <a:pathLst>
                <a:path w="10" h="8">
                  <a:moveTo>
                    <a:pt x="9" y="0"/>
                  </a:moveTo>
                  <a:cubicBezTo>
                    <a:pt x="9" y="0"/>
                    <a:pt x="9" y="0"/>
                    <a:pt x="9" y="1"/>
                  </a:cubicBezTo>
                  <a:cubicBezTo>
                    <a:pt x="8" y="1"/>
                    <a:pt x="8" y="1"/>
                    <a:pt x="8" y="1"/>
                  </a:cubicBezTo>
                  <a:cubicBezTo>
                    <a:pt x="7" y="1"/>
                    <a:pt x="7" y="1"/>
                    <a:pt x="7" y="1"/>
                  </a:cubicBezTo>
                  <a:cubicBezTo>
                    <a:pt x="7" y="2"/>
                    <a:pt x="7" y="2"/>
                    <a:pt x="7" y="2"/>
                  </a:cubicBezTo>
                  <a:cubicBezTo>
                    <a:pt x="6" y="2"/>
                    <a:pt x="6" y="2"/>
                    <a:pt x="6" y="2"/>
                  </a:cubicBezTo>
                  <a:cubicBezTo>
                    <a:pt x="6" y="2"/>
                    <a:pt x="6" y="2"/>
                    <a:pt x="6" y="2"/>
                  </a:cubicBezTo>
                  <a:cubicBezTo>
                    <a:pt x="5" y="2"/>
                    <a:pt x="5" y="2"/>
                    <a:pt x="5" y="2"/>
                  </a:cubicBezTo>
                  <a:cubicBezTo>
                    <a:pt x="5" y="2"/>
                    <a:pt x="5" y="2"/>
                    <a:pt x="5" y="2"/>
                  </a:cubicBezTo>
                  <a:cubicBezTo>
                    <a:pt x="5" y="2"/>
                    <a:pt x="4" y="3"/>
                    <a:pt x="4" y="3"/>
                  </a:cubicBezTo>
                  <a:cubicBezTo>
                    <a:pt x="4" y="3"/>
                    <a:pt x="4" y="3"/>
                    <a:pt x="4" y="3"/>
                  </a:cubicBezTo>
                  <a:cubicBezTo>
                    <a:pt x="4" y="3"/>
                    <a:pt x="4" y="3"/>
                    <a:pt x="4" y="2"/>
                  </a:cubicBezTo>
                  <a:cubicBezTo>
                    <a:pt x="4" y="2"/>
                    <a:pt x="4" y="2"/>
                    <a:pt x="4" y="2"/>
                  </a:cubicBezTo>
                  <a:cubicBezTo>
                    <a:pt x="1" y="4"/>
                    <a:pt x="1" y="4"/>
                    <a:pt x="1" y="4"/>
                  </a:cubicBezTo>
                  <a:cubicBezTo>
                    <a:pt x="3" y="4"/>
                    <a:pt x="3" y="4"/>
                    <a:pt x="3" y="4"/>
                  </a:cubicBezTo>
                  <a:cubicBezTo>
                    <a:pt x="4" y="4"/>
                    <a:pt x="4" y="4"/>
                    <a:pt x="4" y="4"/>
                  </a:cubicBezTo>
                  <a:cubicBezTo>
                    <a:pt x="3" y="5"/>
                    <a:pt x="3" y="5"/>
                    <a:pt x="3" y="5"/>
                  </a:cubicBezTo>
                  <a:cubicBezTo>
                    <a:pt x="2" y="5"/>
                    <a:pt x="2" y="5"/>
                    <a:pt x="2" y="5"/>
                  </a:cubicBezTo>
                  <a:cubicBezTo>
                    <a:pt x="1" y="5"/>
                    <a:pt x="1" y="5"/>
                    <a:pt x="1" y="5"/>
                  </a:cubicBezTo>
                  <a:cubicBezTo>
                    <a:pt x="0" y="6"/>
                    <a:pt x="0" y="6"/>
                    <a:pt x="0" y="6"/>
                  </a:cubicBezTo>
                  <a:cubicBezTo>
                    <a:pt x="1" y="6"/>
                    <a:pt x="1" y="6"/>
                    <a:pt x="1" y="6"/>
                  </a:cubicBezTo>
                  <a:cubicBezTo>
                    <a:pt x="0" y="6"/>
                    <a:pt x="0" y="7"/>
                    <a:pt x="0" y="7"/>
                  </a:cubicBezTo>
                  <a:cubicBezTo>
                    <a:pt x="1" y="7"/>
                    <a:pt x="1" y="7"/>
                    <a:pt x="1" y="7"/>
                  </a:cubicBezTo>
                  <a:cubicBezTo>
                    <a:pt x="1" y="6"/>
                    <a:pt x="2" y="6"/>
                    <a:pt x="2" y="6"/>
                  </a:cubicBezTo>
                  <a:cubicBezTo>
                    <a:pt x="2" y="6"/>
                    <a:pt x="2" y="7"/>
                    <a:pt x="1" y="8"/>
                  </a:cubicBezTo>
                  <a:cubicBezTo>
                    <a:pt x="2" y="7"/>
                    <a:pt x="2" y="7"/>
                    <a:pt x="2" y="7"/>
                  </a:cubicBezTo>
                  <a:cubicBezTo>
                    <a:pt x="2" y="7"/>
                    <a:pt x="2" y="7"/>
                    <a:pt x="2" y="7"/>
                  </a:cubicBezTo>
                  <a:cubicBezTo>
                    <a:pt x="3" y="6"/>
                    <a:pt x="3" y="6"/>
                    <a:pt x="3" y="6"/>
                  </a:cubicBezTo>
                  <a:cubicBezTo>
                    <a:pt x="4" y="6"/>
                    <a:pt x="4" y="6"/>
                    <a:pt x="4" y="6"/>
                  </a:cubicBezTo>
                  <a:cubicBezTo>
                    <a:pt x="5" y="5"/>
                    <a:pt x="5" y="5"/>
                    <a:pt x="5" y="5"/>
                  </a:cubicBezTo>
                  <a:cubicBezTo>
                    <a:pt x="5" y="5"/>
                    <a:pt x="5" y="5"/>
                    <a:pt x="5" y="5"/>
                  </a:cubicBezTo>
                  <a:cubicBezTo>
                    <a:pt x="4" y="6"/>
                    <a:pt x="4" y="6"/>
                    <a:pt x="4" y="6"/>
                  </a:cubicBezTo>
                  <a:cubicBezTo>
                    <a:pt x="4" y="6"/>
                    <a:pt x="4" y="6"/>
                    <a:pt x="5" y="6"/>
                  </a:cubicBezTo>
                  <a:cubicBezTo>
                    <a:pt x="6" y="6"/>
                    <a:pt x="6" y="6"/>
                    <a:pt x="6" y="6"/>
                  </a:cubicBezTo>
                  <a:cubicBezTo>
                    <a:pt x="6" y="6"/>
                    <a:pt x="6" y="6"/>
                    <a:pt x="7" y="5"/>
                  </a:cubicBezTo>
                  <a:cubicBezTo>
                    <a:pt x="7" y="5"/>
                    <a:pt x="7" y="5"/>
                    <a:pt x="7" y="5"/>
                  </a:cubicBezTo>
                  <a:cubicBezTo>
                    <a:pt x="7" y="5"/>
                    <a:pt x="7" y="5"/>
                    <a:pt x="7" y="5"/>
                  </a:cubicBezTo>
                  <a:cubicBezTo>
                    <a:pt x="7" y="5"/>
                    <a:pt x="7" y="5"/>
                    <a:pt x="7" y="5"/>
                  </a:cubicBezTo>
                  <a:cubicBezTo>
                    <a:pt x="7" y="5"/>
                    <a:pt x="7" y="5"/>
                    <a:pt x="6" y="5"/>
                  </a:cubicBezTo>
                  <a:cubicBezTo>
                    <a:pt x="7" y="5"/>
                    <a:pt x="7" y="5"/>
                    <a:pt x="8" y="4"/>
                  </a:cubicBezTo>
                  <a:cubicBezTo>
                    <a:pt x="8" y="3"/>
                    <a:pt x="8" y="3"/>
                    <a:pt x="8" y="3"/>
                  </a:cubicBezTo>
                  <a:cubicBezTo>
                    <a:pt x="9" y="3"/>
                    <a:pt x="9" y="3"/>
                    <a:pt x="9" y="3"/>
                  </a:cubicBezTo>
                  <a:cubicBezTo>
                    <a:pt x="8" y="3"/>
                    <a:pt x="8" y="3"/>
                    <a:pt x="8" y="3"/>
                  </a:cubicBezTo>
                  <a:cubicBezTo>
                    <a:pt x="7" y="3"/>
                    <a:pt x="7" y="3"/>
                    <a:pt x="7" y="3"/>
                  </a:cubicBezTo>
                  <a:cubicBezTo>
                    <a:pt x="8" y="3"/>
                    <a:pt x="8" y="3"/>
                    <a:pt x="8" y="3"/>
                  </a:cubicBezTo>
                  <a:cubicBezTo>
                    <a:pt x="8" y="2"/>
                    <a:pt x="8" y="2"/>
                    <a:pt x="8" y="2"/>
                  </a:cubicBezTo>
                  <a:cubicBezTo>
                    <a:pt x="8" y="2"/>
                    <a:pt x="8" y="2"/>
                    <a:pt x="10" y="0"/>
                  </a:cubicBezTo>
                  <a:cubicBezTo>
                    <a:pt x="10" y="0"/>
                    <a:pt x="10" y="0"/>
                    <a:pt x="9"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2" name="Freeform 80"/>
            <p:cNvSpPr>
              <a:spLocks/>
            </p:cNvSpPr>
            <p:nvPr/>
          </p:nvSpPr>
          <p:spPr bwMode="auto">
            <a:xfrm>
              <a:off x="4567238" y="1187450"/>
              <a:ext cx="473075" cy="550863"/>
            </a:xfrm>
            <a:custGeom>
              <a:avLst/>
              <a:gdLst/>
              <a:ahLst/>
              <a:cxnLst>
                <a:cxn ang="0">
                  <a:pos x="31" y="1"/>
                </a:cxn>
                <a:cxn ang="0">
                  <a:pos x="27" y="2"/>
                </a:cxn>
                <a:cxn ang="0">
                  <a:pos x="28" y="4"/>
                </a:cxn>
                <a:cxn ang="0">
                  <a:pos x="25" y="2"/>
                </a:cxn>
                <a:cxn ang="0">
                  <a:pos x="24" y="3"/>
                </a:cxn>
                <a:cxn ang="0">
                  <a:pos x="23" y="2"/>
                </a:cxn>
                <a:cxn ang="0">
                  <a:pos x="22" y="3"/>
                </a:cxn>
                <a:cxn ang="0">
                  <a:pos x="19" y="4"/>
                </a:cxn>
                <a:cxn ang="0">
                  <a:pos x="17" y="3"/>
                </a:cxn>
                <a:cxn ang="0">
                  <a:pos x="15" y="5"/>
                </a:cxn>
                <a:cxn ang="0">
                  <a:pos x="9" y="7"/>
                </a:cxn>
                <a:cxn ang="0">
                  <a:pos x="7" y="9"/>
                </a:cxn>
                <a:cxn ang="0">
                  <a:pos x="5" y="10"/>
                </a:cxn>
                <a:cxn ang="0">
                  <a:pos x="1" y="11"/>
                </a:cxn>
                <a:cxn ang="0">
                  <a:pos x="3" y="13"/>
                </a:cxn>
                <a:cxn ang="0">
                  <a:pos x="5" y="13"/>
                </a:cxn>
                <a:cxn ang="0">
                  <a:pos x="1" y="13"/>
                </a:cxn>
                <a:cxn ang="0">
                  <a:pos x="1" y="15"/>
                </a:cxn>
                <a:cxn ang="0">
                  <a:pos x="1" y="17"/>
                </a:cxn>
                <a:cxn ang="0">
                  <a:pos x="5" y="16"/>
                </a:cxn>
                <a:cxn ang="0">
                  <a:pos x="6" y="28"/>
                </a:cxn>
                <a:cxn ang="0">
                  <a:pos x="11" y="30"/>
                </a:cxn>
                <a:cxn ang="0">
                  <a:pos x="9" y="31"/>
                </a:cxn>
                <a:cxn ang="0">
                  <a:pos x="11" y="33"/>
                </a:cxn>
                <a:cxn ang="0">
                  <a:pos x="8" y="39"/>
                </a:cxn>
                <a:cxn ang="0">
                  <a:pos x="4" y="40"/>
                </a:cxn>
                <a:cxn ang="0">
                  <a:pos x="6" y="46"/>
                </a:cxn>
                <a:cxn ang="0">
                  <a:pos x="5" y="51"/>
                </a:cxn>
                <a:cxn ang="0">
                  <a:pos x="8" y="57"/>
                </a:cxn>
                <a:cxn ang="0">
                  <a:pos x="13" y="59"/>
                </a:cxn>
                <a:cxn ang="0">
                  <a:pos x="17" y="52"/>
                </a:cxn>
                <a:cxn ang="0">
                  <a:pos x="21" y="46"/>
                </a:cxn>
                <a:cxn ang="0">
                  <a:pos x="35" y="38"/>
                </a:cxn>
                <a:cxn ang="0">
                  <a:pos x="48" y="33"/>
                </a:cxn>
                <a:cxn ang="0">
                  <a:pos x="48" y="32"/>
                </a:cxn>
                <a:cxn ang="0">
                  <a:pos x="46" y="27"/>
                </a:cxn>
                <a:cxn ang="0">
                  <a:pos x="46" y="26"/>
                </a:cxn>
                <a:cxn ang="0">
                  <a:pos x="44" y="24"/>
                </a:cxn>
                <a:cxn ang="0">
                  <a:pos x="49" y="23"/>
                </a:cxn>
                <a:cxn ang="0">
                  <a:pos x="48" y="20"/>
                </a:cxn>
                <a:cxn ang="0">
                  <a:pos x="47" y="17"/>
                </a:cxn>
                <a:cxn ang="0">
                  <a:pos x="50" y="17"/>
                </a:cxn>
                <a:cxn ang="0">
                  <a:pos x="48" y="13"/>
                </a:cxn>
                <a:cxn ang="0">
                  <a:pos x="47" y="9"/>
                </a:cxn>
                <a:cxn ang="0">
                  <a:pos x="47" y="9"/>
                </a:cxn>
                <a:cxn ang="0">
                  <a:pos x="46" y="8"/>
                </a:cxn>
                <a:cxn ang="0">
                  <a:pos x="49" y="7"/>
                </a:cxn>
                <a:cxn ang="0">
                  <a:pos x="51" y="5"/>
                </a:cxn>
                <a:cxn ang="0">
                  <a:pos x="47" y="4"/>
                </a:cxn>
                <a:cxn ang="0">
                  <a:pos x="45" y="5"/>
                </a:cxn>
                <a:cxn ang="0">
                  <a:pos x="43" y="3"/>
                </a:cxn>
                <a:cxn ang="0">
                  <a:pos x="41" y="5"/>
                </a:cxn>
                <a:cxn ang="0">
                  <a:pos x="38" y="4"/>
                </a:cxn>
                <a:cxn ang="0">
                  <a:pos x="42" y="3"/>
                </a:cxn>
              </a:cxnLst>
              <a:rect l="0" t="0" r="r" b="b"/>
              <a:pathLst>
                <a:path w="51" h="59">
                  <a:moveTo>
                    <a:pt x="38" y="0"/>
                  </a:moveTo>
                  <a:cubicBezTo>
                    <a:pt x="36" y="0"/>
                    <a:pt x="34" y="1"/>
                    <a:pt x="32" y="1"/>
                  </a:cubicBezTo>
                  <a:cubicBezTo>
                    <a:pt x="32" y="1"/>
                    <a:pt x="31" y="1"/>
                    <a:pt x="31" y="1"/>
                  </a:cubicBezTo>
                  <a:cubicBezTo>
                    <a:pt x="29" y="1"/>
                    <a:pt x="29" y="1"/>
                    <a:pt x="29" y="1"/>
                  </a:cubicBezTo>
                  <a:cubicBezTo>
                    <a:pt x="28" y="2"/>
                    <a:pt x="28" y="2"/>
                    <a:pt x="28" y="2"/>
                  </a:cubicBezTo>
                  <a:cubicBezTo>
                    <a:pt x="27" y="2"/>
                    <a:pt x="27" y="2"/>
                    <a:pt x="27" y="2"/>
                  </a:cubicBezTo>
                  <a:cubicBezTo>
                    <a:pt x="27" y="2"/>
                    <a:pt x="27" y="2"/>
                    <a:pt x="27" y="2"/>
                  </a:cubicBezTo>
                  <a:cubicBezTo>
                    <a:pt x="27" y="3"/>
                    <a:pt x="27" y="3"/>
                    <a:pt x="27" y="3"/>
                  </a:cubicBezTo>
                  <a:cubicBezTo>
                    <a:pt x="28" y="4"/>
                    <a:pt x="28" y="4"/>
                    <a:pt x="28" y="4"/>
                  </a:cubicBezTo>
                  <a:cubicBezTo>
                    <a:pt x="28" y="4"/>
                    <a:pt x="28" y="4"/>
                    <a:pt x="28" y="4"/>
                  </a:cubicBezTo>
                  <a:cubicBezTo>
                    <a:pt x="26" y="2"/>
                    <a:pt x="26" y="2"/>
                    <a:pt x="26" y="2"/>
                  </a:cubicBezTo>
                  <a:cubicBezTo>
                    <a:pt x="25" y="2"/>
                    <a:pt x="25" y="2"/>
                    <a:pt x="25" y="2"/>
                  </a:cubicBezTo>
                  <a:cubicBezTo>
                    <a:pt x="25" y="3"/>
                    <a:pt x="25" y="3"/>
                    <a:pt x="25" y="3"/>
                  </a:cubicBezTo>
                  <a:cubicBezTo>
                    <a:pt x="25" y="3"/>
                    <a:pt x="25" y="3"/>
                    <a:pt x="25" y="3"/>
                  </a:cubicBezTo>
                  <a:cubicBezTo>
                    <a:pt x="25" y="3"/>
                    <a:pt x="24" y="3"/>
                    <a:pt x="24" y="3"/>
                  </a:cubicBezTo>
                  <a:cubicBezTo>
                    <a:pt x="24" y="3"/>
                    <a:pt x="24" y="3"/>
                    <a:pt x="24" y="3"/>
                  </a:cubicBezTo>
                  <a:cubicBezTo>
                    <a:pt x="24" y="3"/>
                    <a:pt x="24" y="3"/>
                    <a:pt x="24" y="3"/>
                  </a:cubicBezTo>
                  <a:cubicBezTo>
                    <a:pt x="23" y="2"/>
                    <a:pt x="23" y="2"/>
                    <a:pt x="23" y="2"/>
                  </a:cubicBezTo>
                  <a:cubicBezTo>
                    <a:pt x="23" y="3"/>
                    <a:pt x="23" y="3"/>
                    <a:pt x="23" y="3"/>
                  </a:cubicBezTo>
                  <a:cubicBezTo>
                    <a:pt x="22" y="4"/>
                    <a:pt x="22" y="4"/>
                    <a:pt x="22" y="4"/>
                  </a:cubicBezTo>
                  <a:cubicBezTo>
                    <a:pt x="22" y="3"/>
                    <a:pt x="22" y="3"/>
                    <a:pt x="22" y="3"/>
                  </a:cubicBezTo>
                  <a:cubicBezTo>
                    <a:pt x="21" y="3"/>
                    <a:pt x="21" y="3"/>
                    <a:pt x="21" y="3"/>
                  </a:cubicBezTo>
                  <a:cubicBezTo>
                    <a:pt x="19" y="3"/>
                    <a:pt x="19" y="3"/>
                    <a:pt x="19" y="3"/>
                  </a:cubicBezTo>
                  <a:cubicBezTo>
                    <a:pt x="19" y="4"/>
                    <a:pt x="19" y="4"/>
                    <a:pt x="19" y="4"/>
                  </a:cubicBezTo>
                  <a:cubicBezTo>
                    <a:pt x="19" y="4"/>
                    <a:pt x="19" y="4"/>
                    <a:pt x="19" y="4"/>
                  </a:cubicBezTo>
                  <a:cubicBezTo>
                    <a:pt x="18" y="3"/>
                    <a:pt x="18" y="3"/>
                    <a:pt x="18" y="3"/>
                  </a:cubicBezTo>
                  <a:cubicBezTo>
                    <a:pt x="17" y="3"/>
                    <a:pt x="17" y="3"/>
                    <a:pt x="17" y="3"/>
                  </a:cubicBezTo>
                  <a:cubicBezTo>
                    <a:pt x="17" y="4"/>
                    <a:pt x="17" y="4"/>
                    <a:pt x="17" y="4"/>
                  </a:cubicBezTo>
                  <a:cubicBezTo>
                    <a:pt x="16" y="5"/>
                    <a:pt x="16" y="5"/>
                    <a:pt x="16" y="5"/>
                  </a:cubicBezTo>
                  <a:cubicBezTo>
                    <a:pt x="15" y="5"/>
                    <a:pt x="15" y="5"/>
                    <a:pt x="15" y="5"/>
                  </a:cubicBezTo>
                  <a:cubicBezTo>
                    <a:pt x="14" y="5"/>
                    <a:pt x="14" y="5"/>
                    <a:pt x="14" y="5"/>
                  </a:cubicBezTo>
                  <a:cubicBezTo>
                    <a:pt x="11" y="6"/>
                    <a:pt x="11" y="6"/>
                    <a:pt x="11" y="6"/>
                  </a:cubicBezTo>
                  <a:cubicBezTo>
                    <a:pt x="9" y="7"/>
                    <a:pt x="9" y="7"/>
                    <a:pt x="9" y="7"/>
                  </a:cubicBezTo>
                  <a:cubicBezTo>
                    <a:pt x="10" y="7"/>
                    <a:pt x="10" y="7"/>
                    <a:pt x="10" y="7"/>
                  </a:cubicBezTo>
                  <a:cubicBezTo>
                    <a:pt x="11" y="7"/>
                    <a:pt x="11" y="7"/>
                    <a:pt x="11" y="7"/>
                  </a:cubicBezTo>
                  <a:cubicBezTo>
                    <a:pt x="9" y="8"/>
                    <a:pt x="9" y="9"/>
                    <a:pt x="7" y="9"/>
                  </a:cubicBezTo>
                  <a:cubicBezTo>
                    <a:pt x="7" y="9"/>
                    <a:pt x="7" y="9"/>
                    <a:pt x="7" y="9"/>
                  </a:cubicBezTo>
                  <a:cubicBezTo>
                    <a:pt x="5" y="10"/>
                    <a:pt x="5" y="10"/>
                    <a:pt x="5" y="10"/>
                  </a:cubicBezTo>
                  <a:cubicBezTo>
                    <a:pt x="5" y="10"/>
                    <a:pt x="5" y="10"/>
                    <a:pt x="5" y="10"/>
                  </a:cubicBezTo>
                  <a:cubicBezTo>
                    <a:pt x="4" y="10"/>
                    <a:pt x="4" y="10"/>
                    <a:pt x="4" y="10"/>
                  </a:cubicBezTo>
                  <a:cubicBezTo>
                    <a:pt x="3" y="10"/>
                    <a:pt x="3" y="10"/>
                    <a:pt x="3" y="10"/>
                  </a:cubicBezTo>
                  <a:cubicBezTo>
                    <a:pt x="1" y="11"/>
                    <a:pt x="1" y="11"/>
                    <a:pt x="1" y="11"/>
                  </a:cubicBezTo>
                  <a:cubicBezTo>
                    <a:pt x="1" y="12"/>
                    <a:pt x="1" y="12"/>
                    <a:pt x="1" y="12"/>
                  </a:cubicBezTo>
                  <a:cubicBezTo>
                    <a:pt x="2" y="12"/>
                    <a:pt x="2" y="12"/>
                    <a:pt x="2" y="12"/>
                  </a:cubicBezTo>
                  <a:cubicBezTo>
                    <a:pt x="2" y="13"/>
                    <a:pt x="2" y="13"/>
                    <a:pt x="3" y="13"/>
                  </a:cubicBezTo>
                  <a:cubicBezTo>
                    <a:pt x="3" y="13"/>
                    <a:pt x="3" y="13"/>
                    <a:pt x="4" y="13"/>
                  </a:cubicBezTo>
                  <a:cubicBezTo>
                    <a:pt x="4" y="12"/>
                    <a:pt x="4" y="12"/>
                    <a:pt x="4" y="12"/>
                  </a:cubicBezTo>
                  <a:cubicBezTo>
                    <a:pt x="5" y="12"/>
                    <a:pt x="5" y="12"/>
                    <a:pt x="5" y="13"/>
                  </a:cubicBezTo>
                  <a:cubicBezTo>
                    <a:pt x="4" y="13"/>
                    <a:pt x="4" y="13"/>
                    <a:pt x="4" y="13"/>
                  </a:cubicBezTo>
                  <a:cubicBezTo>
                    <a:pt x="3" y="13"/>
                    <a:pt x="2" y="13"/>
                    <a:pt x="1" y="13"/>
                  </a:cubicBezTo>
                  <a:cubicBezTo>
                    <a:pt x="1" y="13"/>
                    <a:pt x="1" y="13"/>
                    <a:pt x="1" y="13"/>
                  </a:cubicBezTo>
                  <a:cubicBezTo>
                    <a:pt x="0" y="14"/>
                    <a:pt x="0" y="14"/>
                    <a:pt x="0" y="14"/>
                  </a:cubicBezTo>
                  <a:cubicBezTo>
                    <a:pt x="0" y="14"/>
                    <a:pt x="0" y="14"/>
                    <a:pt x="0" y="14"/>
                  </a:cubicBezTo>
                  <a:cubicBezTo>
                    <a:pt x="1" y="15"/>
                    <a:pt x="1" y="15"/>
                    <a:pt x="1" y="15"/>
                  </a:cubicBezTo>
                  <a:cubicBezTo>
                    <a:pt x="0" y="15"/>
                    <a:pt x="0" y="15"/>
                    <a:pt x="0" y="15"/>
                  </a:cubicBezTo>
                  <a:cubicBezTo>
                    <a:pt x="0" y="16"/>
                    <a:pt x="0" y="16"/>
                    <a:pt x="0" y="16"/>
                  </a:cubicBezTo>
                  <a:cubicBezTo>
                    <a:pt x="0" y="16"/>
                    <a:pt x="0" y="16"/>
                    <a:pt x="1" y="17"/>
                  </a:cubicBezTo>
                  <a:cubicBezTo>
                    <a:pt x="3" y="16"/>
                    <a:pt x="3" y="16"/>
                    <a:pt x="3" y="16"/>
                  </a:cubicBezTo>
                  <a:cubicBezTo>
                    <a:pt x="2" y="16"/>
                    <a:pt x="2" y="16"/>
                    <a:pt x="2" y="16"/>
                  </a:cubicBezTo>
                  <a:cubicBezTo>
                    <a:pt x="4" y="16"/>
                    <a:pt x="5" y="16"/>
                    <a:pt x="5" y="16"/>
                  </a:cubicBezTo>
                  <a:cubicBezTo>
                    <a:pt x="7" y="16"/>
                    <a:pt x="7" y="16"/>
                    <a:pt x="8" y="18"/>
                  </a:cubicBezTo>
                  <a:cubicBezTo>
                    <a:pt x="7" y="21"/>
                    <a:pt x="11" y="25"/>
                    <a:pt x="7" y="26"/>
                  </a:cubicBezTo>
                  <a:cubicBezTo>
                    <a:pt x="6" y="28"/>
                    <a:pt x="6" y="28"/>
                    <a:pt x="6" y="28"/>
                  </a:cubicBezTo>
                  <a:cubicBezTo>
                    <a:pt x="7" y="28"/>
                    <a:pt x="8" y="27"/>
                    <a:pt x="9" y="27"/>
                  </a:cubicBezTo>
                  <a:cubicBezTo>
                    <a:pt x="9" y="27"/>
                    <a:pt x="9" y="27"/>
                    <a:pt x="9" y="27"/>
                  </a:cubicBezTo>
                  <a:cubicBezTo>
                    <a:pt x="9" y="27"/>
                    <a:pt x="10" y="28"/>
                    <a:pt x="11" y="30"/>
                  </a:cubicBezTo>
                  <a:cubicBezTo>
                    <a:pt x="11" y="31"/>
                    <a:pt x="11" y="31"/>
                    <a:pt x="11" y="31"/>
                  </a:cubicBezTo>
                  <a:cubicBezTo>
                    <a:pt x="10" y="31"/>
                    <a:pt x="10" y="31"/>
                    <a:pt x="10" y="31"/>
                  </a:cubicBezTo>
                  <a:cubicBezTo>
                    <a:pt x="9" y="31"/>
                    <a:pt x="9" y="31"/>
                    <a:pt x="9" y="31"/>
                  </a:cubicBezTo>
                  <a:cubicBezTo>
                    <a:pt x="7" y="31"/>
                    <a:pt x="7" y="31"/>
                    <a:pt x="7" y="31"/>
                  </a:cubicBezTo>
                  <a:cubicBezTo>
                    <a:pt x="9" y="33"/>
                    <a:pt x="9" y="33"/>
                    <a:pt x="9" y="33"/>
                  </a:cubicBezTo>
                  <a:cubicBezTo>
                    <a:pt x="9" y="33"/>
                    <a:pt x="10" y="33"/>
                    <a:pt x="11" y="33"/>
                  </a:cubicBezTo>
                  <a:cubicBezTo>
                    <a:pt x="11" y="34"/>
                    <a:pt x="11" y="34"/>
                    <a:pt x="9" y="34"/>
                  </a:cubicBezTo>
                  <a:cubicBezTo>
                    <a:pt x="9" y="35"/>
                    <a:pt x="9" y="35"/>
                    <a:pt x="9" y="35"/>
                  </a:cubicBezTo>
                  <a:cubicBezTo>
                    <a:pt x="8" y="39"/>
                    <a:pt x="8" y="39"/>
                    <a:pt x="8" y="39"/>
                  </a:cubicBezTo>
                  <a:cubicBezTo>
                    <a:pt x="5" y="38"/>
                    <a:pt x="5" y="38"/>
                    <a:pt x="5" y="38"/>
                  </a:cubicBezTo>
                  <a:cubicBezTo>
                    <a:pt x="4" y="39"/>
                    <a:pt x="4" y="39"/>
                    <a:pt x="4" y="39"/>
                  </a:cubicBezTo>
                  <a:cubicBezTo>
                    <a:pt x="4" y="40"/>
                    <a:pt x="4" y="40"/>
                    <a:pt x="4" y="40"/>
                  </a:cubicBezTo>
                  <a:cubicBezTo>
                    <a:pt x="4" y="41"/>
                    <a:pt x="4" y="41"/>
                    <a:pt x="4" y="41"/>
                  </a:cubicBezTo>
                  <a:cubicBezTo>
                    <a:pt x="3" y="42"/>
                    <a:pt x="3" y="42"/>
                    <a:pt x="4" y="46"/>
                  </a:cubicBezTo>
                  <a:cubicBezTo>
                    <a:pt x="5" y="46"/>
                    <a:pt x="6" y="46"/>
                    <a:pt x="6" y="46"/>
                  </a:cubicBezTo>
                  <a:cubicBezTo>
                    <a:pt x="6" y="47"/>
                    <a:pt x="6" y="48"/>
                    <a:pt x="5" y="48"/>
                  </a:cubicBezTo>
                  <a:cubicBezTo>
                    <a:pt x="4" y="50"/>
                    <a:pt x="4" y="50"/>
                    <a:pt x="4" y="50"/>
                  </a:cubicBezTo>
                  <a:cubicBezTo>
                    <a:pt x="5" y="51"/>
                    <a:pt x="5" y="51"/>
                    <a:pt x="5" y="51"/>
                  </a:cubicBezTo>
                  <a:cubicBezTo>
                    <a:pt x="5" y="51"/>
                    <a:pt x="5" y="52"/>
                    <a:pt x="5" y="52"/>
                  </a:cubicBezTo>
                  <a:cubicBezTo>
                    <a:pt x="6" y="53"/>
                    <a:pt x="6" y="56"/>
                    <a:pt x="7" y="57"/>
                  </a:cubicBezTo>
                  <a:cubicBezTo>
                    <a:pt x="7" y="57"/>
                    <a:pt x="7" y="57"/>
                    <a:pt x="8" y="57"/>
                  </a:cubicBezTo>
                  <a:cubicBezTo>
                    <a:pt x="8" y="57"/>
                    <a:pt x="9" y="57"/>
                    <a:pt x="11" y="56"/>
                  </a:cubicBezTo>
                  <a:cubicBezTo>
                    <a:pt x="11" y="56"/>
                    <a:pt x="11" y="57"/>
                    <a:pt x="10" y="57"/>
                  </a:cubicBezTo>
                  <a:cubicBezTo>
                    <a:pt x="12" y="59"/>
                    <a:pt x="12" y="59"/>
                    <a:pt x="13" y="59"/>
                  </a:cubicBezTo>
                  <a:cubicBezTo>
                    <a:pt x="13" y="59"/>
                    <a:pt x="13" y="59"/>
                    <a:pt x="13" y="59"/>
                  </a:cubicBezTo>
                  <a:cubicBezTo>
                    <a:pt x="14" y="59"/>
                    <a:pt x="19" y="55"/>
                    <a:pt x="17" y="52"/>
                  </a:cubicBezTo>
                  <a:cubicBezTo>
                    <a:pt x="17" y="52"/>
                    <a:pt x="17" y="52"/>
                    <a:pt x="17" y="52"/>
                  </a:cubicBezTo>
                  <a:cubicBezTo>
                    <a:pt x="19" y="52"/>
                    <a:pt x="20" y="51"/>
                    <a:pt x="20" y="49"/>
                  </a:cubicBezTo>
                  <a:cubicBezTo>
                    <a:pt x="21" y="47"/>
                    <a:pt x="21" y="47"/>
                    <a:pt x="21" y="47"/>
                  </a:cubicBezTo>
                  <a:cubicBezTo>
                    <a:pt x="21" y="46"/>
                    <a:pt x="21" y="46"/>
                    <a:pt x="21" y="46"/>
                  </a:cubicBezTo>
                  <a:cubicBezTo>
                    <a:pt x="22" y="46"/>
                    <a:pt x="22" y="45"/>
                    <a:pt x="22" y="45"/>
                  </a:cubicBezTo>
                  <a:cubicBezTo>
                    <a:pt x="29" y="45"/>
                    <a:pt x="29" y="44"/>
                    <a:pt x="34" y="39"/>
                  </a:cubicBezTo>
                  <a:cubicBezTo>
                    <a:pt x="35" y="38"/>
                    <a:pt x="35" y="38"/>
                    <a:pt x="35" y="38"/>
                  </a:cubicBezTo>
                  <a:cubicBezTo>
                    <a:pt x="35" y="38"/>
                    <a:pt x="36" y="39"/>
                    <a:pt x="36" y="39"/>
                  </a:cubicBezTo>
                  <a:cubicBezTo>
                    <a:pt x="43" y="38"/>
                    <a:pt x="43" y="37"/>
                    <a:pt x="48" y="34"/>
                  </a:cubicBezTo>
                  <a:cubicBezTo>
                    <a:pt x="48" y="33"/>
                    <a:pt x="48" y="33"/>
                    <a:pt x="48" y="33"/>
                  </a:cubicBezTo>
                  <a:cubicBezTo>
                    <a:pt x="43" y="32"/>
                    <a:pt x="43" y="32"/>
                    <a:pt x="44" y="30"/>
                  </a:cubicBezTo>
                  <a:cubicBezTo>
                    <a:pt x="46" y="32"/>
                    <a:pt x="47" y="33"/>
                    <a:pt x="47" y="33"/>
                  </a:cubicBezTo>
                  <a:cubicBezTo>
                    <a:pt x="48" y="33"/>
                    <a:pt x="48" y="32"/>
                    <a:pt x="48" y="32"/>
                  </a:cubicBezTo>
                  <a:cubicBezTo>
                    <a:pt x="48" y="31"/>
                    <a:pt x="48" y="30"/>
                    <a:pt x="48" y="29"/>
                  </a:cubicBezTo>
                  <a:cubicBezTo>
                    <a:pt x="46" y="29"/>
                    <a:pt x="46" y="28"/>
                    <a:pt x="45" y="27"/>
                  </a:cubicBezTo>
                  <a:cubicBezTo>
                    <a:pt x="46" y="27"/>
                    <a:pt x="46" y="27"/>
                    <a:pt x="46" y="27"/>
                  </a:cubicBezTo>
                  <a:cubicBezTo>
                    <a:pt x="48" y="29"/>
                    <a:pt x="48" y="29"/>
                    <a:pt x="48" y="29"/>
                  </a:cubicBezTo>
                  <a:cubicBezTo>
                    <a:pt x="48" y="28"/>
                    <a:pt x="48" y="27"/>
                    <a:pt x="48" y="26"/>
                  </a:cubicBezTo>
                  <a:cubicBezTo>
                    <a:pt x="47" y="26"/>
                    <a:pt x="47" y="26"/>
                    <a:pt x="46" y="26"/>
                  </a:cubicBezTo>
                  <a:cubicBezTo>
                    <a:pt x="46" y="26"/>
                    <a:pt x="46" y="26"/>
                    <a:pt x="45" y="26"/>
                  </a:cubicBezTo>
                  <a:cubicBezTo>
                    <a:pt x="44" y="25"/>
                    <a:pt x="44" y="25"/>
                    <a:pt x="44" y="25"/>
                  </a:cubicBezTo>
                  <a:cubicBezTo>
                    <a:pt x="44" y="24"/>
                    <a:pt x="44" y="24"/>
                    <a:pt x="44" y="24"/>
                  </a:cubicBezTo>
                  <a:cubicBezTo>
                    <a:pt x="45" y="25"/>
                    <a:pt x="46" y="25"/>
                    <a:pt x="46" y="25"/>
                  </a:cubicBezTo>
                  <a:cubicBezTo>
                    <a:pt x="47" y="25"/>
                    <a:pt x="48" y="24"/>
                    <a:pt x="49" y="24"/>
                  </a:cubicBezTo>
                  <a:cubicBezTo>
                    <a:pt x="49" y="23"/>
                    <a:pt x="49" y="23"/>
                    <a:pt x="49" y="23"/>
                  </a:cubicBezTo>
                  <a:cubicBezTo>
                    <a:pt x="50" y="22"/>
                    <a:pt x="50" y="22"/>
                    <a:pt x="50" y="22"/>
                  </a:cubicBezTo>
                  <a:cubicBezTo>
                    <a:pt x="49" y="21"/>
                    <a:pt x="49" y="21"/>
                    <a:pt x="49" y="21"/>
                  </a:cubicBezTo>
                  <a:cubicBezTo>
                    <a:pt x="48" y="20"/>
                    <a:pt x="48" y="20"/>
                    <a:pt x="48" y="20"/>
                  </a:cubicBezTo>
                  <a:cubicBezTo>
                    <a:pt x="49" y="20"/>
                    <a:pt x="49" y="19"/>
                    <a:pt x="50" y="19"/>
                  </a:cubicBezTo>
                  <a:cubicBezTo>
                    <a:pt x="49" y="18"/>
                    <a:pt x="49" y="18"/>
                    <a:pt x="48" y="18"/>
                  </a:cubicBezTo>
                  <a:cubicBezTo>
                    <a:pt x="47" y="17"/>
                    <a:pt x="47" y="17"/>
                    <a:pt x="47" y="17"/>
                  </a:cubicBezTo>
                  <a:cubicBezTo>
                    <a:pt x="47" y="17"/>
                    <a:pt x="47" y="16"/>
                    <a:pt x="47" y="16"/>
                  </a:cubicBezTo>
                  <a:cubicBezTo>
                    <a:pt x="48" y="16"/>
                    <a:pt x="48" y="16"/>
                    <a:pt x="48" y="16"/>
                  </a:cubicBezTo>
                  <a:cubicBezTo>
                    <a:pt x="49" y="16"/>
                    <a:pt x="49" y="17"/>
                    <a:pt x="50" y="17"/>
                  </a:cubicBezTo>
                  <a:cubicBezTo>
                    <a:pt x="50" y="17"/>
                    <a:pt x="50" y="17"/>
                    <a:pt x="50" y="15"/>
                  </a:cubicBezTo>
                  <a:cubicBezTo>
                    <a:pt x="48" y="14"/>
                    <a:pt x="48" y="14"/>
                    <a:pt x="48" y="14"/>
                  </a:cubicBezTo>
                  <a:cubicBezTo>
                    <a:pt x="48" y="13"/>
                    <a:pt x="48" y="13"/>
                    <a:pt x="48" y="13"/>
                  </a:cubicBezTo>
                  <a:cubicBezTo>
                    <a:pt x="47" y="13"/>
                    <a:pt x="47" y="13"/>
                    <a:pt x="46" y="13"/>
                  </a:cubicBezTo>
                  <a:cubicBezTo>
                    <a:pt x="46" y="11"/>
                    <a:pt x="47" y="11"/>
                    <a:pt x="47" y="11"/>
                  </a:cubicBezTo>
                  <a:cubicBezTo>
                    <a:pt x="47" y="10"/>
                    <a:pt x="47" y="10"/>
                    <a:pt x="47" y="9"/>
                  </a:cubicBezTo>
                  <a:cubicBezTo>
                    <a:pt x="49" y="9"/>
                    <a:pt x="49" y="9"/>
                    <a:pt x="49" y="8"/>
                  </a:cubicBezTo>
                  <a:cubicBezTo>
                    <a:pt x="48" y="8"/>
                    <a:pt x="48" y="8"/>
                    <a:pt x="48" y="8"/>
                  </a:cubicBezTo>
                  <a:cubicBezTo>
                    <a:pt x="48" y="8"/>
                    <a:pt x="48" y="9"/>
                    <a:pt x="47" y="9"/>
                  </a:cubicBezTo>
                  <a:cubicBezTo>
                    <a:pt x="47" y="9"/>
                    <a:pt x="47" y="9"/>
                    <a:pt x="47" y="9"/>
                  </a:cubicBezTo>
                  <a:cubicBezTo>
                    <a:pt x="46" y="9"/>
                    <a:pt x="46" y="9"/>
                    <a:pt x="46" y="9"/>
                  </a:cubicBezTo>
                  <a:cubicBezTo>
                    <a:pt x="46" y="8"/>
                    <a:pt x="46" y="8"/>
                    <a:pt x="46" y="8"/>
                  </a:cubicBezTo>
                  <a:cubicBezTo>
                    <a:pt x="47" y="8"/>
                    <a:pt x="48" y="8"/>
                    <a:pt x="48" y="8"/>
                  </a:cubicBezTo>
                  <a:cubicBezTo>
                    <a:pt x="48" y="8"/>
                    <a:pt x="48" y="8"/>
                    <a:pt x="49" y="8"/>
                  </a:cubicBezTo>
                  <a:cubicBezTo>
                    <a:pt x="49" y="7"/>
                    <a:pt x="49" y="7"/>
                    <a:pt x="49" y="7"/>
                  </a:cubicBezTo>
                  <a:cubicBezTo>
                    <a:pt x="48" y="7"/>
                    <a:pt x="48" y="7"/>
                    <a:pt x="47" y="7"/>
                  </a:cubicBezTo>
                  <a:cubicBezTo>
                    <a:pt x="50" y="6"/>
                    <a:pt x="50" y="6"/>
                    <a:pt x="50" y="6"/>
                  </a:cubicBezTo>
                  <a:cubicBezTo>
                    <a:pt x="51" y="6"/>
                    <a:pt x="51" y="6"/>
                    <a:pt x="51" y="5"/>
                  </a:cubicBezTo>
                  <a:cubicBezTo>
                    <a:pt x="51" y="5"/>
                    <a:pt x="51" y="5"/>
                    <a:pt x="51" y="5"/>
                  </a:cubicBezTo>
                  <a:cubicBezTo>
                    <a:pt x="51" y="4"/>
                    <a:pt x="50" y="4"/>
                    <a:pt x="49" y="4"/>
                  </a:cubicBezTo>
                  <a:cubicBezTo>
                    <a:pt x="48" y="4"/>
                    <a:pt x="48" y="4"/>
                    <a:pt x="47" y="4"/>
                  </a:cubicBezTo>
                  <a:cubicBezTo>
                    <a:pt x="47" y="5"/>
                    <a:pt x="47" y="5"/>
                    <a:pt x="47" y="5"/>
                  </a:cubicBezTo>
                  <a:cubicBezTo>
                    <a:pt x="46" y="5"/>
                    <a:pt x="46" y="5"/>
                    <a:pt x="46" y="4"/>
                  </a:cubicBezTo>
                  <a:cubicBezTo>
                    <a:pt x="45" y="5"/>
                    <a:pt x="45" y="5"/>
                    <a:pt x="45" y="5"/>
                  </a:cubicBezTo>
                  <a:cubicBezTo>
                    <a:pt x="44" y="6"/>
                    <a:pt x="44" y="6"/>
                    <a:pt x="43" y="7"/>
                  </a:cubicBezTo>
                  <a:cubicBezTo>
                    <a:pt x="43" y="6"/>
                    <a:pt x="43" y="6"/>
                    <a:pt x="44" y="5"/>
                  </a:cubicBezTo>
                  <a:cubicBezTo>
                    <a:pt x="44" y="4"/>
                    <a:pt x="44" y="3"/>
                    <a:pt x="43" y="3"/>
                  </a:cubicBezTo>
                  <a:cubicBezTo>
                    <a:pt x="43" y="3"/>
                    <a:pt x="43" y="3"/>
                    <a:pt x="43" y="3"/>
                  </a:cubicBezTo>
                  <a:cubicBezTo>
                    <a:pt x="42" y="4"/>
                    <a:pt x="42" y="5"/>
                    <a:pt x="41" y="5"/>
                  </a:cubicBezTo>
                  <a:cubicBezTo>
                    <a:pt x="41" y="5"/>
                    <a:pt x="41" y="5"/>
                    <a:pt x="41" y="5"/>
                  </a:cubicBezTo>
                  <a:cubicBezTo>
                    <a:pt x="42" y="4"/>
                    <a:pt x="42" y="4"/>
                    <a:pt x="42" y="4"/>
                  </a:cubicBezTo>
                  <a:cubicBezTo>
                    <a:pt x="41" y="4"/>
                    <a:pt x="41" y="4"/>
                    <a:pt x="41" y="4"/>
                  </a:cubicBezTo>
                  <a:cubicBezTo>
                    <a:pt x="40" y="4"/>
                    <a:pt x="40" y="4"/>
                    <a:pt x="38" y="4"/>
                  </a:cubicBezTo>
                  <a:cubicBezTo>
                    <a:pt x="39" y="3"/>
                    <a:pt x="39" y="3"/>
                    <a:pt x="40" y="3"/>
                  </a:cubicBezTo>
                  <a:cubicBezTo>
                    <a:pt x="40" y="3"/>
                    <a:pt x="41" y="3"/>
                    <a:pt x="41" y="3"/>
                  </a:cubicBezTo>
                  <a:cubicBezTo>
                    <a:pt x="41" y="3"/>
                    <a:pt x="41" y="3"/>
                    <a:pt x="42" y="3"/>
                  </a:cubicBezTo>
                  <a:cubicBezTo>
                    <a:pt x="43" y="3"/>
                    <a:pt x="43" y="3"/>
                    <a:pt x="44" y="3"/>
                  </a:cubicBezTo>
                  <a:cubicBezTo>
                    <a:pt x="44" y="3"/>
                    <a:pt x="41" y="0"/>
                    <a:pt x="38"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3" name="Freeform 81"/>
            <p:cNvSpPr>
              <a:spLocks/>
            </p:cNvSpPr>
            <p:nvPr/>
          </p:nvSpPr>
          <p:spPr bwMode="auto">
            <a:xfrm>
              <a:off x="4316413" y="1962150"/>
              <a:ext cx="38100" cy="17463"/>
            </a:xfrm>
            <a:custGeom>
              <a:avLst/>
              <a:gdLst/>
              <a:ahLst/>
              <a:cxnLst>
                <a:cxn ang="0">
                  <a:pos x="1" y="0"/>
                </a:cxn>
                <a:cxn ang="0">
                  <a:pos x="0" y="0"/>
                </a:cxn>
                <a:cxn ang="0">
                  <a:pos x="2" y="2"/>
                </a:cxn>
                <a:cxn ang="0">
                  <a:pos x="4" y="2"/>
                </a:cxn>
                <a:cxn ang="0">
                  <a:pos x="4" y="2"/>
                </a:cxn>
                <a:cxn ang="0">
                  <a:pos x="4" y="2"/>
                </a:cxn>
                <a:cxn ang="0">
                  <a:pos x="4" y="2"/>
                </a:cxn>
                <a:cxn ang="0">
                  <a:pos x="4" y="1"/>
                </a:cxn>
                <a:cxn ang="0">
                  <a:pos x="2" y="0"/>
                </a:cxn>
                <a:cxn ang="0">
                  <a:pos x="1" y="0"/>
                </a:cxn>
              </a:cxnLst>
              <a:rect l="0" t="0" r="r" b="b"/>
              <a:pathLst>
                <a:path w="4" h="2">
                  <a:moveTo>
                    <a:pt x="1" y="0"/>
                  </a:moveTo>
                  <a:cubicBezTo>
                    <a:pt x="0" y="0"/>
                    <a:pt x="0" y="0"/>
                    <a:pt x="0" y="0"/>
                  </a:cubicBezTo>
                  <a:cubicBezTo>
                    <a:pt x="2" y="2"/>
                    <a:pt x="2" y="2"/>
                    <a:pt x="2" y="2"/>
                  </a:cubicBezTo>
                  <a:cubicBezTo>
                    <a:pt x="2" y="2"/>
                    <a:pt x="3" y="2"/>
                    <a:pt x="4" y="2"/>
                  </a:cubicBezTo>
                  <a:cubicBezTo>
                    <a:pt x="4" y="2"/>
                    <a:pt x="4" y="2"/>
                    <a:pt x="4" y="2"/>
                  </a:cubicBezTo>
                  <a:cubicBezTo>
                    <a:pt x="4" y="2"/>
                    <a:pt x="4" y="2"/>
                    <a:pt x="4" y="2"/>
                  </a:cubicBezTo>
                  <a:cubicBezTo>
                    <a:pt x="4" y="2"/>
                    <a:pt x="4" y="2"/>
                    <a:pt x="4" y="2"/>
                  </a:cubicBezTo>
                  <a:cubicBezTo>
                    <a:pt x="4" y="1"/>
                    <a:pt x="4" y="1"/>
                    <a:pt x="4" y="1"/>
                  </a:cubicBezTo>
                  <a:cubicBezTo>
                    <a:pt x="3" y="1"/>
                    <a:pt x="3" y="0"/>
                    <a:pt x="2" y="0"/>
                  </a:cubicBezTo>
                  <a:cubicBezTo>
                    <a:pt x="2" y="0"/>
                    <a:pt x="2"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4" name="Freeform 82"/>
            <p:cNvSpPr>
              <a:spLocks/>
            </p:cNvSpPr>
            <p:nvPr/>
          </p:nvSpPr>
          <p:spPr bwMode="auto">
            <a:xfrm>
              <a:off x="4994276" y="1589088"/>
              <a:ext cx="149225" cy="74613"/>
            </a:xfrm>
            <a:custGeom>
              <a:avLst/>
              <a:gdLst/>
              <a:ahLst/>
              <a:cxnLst>
                <a:cxn ang="0">
                  <a:pos x="12" y="0"/>
                </a:cxn>
                <a:cxn ang="0">
                  <a:pos x="11" y="0"/>
                </a:cxn>
                <a:cxn ang="0">
                  <a:pos x="10" y="1"/>
                </a:cxn>
                <a:cxn ang="0">
                  <a:pos x="9" y="1"/>
                </a:cxn>
                <a:cxn ang="0">
                  <a:pos x="8" y="1"/>
                </a:cxn>
                <a:cxn ang="0">
                  <a:pos x="7" y="2"/>
                </a:cxn>
                <a:cxn ang="0">
                  <a:pos x="7" y="1"/>
                </a:cxn>
                <a:cxn ang="0">
                  <a:pos x="6" y="1"/>
                </a:cxn>
                <a:cxn ang="0">
                  <a:pos x="5" y="2"/>
                </a:cxn>
                <a:cxn ang="0">
                  <a:pos x="5" y="2"/>
                </a:cxn>
                <a:cxn ang="0">
                  <a:pos x="4" y="1"/>
                </a:cxn>
                <a:cxn ang="0">
                  <a:pos x="3" y="0"/>
                </a:cxn>
                <a:cxn ang="0">
                  <a:pos x="2" y="0"/>
                </a:cxn>
                <a:cxn ang="0">
                  <a:pos x="1" y="1"/>
                </a:cxn>
                <a:cxn ang="0">
                  <a:pos x="0" y="3"/>
                </a:cxn>
                <a:cxn ang="0">
                  <a:pos x="2" y="3"/>
                </a:cxn>
                <a:cxn ang="0">
                  <a:pos x="2" y="4"/>
                </a:cxn>
                <a:cxn ang="0">
                  <a:pos x="1" y="3"/>
                </a:cxn>
                <a:cxn ang="0">
                  <a:pos x="1" y="4"/>
                </a:cxn>
                <a:cxn ang="0">
                  <a:pos x="2" y="5"/>
                </a:cxn>
                <a:cxn ang="0">
                  <a:pos x="3" y="5"/>
                </a:cxn>
                <a:cxn ang="0">
                  <a:pos x="4" y="5"/>
                </a:cxn>
                <a:cxn ang="0">
                  <a:pos x="2" y="7"/>
                </a:cxn>
                <a:cxn ang="0">
                  <a:pos x="4" y="7"/>
                </a:cxn>
                <a:cxn ang="0">
                  <a:pos x="6" y="7"/>
                </a:cxn>
                <a:cxn ang="0">
                  <a:pos x="7" y="8"/>
                </a:cxn>
                <a:cxn ang="0">
                  <a:pos x="9" y="8"/>
                </a:cxn>
                <a:cxn ang="0">
                  <a:pos x="13" y="6"/>
                </a:cxn>
                <a:cxn ang="0">
                  <a:pos x="16" y="3"/>
                </a:cxn>
                <a:cxn ang="0">
                  <a:pos x="16" y="3"/>
                </a:cxn>
                <a:cxn ang="0">
                  <a:pos x="15" y="1"/>
                </a:cxn>
                <a:cxn ang="0">
                  <a:pos x="13" y="1"/>
                </a:cxn>
                <a:cxn ang="0">
                  <a:pos x="12" y="0"/>
                </a:cxn>
              </a:cxnLst>
              <a:rect l="0" t="0" r="r" b="b"/>
              <a:pathLst>
                <a:path w="16" h="8">
                  <a:moveTo>
                    <a:pt x="12" y="0"/>
                  </a:moveTo>
                  <a:cubicBezTo>
                    <a:pt x="11" y="0"/>
                    <a:pt x="11" y="0"/>
                    <a:pt x="11" y="0"/>
                  </a:cubicBezTo>
                  <a:cubicBezTo>
                    <a:pt x="10" y="1"/>
                    <a:pt x="10" y="1"/>
                    <a:pt x="10" y="1"/>
                  </a:cubicBezTo>
                  <a:cubicBezTo>
                    <a:pt x="9" y="1"/>
                    <a:pt x="9" y="1"/>
                    <a:pt x="9" y="1"/>
                  </a:cubicBezTo>
                  <a:cubicBezTo>
                    <a:pt x="8" y="1"/>
                    <a:pt x="8" y="1"/>
                    <a:pt x="8" y="1"/>
                  </a:cubicBezTo>
                  <a:cubicBezTo>
                    <a:pt x="8" y="2"/>
                    <a:pt x="7" y="2"/>
                    <a:pt x="7" y="2"/>
                  </a:cubicBezTo>
                  <a:cubicBezTo>
                    <a:pt x="7" y="1"/>
                    <a:pt x="7" y="1"/>
                    <a:pt x="7" y="1"/>
                  </a:cubicBezTo>
                  <a:cubicBezTo>
                    <a:pt x="6" y="1"/>
                    <a:pt x="6" y="1"/>
                    <a:pt x="6" y="1"/>
                  </a:cubicBezTo>
                  <a:cubicBezTo>
                    <a:pt x="5" y="2"/>
                    <a:pt x="5" y="2"/>
                    <a:pt x="5" y="2"/>
                  </a:cubicBezTo>
                  <a:cubicBezTo>
                    <a:pt x="5" y="2"/>
                    <a:pt x="5" y="2"/>
                    <a:pt x="5" y="2"/>
                  </a:cubicBezTo>
                  <a:cubicBezTo>
                    <a:pt x="4" y="1"/>
                    <a:pt x="4" y="1"/>
                    <a:pt x="4" y="1"/>
                  </a:cubicBezTo>
                  <a:cubicBezTo>
                    <a:pt x="3" y="0"/>
                    <a:pt x="3" y="0"/>
                    <a:pt x="3" y="0"/>
                  </a:cubicBezTo>
                  <a:cubicBezTo>
                    <a:pt x="2" y="0"/>
                    <a:pt x="2" y="0"/>
                    <a:pt x="2" y="0"/>
                  </a:cubicBezTo>
                  <a:cubicBezTo>
                    <a:pt x="1" y="1"/>
                    <a:pt x="1" y="1"/>
                    <a:pt x="1" y="1"/>
                  </a:cubicBezTo>
                  <a:cubicBezTo>
                    <a:pt x="0" y="3"/>
                    <a:pt x="0" y="3"/>
                    <a:pt x="0" y="3"/>
                  </a:cubicBezTo>
                  <a:cubicBezTo>
                    <a:pt x="2" y="3"/>
                    <a:pt x="2" y="3"/>
                    <a:pt x="2" y="3"/>
                  </a:cubicBezTo>
                  <a:cubicBezTo>
                    <a:pt x="2" y="4"/>
                    <a:pt x="2" y="4"/>
                    <a:pt x="2" y="4"/>
                  </a:cubicBezTo>
                  <a:cubicBezTo>
                    <a:pt x="1" y="3"/>
                    <a:pt x="1" y="3"/>
                    <a:pt x="1" y="3"/>
                  </a:cubicBezTo>
                  <a:cubicBezTo>
                    <a:pt x="1" y="4"/>
                    <a:pt x="1" y="4"/>
                    <a:pt x="1" y="4"/>
                  </a:cubicBezTo>
                  <a:cubicBezTo>
                    <a:pt x="2" y="5"/>
                    <a:pt x="2" y="5"/>
                    <a:pt x="2" y="5"/>
                  </a:cubicBezTo>
                  <a:cubicBezTo>
                    <a:pt x="3" y="5"/>
                    <a:pt x="3" y="5"/>
                    <a:pt x="3" y="5"/>
                  </a:cubicBezTo>
                  <a:cubicBezTo>
                    <a:pt x="4" y="5"/>
                    <a:pt x="4" y="5"/>
                    <a:pt x="4" y="5"/>
                  </a:cubicBezTo>
                  <a:cubicBezTo>
                    <a:pt x="4" y="5"/>
                    <a:pt x="4" y="6"/>
                    <a:pt x="2" y="7"/>
                  </a:cubicBezTo>
                  <a:cubicBezTo>
                    <a:pt x="4" y="7"/>
                    <a:pt x="4" y="7"/>
                    <a:pt x="4" y="7"/>
                  </a:cubicBezTo>
                  <a:cubicBezTo>
                    <a:pt x="5" y="7"/>
                    <a:pt x="5" y="7"/>
                    <a:pt x="6" y="7"/>
                  </a:cubicBezTo>
                  <a:cubicBezTo>
                    <a:pt x="7" y="8"/>
                    <a:pt x="7" y="8"/>
                    <a:pt x="7" y="8"/>
                  </a:cubicBezTo>
                  <a:cubicBezTo>
                    <a:pt x="8" y="8"/>
                    <a:pt x="9" y="8"/>
                    <a:pt x="9" y="8"/>
                  </a:cubicBezTo>
                  <a:cubicBezTo>
                    <a:pt x="10" y="7"/>
                    <a:pt x="11" y="6"/>
                    <a:pt x="13" y="6"/>
                  </a:cubicBezTo>
                  <a:cubicBezTo>
                    <a:pt x="13" y="6"/>
                    <a:pt x="14" y="6"/>
                    <a:pt x="16" y="3"/>
                  </a:cubicBezTo>
                  <a:cubicBezTo>
                    <a:pt x="16" y="3"/>
                    <a:pt x="16" y="3"/>
                    <a:pt x="16" y="3"/>
                  </a:cubicBezTo>
                  <a:cubicBezTo>
                    <a:pt x="15" y="1"/>
                    <a:pt x="15" y="1"/>
                    <a:pt x="15" y="1"/>
                  </a:cubicBezTo>
                  <a:cubicBezTo>
                    <a:pt x="13" y="1"/>
                    <a:pt x="13" y="1"/>
                    <a:pt x="13" y="1"/>
                  </a:cubicBezTo>
                  <a:cubicBezTo>
                    <a:pt x="12" y="0"/>
                    <a:pt x="12" y="0"/>
                    <a:pt x="1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5" name="Freeform 83"/>
            <p:cNvSpPr>
              <a:spLocks/>
            </p:cNvSpPr>
            <p:nvPr/>
          </p:nvSpPr>
          <p:spPr bwMode="auto">
            <a:xfrm>
              <a:off x="5235576" y="1858963"/>
              <a:ext cx="84138" cy="84138"/>
            </a:xfrm>
            <a:custGeom>
              <a:avLst/>
              <a:gdLst/>
              <a:ahLst/>
              <a:cxnLst>
                <a:cxn ang="0">
                  <a:pos x="6" y="0"/>
                </a:cxn>
                <a:cxn ang="0">
                  <a:pos x="6" y="0"/>
                </a:cxn>
                <a:cxn ang="0">
                  <a:pos x="6" y="0"/>
                </a:cxn>
                <a:cxn ang="0">
                  <a:pos x="6" y="0"/>
                </a:cxn>
                <a:cxn ang="0">
                  <a:pos x="5" y="0"/>
                </a:cxn>
                <a:cxn ang="0">
                  <a:pos x="5" y="0"/>
                </a:cxn>
                <a:cxn ang="0">
                  <a:pos x="5" y="0"/>
                </a:cxn>
                <a:cxn ang="0">
                  <a:pos x="4" y="0"/>
                </a:cxn>
                <a:cxn ang="0">
                  <a:pos x="4" y="0"/>
                </a:cxn>
                <a:cxn ang="0">
                  <a:pos x="2" y="2"/>
                </a:cxn>
                <a:cxn ang="0">
                  <a:pos x="1" y="2"/>
                </a:cxn>
                <a:cxn ang="0">
                  <a:pos x="0" y="4"/>
                </a:cxn>
                <a:cxn ang="0">
                  <a:pos x="0" y="5"/>
                </a:cxn>
                <a:cxn ang="0">
                  <a:pos x="2" y="5"/>
                </a:cxn>
                <a:cxn ang="0">
                  <a:pos x="2" y="5"/>
                </a:cxn>
                <a:cxn ang="0">
                  <a:pos x="2" y="6"/>
                </a:cxn>
                <a:cxn ang="0">
                  <a:pos x="1" y="7"/>
                </a:cxn>
                <a:cxn ang="0">
                  <a:pos x="1" y="9"/>
                </a:cxn>
                <a:cxn ang="0">
                  <a:pos x="3" y="9"/>
                </a:cxn>
                <a:cxn ang="0">
                  <a:pos x="7" y="7"/>
                </a:cxn>
                <a:cxn ang="0">
                  <a:pos x="7" y="4"/>
                </a:cxn>
                <a:cxn ang="0">
                  <a:pos x="6" y="3"/>
                </a:cxn>
                <a:cxn ang="0">
                  <a:pos x="8" y="2"/>
                </a:cxn>
                <a:cxn ang="0">
                  <a:pos x="6" y="0"/>
                </a:cxn>
              </a:cxnLst>
              <a:rect l="0" t="0" r="r" b="b"/>
              <a:pathLst>
                <a:path w="9" h="9">
                  <a:moveTo>
                    <a:pt x="6" y="0"/>
                  </a:moveTo>
                  <a:cubicBezTo>
                    <a:pt x="6" y="0"/>
                    <a:pt x="6" y="0"/>
                    <a:pt x="6" y="0"/>
                  </a:cubicBezTo>
                  <a:cubicBezTo>
                    <a:pt x="6" y="0"/>
                    <a:pt x="6" y="0"/>
                    <a:pt x="6" y="0"/>
                  </a:cubicBezTo>
                  <a:cubicBezTo>
                    <a:pt x="6" y="0"/>
                    <a:pt x="6" y="0"/>
                    <a:pt x="6" y="0"/>
                  </a:cubicBezTo>
                  <a:cubicBezTo>
                    <a:pt x="5" y="0"/>
                    <a:pt x="5" y="0"/>
                    <a:pt x="5" y="0"/>
                  </a:cubicBezTo>
                  <a:cubicBezTo>
                    <a:pt x="5" y="0"/>
                    <a:pt x="5" y="0"/>
                    <a:pt x="5" y="0"/>
                  </a:cubicBezTo>
                  <a:cubicBezTo>
                    <a:pt x="5" y="0"/>
                    <a:pt x="5" y="0"/>
                    <a:pt x="5" y="0"/>
                  </a:cubicBezTo>
                  <a:cubicBezTo>
                    <a:pt x="4" y="0"/>
                    <a:pt x="4" y="0"/>
                    <a:pt x="4" y="0"/>
                  </a:cubicBezTo>
                  <a:cubicBezTo>
                    <a:pt x="4" y="0"/>
                    <a:pt x="4" y="0"/>
                    <a:pt x="4" y="0"/>
                  </a:cubicBezTo>
                  <a:cubicBezTo>
                    <a:pt x="4" y="2"/>
                    <a:pt x="3" y="2"/>
                    <a:pt x="2" y="2"/>
                  </a:cubicBezTo>
                  <a:cubicBezTo>
                    <a:pt x="2" y="2"/>
                    <a:pt x="1" y="2"/>
                    <a:pt x="1" y="2"/>
                  </a:cubicBezTo>
                  <a:cubicBezTo>
                    <a:pt x="0" y="4"/>
                    <a:pt x="0" y="4"/>
                    <a:pt x="0" y="4"/>
                  </a:cubicBezTo>
                  <a:cubicBezTo>
                    <a:pt x="0" y="5"/>
                    <a:pt x="0" y="5"/>
                    <a:pt x="0" y="5"/>
                  </a:cubicBezTo>
                  <a:cubicBezTo>
                    <a:pt x="0" y="5"/>
                    <a:pt x="1" y="5"/>
                    <a:pt x="2" y="5"/>
                  </a:cubicBezTo>
                  <a:cubicBezTo>
                    <a:pt x="2" y="5"/>
                    <a:pt x="2" y="5"/>
                    <a:pt x="2" y="5"/>
                  </a:cubicBezTo>
                  <a:cubicBezTo>
                    <a:pt x="2" y="6"/>
                    <a:pt x="2" y="6"/>
                    <a:pt x="2" y="6"/>
                  </a:cubicBezTo>
                  <a:cubicBezTo>
                    <a:pt x="1" y="7"/>
                    <a:pt x="1" y="7"/>
                    <a:pt x="1" y="7"/>
                  </a:cubicBezTo>
                  <a:cubicBezTo>
                    <a:pt x="1" y="9"/>
                    <a:pt x="1" y="9"/>
                    <a:pt x="1" y="9"/>
                  </a:cubicBezTo>
                  <a:cubicBezTo>
                    <a:pt x="2" y="9"/>
                    <a:pt x="2" y="9"/>
                    <a:pt x="3" y="9"/>
                  </a:cubicBezTo>
                  <a:cubicBezTo>
                    <a:pt x="4" y="8"/>
                    <a:pt x="6" y="8"/>
                    <a:pt x="7" y="7"/>
                  </a:cubicBezTo>
                  <a:cubicBezTo>
                    <a:pt x="7" y="4"/>
                    <a:pt x="7" y="4"/>
                    <a:pt x="7" y="4"/>
                  </a:cubicBezTo>
                  <a:cubicBezTo>
                    <a:pt x="6" y="3"/>
                    <a:pt x="6" y="3"/>
                    <a:pt x="6" y="3"/>
                  </a:cubicBezTo>
                  <a:cubicBezTo>
                    <a:pt x="8" y="2"/>
                    <a:pt x="8" y="2"/>
                    <a:pt x="8" y="2"/>
                  </a:cubicBezTo>
                  <a:cubicBezTo>
                    <a:pt x="9" y="1"/>
                    <a:pt x="7" y="0"/>
                    <a:pt x="6"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6" name="Freeform 84"/>
            <p:cNvSpPr>
              <a:spLocks/>
            </p:cNvSpPr>
            <p:nvPr/>
          </p:nvSpPr>
          <p:spPr bwMode="auto">
            <a:xfrm>
              <a:off x="5291138" y="1765300"/>
              <a:ext cx="149225" cy="214313"/>
            </a:xfrm>
            <a:custGeom>
              <a:avLst/>
              <a:gdLst/>
              <a:ahLst/>
              <a:cxnLst>
                <a:cxn ang="0">
                  <a:pos x="1" y="2"/>
                </a:cxn>
                <a:cxn ang="0">
                  <a:pos x="0" y="4"/>
                </a:cxn>
                <a:cxn ang="0">
                  <a:pos x="1" y="6"/>
                </a:cxn>
                <a:cxn ang="0">
                  <a:pos x="0" y="8"/>
                </a:cxn>
                <a:cxn ang="0">
                  <a:pos x="3" y="7"/>
                </a:cxn>
                <a:cxn ang="0">
                  <a:pos x="3" y="9"/>
                </a:cxn>
                <a:cxn ang="0">
                  <a:pos x="3" y="11"/>
                </a:cxn>
                <a:cxn ang="0">
                  <a:pos x="5" y="10"/>
                </a:cxn>
                <a:cxn ang="0">
                  <a:pos x="6" y="11"/>
                </a:cxn>
                <a:cxn ang="0">
                  <a:pos x="7" y="14"/>
                </a:cxn>
                <a:cxn ang="0">
                  <a:pos x="5" y="14"/>
                </a:cxn>
                <a:cxn ang="0">
                  <a:pos x="5" y="17"/>
                </a:cxn>
                <a:cxn ang="0">
                  <a:pos x="5" y="19"/>
                </a:cxn>
                <a:cxn ang="0">
                  <a:pos x="7" y="19"/>
                </a:cxn>
                <a:cxn ang="0">
                  <a:pos x="9" y="18"/>
                </a:cxn>
                <a:cxn ang="0">
                  <a:pos x="8" y="20"/>
                </a:cxn>
                <a:cxn ang="0">
                  <a:pos x="4" y="22"/>
                </a:cxn>
                <a:cxn ang="0">
                  <a:pos x="8" y="22"/>
                </a:cxn>
                <a:cxn ang="0">
                  <a:pos x="9" y="20"/>
                </a:cxn>
                <a:cxn ang="0">
                  <a:pos x="14" y="21"/>
                </a:cxn>
                <a:cxn ang="0">
                  <a:pos x="16" y="19"/>
                </a:cxn>
                <a:cxn ang="0">
                  <a:pos x="16" y="16"/>
                </a:cxn>
                <a:cxn ang="0">
                  <a:pos x="13" y="15"/>
                </a:cxn>
                <a:cxn ang="0">
                  <a:pos x="12" y="13"/>
                </a:cxn>
                <a:cxn ang="0">
                  <a:pos x="9" y="10"/>
                </a:cxn>
                <a:cxn ang="0">
                  <a:pos x="7" y="7"/>
                </a:cxn>
                <a:cxn ang="0">
                  <a:pos x="5" y="8"/>
                </a:cxn>
                <a:cxn ang="0">
                  <a:pos x="4" y="7"/>
                </a:cxn>
                <a:cxn ang="0">
                  <a:pos x="6" y="4"/>
                </a:cxn>
                <a:cxn ang="0">
                  <a:pos x="4" y="3"/>
                </a:cxn>
                <a:cxn ang="0">
                  <a:pos x="2" y="3"/>
                </a:cxn>
                <a:cxn ang="0">
                  <a:pos x="4" y="1"/>
                </a:cxn>
                <a:cxn ang="0">
                  <a:pos x="0" y="0"/>
                </a:cxn>
              </a:cxnLst>
              <a:rect l="0" t="0" r="r" b="b"/>
              <a:pathLst>
                <a:path w="16" h="23">
                  <a:moveTo>
                    <a:pt x="0" y="0"/>
                  </a:moveTo>
                  <a:cubicBezTo>
                    <a:pt x="1" y="2"/>
                    <a:pt x="1" y="2"/>
                    <a:pt x="1" y="2"/>
                  </a:cubicBezTo>
                  <a:cubicBezTo>
                    <a:pt x="0" y="2"/>
                    <a:pt x="0" y="2"/>
                    <a:pt x="0" y="2"/>
                  </a:cubicBezTo>
                  <a:cubicBezTo>
                    <a:pt x="0" y="4"/>
                    <a:pt x="0" y="4"/>
                    <a:pt x="0" y="4"/>
                  </a:cubicBezTo>
                  <a:cubicBezTo>
                    <a:pt x="1" y="5"/>
                    <a:pt x="1" y="5"/>
                    <a:pt x="1" y="5"/>
                  </a:cubicBezTo>
                  <a:cubicBezTo>
                    <a:pt x="1" y="6"/>
                    <a:pt x="1" y="6"/>
                    <a:pt x="1" y="6"/>
                  </a:cubicBezTo>
                  <a:cubicBezTo>
                    <a:pt x="1" y="6"/>
                    <a:pt x="1" y="6"/>
                    <a:pt x="1" y="6"/>
                  </a:cubicBezTo>
                  <a:cubicBezTo>
                    <a:pt x="0" y="8"/>
                    <a:pt x="0" y="8"/>
                    <a:pt x="0" y="8"/>
                  </a:cubicBezTo>
                  <a:cubicBezTo>
                    <a:pt x="2" y="8"/>
                    <a:pt x="2" y="8"/>
                    <a:pt x="2" y="8"/>
                  </a:cubicBezTo>
                  <a:cubicBezTo>
                    <a:pt x="3" y="7"/>
                    <a:pt x="3" y="7"/>
                    <a:pt x="3" y="7"/>
                  </a:cubicBezTo>
                  <a:cubicBezTo>
                    <a:pt x="3" y="8"/>
                    <a:pt x="3" y="8"/>
                    <a:pt x="3" y="8"/>
                  </a:cubicBezTo>
                  <a:cubicBezTo>
                    <a:pt x="3" y="9"/>
                    <a:pt x="3" y="9"/>
                    <a:pt x="3" y="9"/>
                  </a:cubicBezTo>
                  <a:cubicBezTo>
                    <a:pt x="2" y="10"/>
                    <a:pt x="2" y="10"/>
                    <a:pt x="2" y="10"/>
                  </a:cubicBezTo>
                  <a:cubicBezTo>
                    <a:pt x="3" y="11"/>
                    <a:pt x="3" y="11"/>
                    <a:pt x="3" y="11"/>
                  </a:cubicBezTo>
                  <a:cubicBezTo>
                    <a:pt x="4" y="11"/>
                    <a:pt x="4" y="11"/>
                    <a:pt x="5" y="11"/>
                  </a:cubicBezTo>
                  <a:cubicBezTo>
                    <a:pt x="5" y="10"/>
                    <a:pt x="5" y="10"/>
                    <a:pt x="5" y="10"/>
                  </a:cubicBezTo>
                  <a:cubicBezTo>
                    <a:pt x="6" y="10"/>
                    <a:pt x="6" y="10"/>
                    <a:pt x="6" y="10"/>
                  </a:cubicBezTo>
                  <a:cubicBezTo>
                    <a:pt x="6" y="11"/>
                    <a:pt x="6" y="11"/>
                    <a:pt x="6" y="11"/>
                  </a:cubicBezTo>
                  <a:cubicBezTo>
                    <a:pt x="7" y="12"/>
                    <a:pt x="7" y="12"/>
                    <a:pt x="7" y="12"/>
                  </a:cubicBezTo>
                  <a:cubicBezTo>
                    <a:pt x="7" y="14"/>
                    <a:pt x="7" y="14"/>
                    <a:pt x="7" y="14"/>
                  </a:cubicBezTo>
                  <a:cubicBezTo>
                    <a:pt x="6" y="14"/>
                    <a:pt x="6" y="14"/>
                    <a:pt x="6" y="14"/>
                  </a:cubicBezTo>
                  <a:cubicBezTo>
                    <a:pt x="5" y="14"/>
                    <a:pt x="5" y="14"/>
                    <a:pt x="5" y="14"/>
                  </a:cubicBezTo>
                  <a:cubicBezTo>
                    <a:pt x="4" y="15"/>
                    <a:pt x="4" y="15"/>
                    <a:pt x="4" y="15"/>
                  </a:cubicBezTo>
                  <a:cubicBezTo>
                    <a:pt x="6" y="15"/>
                    <a:pt x="6" y="16"/>
                    <a:pt x="5" y="17"/>
                  </a:cubicBezTo>
                  <a:cubicBezTo>
                    <a:pt x="4" y="18"/>
                    <a:pt x="4" y="18"/>
                    <a:pt x="4" y="18"/>
                  </a:cubicBezTo>
                  <a:cubicBezTo>
                    <a:pt x="5" y="19"/>
                    <a:pt x="5" y="19"/>
                    <a:pt x="5" y="19"/>
                  </a:cubicBezTo>
                  <a:cubicBezTo>
                    <a:pt x="6" y="18"/>
                    <a:pt x="6" y="18"/>
                    <a:pt x="6" y="18"/>
                  </a:cubicBezTo>
                  <a:cubicBezTo>
                    <a:pt x="7" y="19"/>
                    <a:pt x="7" y="19"/>
                    <a:pt x="7" y="19"/>
                  </a:cubicBezTo>
                  <a:cubicBezTo>
                    <a:pt x="8" y="18"/>
                    <a:pt x="8" y="18"/>
                    <a:pt x="8" y="18"/>
                  </a:cubicBezTo>
                  <a:cubicBezTo>
                    <a:pt x="9" y="18"/>
                    <a:pt x="9" y="18"/>
                    <a:pt x="9" y="18"/>
                  </a:cubicBezTo>
                  <a:cubicBezTo>
                    <a:pt x="9" y="19"/>
                    <a:pt x="9" y="19"/>
                    <a:pt x="9" y="19"/>
                  </a:cubicBezTo>
                  <a:cubicBezTo>
                    <a:pt x="8" y="20"/>
                    <a:pt x="8" y="20"/>
                    <a:pt x="8" y="20"/>
                  </a:cubicBezTo>
                  <a:cubicBezTo>
                    <a:pt x="6" y="19"/>
                    <a:pt x="6" y="19"/>
                    <a:pt x="6" y="19"/>
                  </a:cubicBezTo>
                  <a:cubicBezTo>
                    <a:pt x="4" y="22"/>
                    <a:pt x="4" y="22"/>
                    <a:pt x="4" y="22"/>
                  </a:cubicBezTo>
                  <a:cubicBezTo>
                    <a:pt x="5" y="23"/>
                    <a:pt x="5" y="23"/>
                    <a:pt x="5" y="23"/>
                  </a:cubicBezTo>
                  <a:cubicBezTo>
                    <a:pt x="6" y="22"/>
                    <a:pt x="7" y="22"/>
                    <a:pt x="8" y="22"/>
                  </a:cubicBezTo>
                  <a:cubicBezTo>
                    <a:pt x="8" y="20"/>
                    <a:pt x="8" y="20"/>
                    <a:pt x="8" y="20"/>
                  </a:cubicBezTo>
                  <a:cubicBezTo>
                    <a:pt x="8" y="20"/>
                    <a:pt x="9" y="20"/>
                    <a:pt x="9" y="20"/>
                  </a:cubicBezTo>
                  <a:cubicBezTo>
                    <a:pt x="11" y="21"/>
                    <a:pt x="11" y="21"/>
                    <a:pt x="11" y="21"/>
                  </a:cubicBezTo>
                  <a:cubicBezTo>
                    <a:pt x="12" y="21"/>
                    <a:pt x="13" y="21"/>
                    <a:pt x="14" y="21"/>
                  </a:cubicBezTo>
                  <a:cubicBezTo>
                    <a:pt x="15" y="20"/>
                    <a:pt x="15" y="20"/>
                    <a:pt x="15" y="20"/>
                  </a:cubicBezTo>
                  <a:cubicBezTo>
                    <a:pt x="16" y="19"/>
                    <a:pt x="16" y="19"/>
                    <a:pt x="16" y="19"/>
                  </a:cubicBezTo>
                  <a:cubicBezTo>
                    <a:pt x="14" y="19"/>
                    <a:pt x="14" y="19"/>
                    <a:pt x="14" y="19"/>
                  </a:cubicBezTo>
                  <a:cubicBezTo>
                    <a:pt x="15" y="18"/>
                    <a:pt x="16" y="17"/>
                    <a:pt x="16" y="16"/>
                  </a:cubicBezTo>
                  <a:cubicBezTo>
                    <a:pt x="16" y="16"/>
                    <a:pt x="16" y="16"/>
                    <a:pt x="15" y="15"/>
                  </a:cubicBezTo>
                  <a:cubicBezTo>
                    <a:pt x="13" y="15"/>
                    <a:pt x="13" y="15"/>
                    <a:pt x="13" y="15"/>
                  </a:cubicBezTo>
                  <a:cubicBezTo>
                    <a:pt x="12" y="15"/>
                    <a:pt x="12" y="15"/>
                    <a:pt x="12" y="15"/>
                  </a:cubicBezTo>
                  <a:cubicBezTo>
                    <a:pt x="12" y="13"/>
                    <a:pt x="12" y="13"/>
                    <a:pt x="12" y="13"/>
                  </a:cubicBezTo>
                  <a:cubicBezTo>
                    <a:pt x="10" y="10"/>
                    <a:pt x="10" y="10"/>
                    <a:pt x="10" y="10"/>
                  </a:cubicBezTo>
                  <a:cubicBezTo>
                    <a:pt x="9" y="10"/>
                    <a:pt x="9" y="10"/>
                    <a:pt x="9" y="10"/>
                  </a:cubicBezTo>
                  <a:cubicBezTo>
                    <a:pt x="8" y="8"/>
                    <a:pt x="8" y="8"/>
                    <a:pt x="8" y="8"/>
                  </a:cubicBezTo>
                  <a:cubicBezTo>
                    <a:pt x="7" y="7"/>
                    <a:pt x="7" y="7"/>
                    <a:pt x="7" y="7"/>
                  </a:cubicBezTo>
                  <a:cubicBezTo>
                    <a:pt x="7" y="7"/>
                    <a:pt x="6" y="7"/>
                    <a:pt x="6" y="7"/>
                  </a:cubicBezTo>
                  <a:cubicBezTo>
                    <a:pt x="5" y="8"/>
                    <a:pt x="5" y="8"/>
                    <a:pt x="5" y="8"/>
                  </a:cubicBezTo>
                  <a:cubicBezTo>
                    <a:pt x="5" y="8"/>
                    <a:pt x="5" y="8"/>
                    <a:pt x="5" y="8"/>
                  </a:cubicBezTo>
                  <a:cubicBezTo>
                    <a:pt x="4" y="7"/>
                    <a:pt x="4" y="7"/>
                    <a:pt x="4" y="7"/>
                  </a:cubicBezTo>
                  <a:cubicBezTo>
                    <a:pt x="5" y="6"/>
                    <a:pt x="5" y="6"/>
                    <a:pt x="5" y="6"/>
                  </a:cubicBezTo>
                  <a:cubicBezTo>
                    <a:pt x="6" y="4"/>
                    <a:pt x="6" y="4"/>
                    <a:pt x="6" y="4"/>
                  </a:cubicBezTo>
                  <a:cubicBezTo>
                    <a:pt x="6" y="3"/>
                    <a:pt x="6" y="3"/>
                    <a:pt x="6" y="3"/>
                  </a:cubicBezTo>
                  <a:cubicBezTo>
                    <a:pt x="4" y="3"/>
                    <a:pt x="4" y="3"/>
                    <a:pt x="4" y="3"/>
                  </a:cubicBezTo>
                  <a:cubicBezTo>
                    <a:pt x="3" y="4"/>
                    <a:pt x="3" y="4"/>
                    <a:pt x="3" y="4"/>
                  </a:cubicBezTo>
                  <a:cubicBezTo>
                    <a:pt x="2" y="3"/>
                    <a:pt x="2" y="3"/>
                    <a:pt x="2" y="3"/>
                  </a:cubicBezTo>
                  <a:cubicBezTo>
                    <a:pt x="3" y="2"/>
                    <a:pt x="3" y="2"/>
                    <a:pt x="3" y="2"/>
                  </a:cubicBezTo>
                  <a:cubicBezTo>
                    <a:pt x="4" y="1"/>
                    <a:pt x="4" y="1"/>
                    <a:pt x="4" y="1"/>
                  </a:cubicBezTo>
                  <a:cubicBezTo>
                    <a:pt x="2" y="0"/>
                    <a:pt x="2" y="0"/>
                    <a:pt x="2" y="0"/>
                  </a:cubicBezTo>
                  <a:cubicBezTo>
                    <a:pt x="0"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7" name="Freeform 85"/>
            <p:cNvSpPr>
              <a:spLocks/>
            </p:cNvSpPr>
            <p:nvPr/>
          </p:nvSpPr>
          <p:spPr bwMode="auto">
            <a:xfrm>
              <a:off x="5254626" y="1244600"/>
              <a:ext cx="55563" cy="26988"/>
            </a:xfrm>
            <a:custGeom>
              <a:avLst/>
              <a:gdLst/>
              <a:ahLst/>
              <a:cxnLst>
                <a:cxn ang="0">
                  <a:pos x="12" y="0"/>
                </a:cxn>
                <a:cxn ang="0">
                  <a:pos x="12" y="0"/>
                </a:cxn>
                <a:cxn ang="0">
                  <a:pos x="6" y="0"/>
                </a:cxn>
                <a:cxn ang="0">
                  <a:pos x="0" y="0"/>
                </a:cxn>
                <a:cxn ang="0">
                  <a:pos x="0" y="5"/>
                </a:cxn>
                <a:cxn ang="0">
                  <a:pos x="6" y="11"/>
                </a:cxn>
                <a:cxn ang="0">
                  <a:pos x="12" y="11"/>
                </a:cxn>
                <a:cxn ang="0">
                  <a:pos x="12" y="5"/>
                </a:cxn>
                <a:cxn ang="0">
                  <a:pos x="12" y="5"/>
                </a:cxn>
                <a:cxn ang="0">
                  <a:pos x="17" y="5"/>
                </a:cxn>
                <a:cxn ang="0">
                  <a:pos x="17" y="11"/>
                </a:cxn>
                <a:cxn ang="0">
                  <a:pos x="12" y="11"/>
                </a:cxn>
                <a:cxn ang="0">
                  <a:pos x="17" y="11"/>
                </a:cxn>
                <a:cxn ang="0">
                  <a:pos x="23" y="11"/>
                </a:cxn>
                <a:cxn ang="0">
                  <a:pos x="23" y="11"/>
                </a:cxn>
                <a:cxn ang="0">
                  <a:pos x="29" y="17"/>
                </a:cxn>
                <a:cxn ang="0">
                  <a:pos x="35" y="17"/>
                </a:cxn>
                <a:cxn ang="0">
                  <a:pos x="29" y="11"/>
                </a:cxn>
                <a:cxn ang="0">
                  <a:pos x="35" y="11"/>
                </a:cxn>
                <a:cxn ang="0">
                  <a:pos x="35" y="5"/>
                </a:cxn>
                <a:cxn ang="0">
                  <a:pos x="29" y="0"/>
                </a:cxn>
                <a:cxn ang="0">
                  <a:pos x="17" y="0"/>
                </a:cxn>
                <a:cxn ang="0">
                  <a:pos x="17" y="0"/>
                </a:cxn>
                <a:cxn ang="0">
                  <a:pos x="12" y="0"/>
                </a:cxn>
              </a:cxnLst>
              <a:rect l="0" t="0" r="r" b="b"/>
              <a:pathLst>
                <a:path w="35" h="17">
                  <a:moveTo>
                    <a:pt x="12" y="0"/>
                  </a:moveTo>
                  <a:lnTo>
                    <a:pt x="12" y="0"/>
                  </a:lnTo>
                  <a:lnTo>
                    <a:pt x="6" y="0"/>
                  </a:lnTo>
                  <a:lnTo>
                    <a:pt x="0" y="0"/>
                  </a:lnTo>
                  <a:lnTo>
                    <a:pt x="0" y="5"/>
                  </a:lnTo>
                  <a:lnTo>
                    <a:pt x="6" y="11"/>
                  </a:lnTo>
                  <a:lnTo>
                    <a:pt x="12" y="11"/>
                  </a:lnTo>
                  <a:lnTo>
                    <a:pt x="12" y="5"/>
                  </a:lnTo>
                  <a:lnTo>
                    <a:pt x="12" y="5"/>
                  </a:lnTo>
                  <a:lnTo>
                    <a:pt x="17" y="5"/>
                  </a:lnTo>
                  <a:lnTo>
                    <a:pt x="17" y="11"/>
                  </a:lnTo>
                  <a:lnTo>
                    <a:pt x="12" y="11"/>
                  </a:lnTo>
                  <a:lnTo>
                    <a:pt x="17" y="11"/>
                  </a:lnTo>
                  <a:lnTo>
                    <a:pt x="23" y="11"/>
                  </a:lnTo>
                  <a:lnTo>
                    <a:pt x="23" y="11"/>
                  </a:lnTo>
                  <a:lnTo>
                    <a:pt x="29" y="17"/>
                  </a:lnTo>
                  <a:lnTo>
                    <a:pt x="35" y="17"/>
                  </a:lnTo>
                  <a:lnTo>
                    <a:pt x="29" y="11"/>
                  </a:lnTo>
                  <a:lnTo>
                    <a:pt x="35" y="11"/>
                  </a:lnTo>
                  <a:lnTo>
                    <a:pt x="35" y="5"/>
                  </a:lnTo>
                  <a:lnTo>
                    <a:pt x="29" y="0"/>
                  </a:lnTo>
                  <a:lnTo>
                    <a:pt x="17" y="0"/>
                  </a:lnTo>
                  <a:lnTo>
                    <a:pt x="17" y="0"/>
                  </a:lnTo>
                  <a:lnTo>
                    <a:pt x="12"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8" name="Freeform 86"/>
            <p:cNvSpPr>
              <a:spLocks/>
            </p:cNvSpPr>
            <p:nvPr/>
          </p:nvSpPr>
          <p:spPr bwMode="auto">
            <a:xfrm>
              <a:off x="5254626" y="1244600"/>
              <a:ext cx="55563" cy="26988"/>
            </a:xfrm>
            <a:custGeom>
              <a:avLst/>
              <a:gdLst/>
              <a:ahLst/>
              <a:cxnLst>
                <a:cxn ang="0">
                  <a:pos x="12" y="0"/>
                </a:cxn>
                <a:cxn ang="0">
                  <a:pos x="12" y="0"/>
                </a:cxn>
                <a:cxn ang="0">
                  <a:pos x="6" y="0"/>
                </a:cxn>
                <a:cxn ang="0">
                  <a:pos x="0" y="0"/>
                </a:cxn>
                <a:cxn ang="0">
                  <a:pos x="0" y="5"/>
                </a:cxn>
                <a:cxn ang="0">
                  <a:pos x="6" y="11"/>
                </a:cxn>
                <a:cxn ang="0">
                  <a:pos x="12" y="11"/>
                </a:cxn>
                <a:cxn ang="0">
                  <a:pos x="12" y="5"/>
                </a:cxn>
                <a:cxn ang="0">
                  <a:pos x="12" y="5"/>
                </a:cxn>
                <a:cxn ang="0">
                  <a:pos x="17" y="5"/>
                </a:cxn>
                <a:cxn ang="0">
                  <a:pos x="17" y="11"/>
                </a:cxn>
                <a:cxn ang="0">
                  <a:pos x="12" y="11"/>
                </a:cxn>
                <a:cxn ang="0">
                  <a:pos x="17" y="11"/>
                </a:cxn>
                <a:cxn ang="0">
                  <a:pos x="23" y="11"/>
                </a:cxn>
                <a:cxn ang="0">
                  <a:pos x="23" y="11"/>
                </a:cxn>
                <a:cxn ang="0">
                  <a:pos x="29" y="17"/>
                </a:cxn>
                <a:cxn ang="0">
                  <a:pos x="35" y="17"/>
                </a:cxn>
                <a:cxn ang="0">
                  <a:pos x="29" y="11"/>
                </a:cxn>
                <a:cxn ang="0">
                  <a:pos x="35" y="11"/>
                </a:cxn>
                <a:cxn ang="0">
                  <a:pos x="35" y="5"/>
                </a:cxn>
                <a:cxn ang="0">
                  <a:pos x="29" y="0"/>
                </a:cxn>
                <a:cxn ang="0">
                  <a:pos x="17" y="0"/>
                </a:cxn>
                <a:cxn ang="0">
                  <a:pos x="17" y="0"/>
                </a:cxn>
                <a:cxn ang="0">
                  <a:pos x="12" y="0"/>
                </a:cxn>
              </a:cxnLst>
              <a:rect l="0" t="0" r="r" b="b"/>
              <a:pathLst>
                <a:path w="35" h="17">
                  <a:moveTo>
                    <a:pt x="12" y="0"/>
                  </a:moveTo>
                  <a:lnTo>
                    <a:pt x="12" y="0"/>
                  </a:lnTo>
                  <a:lnTo>
                    <a:pt x="6" y="0"/>
                  </a:lnTo>
                  <a:lnTo>
                    <a:pt x="0" y="0"/>
                  </a:lnTo>
                  <a:lnTo>
                    <a:pt x="0" y="5"/>
                  </a:lnTo>
                  <a:lnTo>
                    <a:pt x="6" y="11"/>
                  </a:lnTo>
                  <a:lnTo>
                    <a:pt x="12" y="11"/>
                  </a:lnTo>
                  <a:lnTo>
                    <a:pt x="12" y="5"/>
                  </a:lnTo>
                  <a:lnTo>
                    <a:pt x="12" y="5"/>
                  </a:lnTo>
                  <a:lnTo>
                    <a:pt x="17" y="5"/>
                  </a:lnTo>
                  <a:lnTo>
                    <a:pt x="17" y="11"/>
                  </a:lnTo>
                  <a:lnTo>
                    <a:pt x="12" y="11"/>
                  </a:lnTo>
                  <a:lnTo>
                    <a:pt x="17" y="11"/>
                  </a:lnTo>
                  <a:lnTo>
                    <a:pt x="23" y="11"/>
                  </a:lnTo>
                  <a:lnTo>
                    <a:pt x="23" y="11"/>
                  </a:lnTo>
                  <a:lnTo>
                    <a:pt x="29" y="17"/>
                  </a:lnTo>
                  <a:lnTo>
                    <a:pt x="35" y="17"/>
                  </a:lnTo>
                  <a:lnTo>
                    <a:pt x="29" y="11"/>
                  </a:lnTo>
                  <a:lnTo>
                    <a:pt x="35" y="11"/>
                  </a:lnTo>
                  <a:lnTo>
                    <a:pt x="35" y="5"/>
                  </a:lnTo>
                  <a:lnTo>
                    <a:pt x="29" y="0"/>
                  </a:lnTo>
                  <a:lnTo>
                    <a:pt x="17" y="0"/>
                  </a:lnTo>
                  <a:lnTo>
                    <a:pt x="17" y="0"/>
                  </a:lnTo>
                  <a:lnTo>
                    <a:pt x="12"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9" name="Freeform 87"/>
            <p:cNvSpPr>
              <a:spLocks/>
            </p:cNvSpPr>
            <p:nvPr/>
          </p:nvSpPr>
          <p:spPr bwMode="auto">
            <a:xfrm>
              <a:off x="5532438" y="1830388"/>
              <a:ext cx="9525" cy="19050"/>
            </a:xfrm>
            <a:custGeom>
              <a:avLst/>
              <a:gdLst/>
              <a:ahLst/>
              <a:cxnLst>
                <a:cxn ang="0">
                  <a:pos x="1" y="0"/>
                </a:cxn>
                <a:cxn ang="0">
                  <a:pos x="0" y="0"/>
                </a:cxn>
                <a:cxn ang="0">
                  <a:pos x="0" y="1"/>
                </a:cxn>
                <a:cxn ang="0">
                  <a:pos x="1" y="2"/>
                </a:cxn>
                <a:cxn ang="0">
                  <a:pos x="1" y="0"/>
                </a:cxn>
                <a:cxn ang="0">
                  <a:pos x="1" y="0"/>
                </a:cxn>
              </a:cxnLst>
              <a:rect l="0" t="0" r="r" b="b"/>
              <a:pathLst>
                <a:path w="1" h="2">
                  <a:moveTo>
                    <a:pt x="1" y="0"/>
                  </a:moveTo>
                  <a:cubicBezTo>
                    <a:pt x="0" y="0"/>
                    <a:pt x="0" y="0"/>
                    <a:pt x="0" y="0"/>
                  </a:cubicBezTo>
                  <a:cubicBezTo>
                    <a:pt x="0" y="0"/>
                    <a:pt x="0" y="1"/>
                    <a:pt x="0" y="1"/>
                  </a:cubicBezTo>
                  <a:cubicBezTo>
                    <a:pt x="1" y="2"/>
                    <a:pt x="1" y="2"/>
                    <a:pt x="1" y="2"/>
                  </a:cubicBezTo>
                  <a:cubicBezTo>
                    <a:pt x="1" y="0"/>
                    <a:pt x="1" y="0"/>
                    <a:pt x="1" y="0"/>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0" name="Freeform 88"/>
            <p:cNvSpPr>
              <a:spLocks/>
            </p:cNvSpPr>
            <p:nvPr/>
          </p:nvSpPr>
          <p:spPr bwMode="auto">
            <a:xfrm>
              <a:off x="5541963" y="1820863"/>
              <a:ext cx="28575" cy="19050"/>
            </a:xfrm>
            <a:custGeom>
              <a:avLst/>
              <a:gdLst/>
              <a:ahLst/>
              <a:cxnLst>
                <a:cxn ang="0">
                  <a:pos x="1" y="0"/>
                </a:cxn>
                <a:cxn ang="0">
                  <a:pos x="0" y="1"/>
                </a:cxn>
                <a:cxn ang="0">
                  <a:pos x="2" y="2"/>
                </a:cxn>
                <a:cxn ang="0">
                  <a:pos x="2" y="2"/>
                </a:cxn>
                <a:cxn ang="0">
                  <a:pos x="3" y="2"/>
                </a:cxn>
                <a:cxn ang="0">
                  <a:pos x="2" y="1"/>
                </a:cxn>
                <a:cxn ang="0">
                  <a:pos x="1" y="0"/>
                </a:cxn>
              </a:cxnLst>
              <a:rect l="0" t="0" r="r" b="b"/>
              <a:pathLst>
                <a:path w="3" h="2">
                  <a:moveTo>
                    <a:pt x="1" y="0"/>
                  </a:moveTo>
                  <a:cubicBezTo>
                    <a:pt x="1" y="1"/>
                    <a:pt x="0" y="1"/>
                    <a:pt x="0" y="1"/>
                  </a:cubicBezTo>
                  <a:cubicBezTo>
                    <a:pt x="0" y="1"/>
                    <a:pt x="1" y="2"/>
                    <a:pt x="2" y="2"/>
                  </a:cubicBezTo>
                  <a:cubicBezTo>
                    <a:pt x="2" y="2"/>
                    <a:pt x="2" y="2"/>
                    <a:pt x="2" y="2"/>
                  </a:cubicBezTo>
                  <a:cubicBezTo>
                    <a:pt x="2" y="2"/>
                    <a:pt x="2" y="2"/>
                    <a:pt x="3" y="2"/>
                  </a:cubicBezTo>
                  <a:cubicBezTo>
                    <a:pt x="2" y="1"/>
                    <a:pt x="2" y="1"/>
                    <a:pt x="2" y="1"/>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1" name="Freeform 89"/>
            <p:cNvSpPr>
              <a:spLocks/>
            </p:cNvSpPr>
            <p:nvPr/>
          </p:nvSpPr>
          <p:spPr bwMode="auto">
            <a:xfrm>
              <a:off x="5561013" y="1820863"/>
              <a:ext cx="9525" cy="9525"/>
            </a:xfrm>
            <a:custGeom>
              <a:avLst/>
              <a:gdLst/>
              <a:ahLst/>
              <a:cxnLst>
                <a:cxn ang="0">
                  <a:pos x="0" y="0"/>
                </a:cxn>
                <a:cxn ang="0">
                  <a:pos x="0" y="0"/>
                </a:cxn>
                <a:cxn ang="0">
                  <a:pos x="1" y="1"/>
                </a:cxn>
                <a:cxn ang="0">
                  <a:pos x="1" y="1"/>
                </a:cxn>
                <a:cxn ang="0">
                  <a:pos x="1" y="0"/>
                </a:cxn>
                <a:cxn ang="0">
                  <a:pos x="0" y="0"/>
                </a:cxn>
              </a:cxnLst>
              <a:rect l="0" t="0" r="r" b="b"/>
              <a:pathLst>
                <a:path w="1" h="1">
                  <a:moveTo>
                    <a:pt x="0" y="0"/>
                  </a:moveTo>
                  <a:cubicBezTo>
                    <a:pt x="0" y="0"/>
                    <a:pt x="0" y="0"/>
                    <a:pt x="0" y="0"/>
                  </a:cubicBezTo>
                  <a:cubicBezTo>
                    <a:pt x="1" y="1"/>
                    <a:pt x="1" y="1"/>
                    <a:pt x="1" y="1"/>
                  </a:cubicBezTo>
                  <a:cubicBezTo>
                    <a:pt x="1" y="1"/>
                    <a:pt x="1" y="1"/>
                    <a:pt x="1" y="1"/>
                  </a:cubicBezTo>
                  <a:cubicBezTo>
                    <a:pt x="1" y="1"/>
                    <a:pt x="1" y="1"/>
                    <a:pt x="1" y="0"/>
                  </a:cubicBezTo>
                  <a:cubicBezTo>
                    <a:pt x="0"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2" name="Freeform 90"/>
            <p:cNvSpPr>
              <a:spLocks/>
            </p:cNvSpPr>
            <p:nvPr/>
          </p:nvSpPr>
          <p:spPr bwMode="auto">
            <a:xfrm>
              <a:off x="5411788" y="1169988"/>
              <a:ext cx="55563" cy="17463"/>
            </a:xfrm>
            <a:custGeom>
              <a:avLst/>
              <a:gdLst/>
              <a:ahLst/>
              <a:cxnLst>
                <a:cxn ang="0">
                  <a:pos x="0" y="0"/>
                </a:cxn>
                <a:cxn ang="0">
                  <a:pos x="2" y="0"/>
                </a:cxn>
                <a:cxn ang="0">
                  <a:pos x="3" y="1"/>
                </a:cxn>
                <a:cxn ang="0">
                  <a:pos x="4" y="1"/>
                </a:cxn>
                <a:cxn ang="0">
                  <a:pos x="6" y="2"/>
                </a:cxn>
                <a:cxn ang="0">
                  <a:pos x="6" y="2"/>
                </a:cxn>
                <a:cxn ang="0">
                  <a:pos x="3" y="0"/>
                </a:cxn>
                <a:cxn ang="0">
                  <a:pos x="0" y="0"/>
                </a:cxn>
              </a:cxnLst>
              <a:rect l="0" t="0" r="r" b="b"/>
              <a:pathLst>
                <a:path w="6" h="2">
                  <a:moveTo>
                    <a:pt x="0" y="0"/>
                  </a:moveTo>
                  <a:cubicBezTo>
                    <a:pt x="2" y="0"/>
                    <a:pt x="2" y="0"/>
                    <a:pt x="2" y="0"/>
                  </a:cubicBezTo>
                  <a:cubicBezTo>
                    <a:pt x="3" y="1"/>
                    <a:pt x="3" y="1"/>
                    <a:pt x="3" y="1"/>
                  </a:cubicBezTo>
                  <a:cubicBezTo>
                    <a:pt x="4" y="1"/>
                    <a:pt x="4" y="1"/>
                    <a:pt x="4" y="1"/>
                  </a:cubicBezTo>
                  <a:cubicBezTo>
                    <a:pt x="6" y="2"/>
                    <a:pt x="6" y="2"/>
                    <a:pt x="6" y="2"/>
                  </a:cubicBezTo>
                  <a:cubicBezTo>
                    <a:pt x="6" y="2"/>
                    <a:pt x="6" y="2"/>
                    <a:pt x="6" y="2"/>
                  </a:cubicBezTo>
                  <a:cubicBezTo>
                    <a:pt x="5" y="1"/>
                    <a:pt x="5" y="1"/>
                    <a:pt x="3" y="0"/>
                  </a:cubicBezTo>
                  <a:cubicBezTo>
                    <a:pt x="0" y="0"/>
                    <a:pt x="0" y="0"/>
                    <a:pt x="0" y="0"/>
                  </a:cubicBezTo>
                </a:path>
              </a:pathLst>
            </a:custGeom>
            <a:solidFill>
              <a:srgbClr val="DAD7D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3" name="Freeform 91"/>
            <p:cNvSpPr>
              <a:spLocks/>
            </p:cNvSpPr>
            <p:nvPr/>
          </p:nvSpPr>
          <p:spPr bwMode="auto">
            <a:xfrm>
              <a:off x="5467351" y="1177925"/>
              <a:ext cx="55563" cy="28575"/>
            </a:xfrm>
            <a:custGeom>
              <a:avLst/>
              <a:gdLst/>
              <a:ahLst/>
              <a:cxnLst>
                <a:cxn ang="0">
                  <a:pos x="0" y="0"/>
                </a:cxn>
                <a:cxn ang="0">
                  <a:pos x="1" y="1"/>
                </a:cxn>
                <a:cxn ang="0">
                  <a:pos x="0" y="0"/>
                </a:cxn>
                <a:cxn ang="0">
                  <a:pos x="0" y="0"/>
                </a:cxn>
                <a:cxn ang="0">
                  <a:pos x="3" y="2"/>
                </a:cxn>
                <a:cxn ang="0">
                  <a:pos x="5" y="3"/>
                </a:cxn>
                <a:cxn ang="0">
                  <a:pos x="5" y="3"/>
                </a:cxn>
                <a:cxn ang="0">
                  <a:pos x="5" y="2"/>
                </a:cxn>
                <a:cxn ang="0">
                  <a:pos x="6" y="3"/>
                </a:cxn>
                <a:cxn ang="0">
                  <a:pos x="5" y="2"/>
                </a:cxn>
                <a:cxn ang="0">
                  <a:pos x="4" y="2"/>
                </a:cxn>
                <a:cxn ang="0">
                  <a:pos x="2" y="1"/>
                </a:cxn>
                <a:cxn ang="0">
                  <a:pos x="1" y="1"/>
                </a:cxn>
                <a:cxn ang="0">
                  <a:pos x="0" y="0"/>
                </a:cxn>
              </a:cxnLst>
              <a:rect l="0" t="0" r="r" b="b"/>
              <a:pathLst>
                <a:path w="6" h="3">
                  <a:moveTo>
                    <a:pt x="0" y="0"/>
                  </a:moveTo>
                  <a:cubicBezTo>
                    <a:pt x="1" y="1"/>
                    <a:pt x="1" y="1"/>
                    <a:pt x="1" y="1"/>
                  </a:cubicBezTo>
                  <a:cubicBezTo>
                    <a:pt x="1" y="1"/>
                    <a:pt x="1" y="1"/>
                    <a:pt x="0" y="0"/>
                  </a:cubicBezTo>
                  <a:cubicBezTo>
                    <a:pt x="0" y="0"/>
                    <a:pt x="0" y="0"/>
                    <a:pt x="0" y="0"/>
                  </a:cubicBezTo>
                  <a:cubicBezTo>
                    <a:pt x="1" y="1"/>
                    <a:pt x="2" y="1"/>
                    <a:pt x="3" y="2"/>
                  </a:cubicBezTo>
                  <a:cubicBezTo>
                    <a:pt x="5" y="3"/>
                    <a:pt x="5" y="3"/>
                    <a:pt x="5" y="3"/>
                  </a:cubicBezTo>
                  <a:cubicBezTo>
                    <a:pt x="5" y="3"/>
                    <a:pt x="5" y="3"/>
                    <a:pt x="5" y="3"/>
                  </a:cubicBezTo>
                  <a:cubicBezTo>
                    <a:pt x="5" y="2"/>
                    <a:pt x="5" y="2"/>
                    <a:pt x="5" y="2"/>
                  </a:cubicBezTo>
                  <a:cubicBezTo>
                    <a:pt x="5" y="3"/>
                    <a:pt x="5" y="3"/>
                    <a:pt x="6" y="3"/>
                  </a:cubicBezTo>
                  <a:cubicBezTo>
                    <a:pt x="5" y="2"/>
                    <a:pt x="5" y="2"/>
                    <a:pt x="5" y="2"/>
                  </a:cubicBezTo>
                  <a:cubicBezTo>
                    <a:pt x="4" y="2"/>
                    <a:pt x="4" y="2"/>
                    <a:pt x="4" y="2"/>
                  </a:cubicBezTo>
                  <a:cubicBezTo>
                    <a:pt x="3" y="2"/>
                    <a:pt x="3" y="1"/>
                    <a:pt x="2" y="1"/>
                  </a:cubicBezTo>
                  <a:cubicBezTo>
                    <a:pt x="2" y="1"/>
                    <a:pt x="1" y="1"/>
                    <a:pt x="1" y="1"/>
                  </a:cubicBezTo>
                  <a:cubicBezTo>
                    <a:pt x="0" y="0"/>
                    <a:pt x="0" y="0"/>
                    <a:pt x="0" y="0"/>
                  </a:cubicBezTo>
                </a:path>
              </a:pathLst>
            </a:custGeom>
            <a:solidFill>
              <a:srgbClr val="DAD7D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4" name="Freeform 92"/>
            <p:cNvSpPr>
              <a:spLocks/>
            </p:cNvSpPr>
            <p:nvPr/>
          </p:nvSpPr>
          <p:spPr bwMode="auto">
            <a:xfrm>
              <a:off x="5486401" y="1187450"/>
              <a:ext cx="65088" cy="28575"/>
            </a:xfrm>
            <a:custGeom>
              <a:avLst/>
              <a:gdLst/>
              <a:ahLst/>
              <a:cxnLst>
                <a:cxn ang="0">
                  <a:pos x="0" y="0"/>
                </a:cxn>
                <a:cxn ang="0">
                  <a:pos x="7" y="3"/>
                </a:cxn>
                <a:cxn ang="0">
                  <a:pos x="4" y="2"/>
                </a:cxn>
                <a:cxn ang="0">
                  <a:pos x="2" y="1"/>
                </a:cxn>
                <a:cxn ang="0">
                  <a:pos x="1" y="0"/>
                </a:cxn>
                <a:cxn ang="0">
                  <a:pos x="0" y="0"/>
                </a:cxn>
                <a:cxn ang="0">
                  <a:pos x="1" y="1"/>
                </a:cxn>
                <a:cxn ang="0">
                  <a:pos x="0" y="0"/>
                </a:cxn>
              </a:cxnLst>
              <a:rect l="0" t="0" r="r" b="b"/>
              <a:pathLst>
                <a:path w="7" h="3">
                  <a:moveTo>
                    <a:pt x="0" y="0"/>
                  </a:moveTo>
                  <a:cubicBezTo>
                    <a:pt x="7" y="3"/>
                    <a:pt x="7" y="3"/>
                    <a:pt x="7" y="3"/>
                  </a:cubicBezTo>
                  <a:cubicBezTo>
                    <a:pt x="4" y="2"/>
                    <a:pt x="4" y="2"/>
                    <a:pt x="4" y="2"/>
                  </a:cubicBezTo>
                  <a:cubicBezTo>
                    <a:pt x="4" y="2"/>
                    <a:pt x="4" y="2"/>
                    <a:pt x="2" y="1"/>
                  </a:cubicBezTo>
                  <a:cubicBezTo>
                    <a:pt x="1" y="0"/>
                    <a:pt x="1" y="0"/>
                    <a:pt x="1" y="0"/>
                  </a:cubicBezTo>
                  <a:cubicBezTo>
                    <a:pt x="0" y="0"/>
                    <a:pt x="0" y="0"/>
                    <a:pt x="0" y="0"/>
                  </a:cubicBezTo>
                  <a:cubicBezTo>
                    <a:pt x="1" y="0"/>
                    <a:pt x="1" y="0"/>
                    <a:pt x="1" y="1"/>
                  </a:cubicBezTo>
                  <a:cubicBezTo>
                    <a:pt x="1" y="0"/>
                    <a:pt x="0" y="0"/>
                    <a:pt x="0" y="0"/>
                  </a:cubicBezTo>
                </a:path>
              </a:pathLst>
            </a:custGeom>
            <a:solidFill>
              <a:srgbClr val="DAD7D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5" name="Freeform 93"/>
            <p:cNvSpPr>
              <a:spLocks/>
            </p:cNvSpPr>
            <p:nvPr/>
          </p:nvSpPr>
          <p:spPr bwMode="auto">
            <a:xfrm>
              <a:off x="6415088" y="2687638"/>
              <a:ext cx="9525" cy="74613"/>
            </a:xfrm>
            <a:custGeom>
              <a:avLst/>
              <a:gdLst/>
              <a:ahLst/>
              <a:cxnLst>
                <a:cxn ang="0">
                  <a:pos x="1" y="0"/>
                </a:cxn>
                <a:cxn ang="0">
                  <a:pos x="1" y="6"/>
                </a:cxn>
                <a:cxn ang="0">
                  <a:pos x="0" y="8"/>
                </a:cxn>
                <a:cxn ang="0">
                  <a:pos x="1" y="8"/>
                </a:cxn>
                <a:cxn ang="0">
                  <a:pos x="1" y="4"/>
                </a:cxn>
                <a:cxn ang="0">
                  <a:pos x="1" y="0"/>
                </a:cxn>
              </a:cxnLst>
              <a:rect l="0" t="0" r="r" b="b"/>
              <a:pathLst>
                <a:path w="1" h="8">
                  <a:moveTo>
                    <a:pt x="1" y="0"/>
                  </a:moveTo>
                  <a:cubicBezTo>
                    <a:pt x="1" y="2"/>
                    <a:pt x="1" y="4"/>
                    <a:pt x="1" y="6"/>
                  </a:cubicBezTo>
                  <a:cubicBezTo>
                    <a:pt x="0" y="8"/>
                    <a:pt x="0" y="8"/>
                    <a:pt x="0" y="8"/>
                  </a:cubicBezTo>
                  <a:cubicBezTo>
                    <a:pt x="1" y="8"/>
                    <a:pt x="1" y="8"/>
                    <a:pt x="1" y="8"/>
                  </a:cubicBezTo>
                  <a:cubicBezTo>
                    <a:pt x="1" y="7"/>
                    <a:pt x="1" y="5"/>
                    <a:pt x="1" y="4"/>
                  </a:cubicBezTo>
                  <a:cubicBezTo>
                    <a:pt x="1" y="4"/>
                    <a:pt x="1" y="1"/>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6" name="Freeform 94"/>
            <p:cNvSpPr>
              <a:spLocks/>
            </p:cNvSpPr>
            <p:nvPr/>
          </p:nvSpPr>
          <p:spPr bwMode="auto">
            <a:xfrm>
              <a:off x="5597526" y="2166938"/>
              <a:ext cx="28575" cy="46038"/>
            </a:xfrm>
            <a:custGeom>
              <a:avLst/>
              <a:gdLst/>
              <a:ahLst/>
              <a:cxnLst>
                <a:cxn ang="0">
                  <a:pos x="1" y="0"/>
                </a:cxn>
                <a:cxn ang="0">
                  <a:pos x="1" y="0"/>
                </a:cxn>
                <a:cxn ang="0">
                  <a:pos x="0" y="1"/>
                </a:cxn>
                <a:cxn ang="0">
                  <a:pos x="0" y="2"/>
                </a:cxn>
                <a:cxn ang="0">
                  <a:pos x="1" y="3"/>
                </a:cxn>
                <a:cxn ang="0">
                  <a:pos x="1" y="5"/>
                </a:cxn>
                <a:cxn ang="0">
                  <a:pos x="2" y="5"/>
                </a:cxn>
                <a:cxn ang="0">
                  <a:pos x="3" y="4"/>
                </a:cxn>
                <a:cxn ang="0">
                  <a:pos x="2" y="1"/>
                </a:cxn>
                <a:cxn ang="0">
                  <a:pos x="1" y="0"/>
                </a:cxn>
              </a:cxnLst>
              <a:rect l="0" t="0" r="r" b="b"/>
              <a:pathLst>
                <a:path w="3" h="5">
                  <a:moveTo>
                    <a:pt x="1" y="0"/>
                  </a:moveTo>
                  <a:cubicBezTo>
                    <a:pt x="1" y="0"/>
                    <a:pt x="1" y="0"/>
                    <a:pt x="1" y="0"/>
                  </a:cubicBezTo>
                  <a:cubicBezTo>
                    <a:pt x="0" y="1"/>
                    <a:pt x="0" y="1"/>
                    <a:pt x="0" y="1"/>
                  </a:cubicBezTo>
                  <a:cubicBezTo>
                    <a:pt x="0" y="2"/>
                    <a:pt x="0" y="2"/>
                    <a:pt x="0" y="2"/>
                  </a:cubicBezTo>
                  <a:cubicBezTo>
                    <a:pt x="1" y="3"/>
                    <a:pt x="1" y="3"/>
                    <a:pt x="1" y="3"/>
                  </a:cubicBezTo>
                  <a:cubicBezTo>
                    <a:pt x="1" y="5"/>
                    <a:pt x="1" y="5"/>
                    <a:pt x="1" y="5"/>
                  </a:cubicBezTo>
                  <a:cubicBezTo>
                    <a:pt x="2" y="5"/>
                    <a:pt x="2" y="5"/>
                    <a:pt x="2" y="5"/>
                  </a:cubicBezTo>
                  <a:cubicBezTo>
                    <a:pt x="3" y="4"/>
                    <a:pt x="3" y="4"/>
                    <a:pt x="3" y="4"/>
                  </a:cubicBezTo>
                  <a:cubicBezTo>
                    <a:pt x="3" y="3"/>
                    <a:pt x="2" y="2"/>
                    <a:pt x="2" y="1"/>
                  </a:cubicBezTo>
                  <a:cubicBezTo>
                    <a:pt x="2"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7" name="Freeform 95"/>
            <p:cNvSpPr>
              <a:spLocks/>
            </p:cNvSpPr>
            <p:nvPr/>
          </p:nvSpPr>
          <p:spPr bwMode="auto">
            <a:xfrm>
              <a:off x="5597526" y="2128838"/>
              <a:ext cx="19050" cy="28575"/>
            </a:xfrm>
            <a:custGeom>
              <a:avLst/>
              <a:gdLst/>
              <a:ahLst/>
              <a:cxnLst>
                <a:cxn ang="0">
                  <a:pos x="0" y="0"/>
                </a:cxn>
                <a:cxn ang="0">
                  <a:pos x="0" y="6"/>
                </a:cxn>
                <a:cxn ang="0">
                  <a:pos x="0" y="18"/>
                </a:cxn>
                <a:cxn ang="0">
                  <a:pos x="6" y="18"/>
                </a:cxn>
                <a:cxn ang="0">
                  <a:pos x="12" y="6"/>
                </a:cxn>
                <a:cxn ang="0">
                  <a:pos x="6" y="0"/>
                </a:cxn>
                <a:cxn ang="0">
                  <a:pos x="0" y="0"/>
                </a:cxn>
              </a:cxnLst>
              <a:rect l="0" t="0" r="r" b="b"/>
              <a:pathLst>
                <a:path w="12" h="18">
                  <a:moveTo>
                    <a:pt x="0" y="0"/>
                  </a:moveTo>
                  <a:lnTo>
                    <a:pt x="0" y="6"/>
                  </a:lnTo>
                  <a:lnTo>
                    <a:pt x="0" y="18"/>
                  </a:lnTo>
                  <a:lnTo>
                    <a:pt x="6" y="18"/>
                  </a:lnTo>
                  <a:lnTo>
                    <a:pt x="12" y="6"/>
                  </a:lnTo>
                  <a:lnTo>
                    <a:pt x="6" y="0"/>
                  </a:lnTo>
                  <a:lnTo>
                    <a:pt x="0"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8" name="Freeform 96"/>
            <p:cNvSpPr>
              <a:spLocks/>
            </p:cNvSpPr>
            <p:nvPr/>
          </p:nvSpPr>
          <p:spPr bwMode="auto">
            <a:xfrm>
              <a:off x="5597526" y="2128838"/>
              <a:ext cx="19050" cy="28575"/>
            </a:xfrm>
            <a:custGeom>
              <a:avLst/>
              <a:gdLst/>
              <a:ahLst/>
              <a:cxnLst>
                <a:cxn ang="0">
                  <a:pos x="0" y="0"/>
                </a:cxn>
                <a:cxn ang="0">
                  <a:pos x="0" y="6"/>
                </a:cxn>
                <a:cxn ang="0">
                  <a:pos x="0" y="18"/>
                </a:cxn>
                <a:cxn ang="0">
                  <a:pos x="6" y="18"/>
                </a:cxn>
                <a:cxn ang="0">
                  <a:pos x="12" y="6"/>
                </a:cxn>
                <a:cxn ang="0">
                  <a:pos x="6" y="0"/>
                </a:cxn>
                <a:cxn ang="0">
                  <a:pos x="0" y="0"/>
                </a:cxn>
              </a:cxnLst>
              <a:rect l="0" t="0" r="r" b="b"/>
              <a:pathLst>
                <a:path w="12" h="18">
                  <a:moveTo>
                    <a:pt x="0" y="0"/>
                  </a:moveTo>
                  <a:lnTo>
                    <a:pt x="0" y="6"/>
                  </a:lnTo>
                  <a:lnTo>
                    <a:pt x="0" y="18"/>
                  </a:lnTo>
                  <a:lnTo>
                    <a:pt x="6" y="18"/>
                  </a:lnTo>
                  <a:lnTo>
                    <a:pt x="12" y="6"/>
                  </a:lnTo>
                  <a:lnTo>
                    <a:pt x="6" y="0"/>
                  </a:lnTo>
                  <a:lnTo>
                    <a:pt x="0"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9" name="Freeform 97"/>
            <p:cNvSpPr>
              <a:spLocks/>
            </p:cNvSpPr>
            <p:nvPr/>
          </p:nvSpPr>
          <p:spPr bwMode="auto">
            <a:xfrm>
              <a:off x="5672138" y="2222500"/>
              <a:ext cx="46038" cy="36513"/>
            </a:xfrm>
            <a:custGeom>
              <a:avLst/>
              <a:gdLst/>
              <a:ahLst/>
              <a:cxnLst>
                <a:cxn ang="0">
                  <a:pos x="29" y="0"/>
                </a:cxn>
                <a:cxn ang="0">
                  <a:pos x="6" y="6"/>
                </a:cxn>
                <a:cxn ang="0">
                  <a:pos x="0" y="12"/>
                </a:cxn>
                <a:cxn ang="0">
                  <a:pos x="12" y="18"/>
                </a:cxn>
                <a:cxn ang="0">
                  <a:pos x="12" y="18"/>
                </a:cxn>
                <a:cxn ang="0">
                  <a:pos x="23" y="23"/>
                </a:cxn>
                <a:cxn ang="0">
                  <a:pos x="29" y="23"/>
                </a:cxn>
                <a:cxn ang="0">
                  <a:pos x="29" y="12"/>
                </a:cxn>
                <a:cxn ang="0">
                  <a:pos x="29" y="6"/>
                </a:cxn>
                <a:cxn ang="0">
                  <a:pos x="29" y="0"/>
                </a:cxn>
              </a:cxnLst>
              <a:rect l="0" t="0" r="r" b="b"/>
              <a:pathLst>
                <a:path w="29" h="23">
                  <a:moveTo>
                    <a:pt x="29" y="0"/>
                  </a:moveTo>
                  <a:lnTo>
                    <a:pt x="6" y="6"/>
                  </a:lnTo>
                  <a:lnTo>
                    <a:pt x="0" y="12"/>
                  </a:lnTo>
                  <a:lnTo>
                    <a:pt x="12" y="18"/>
                  </a:lnTo>
                  <a:lnTo>
                    <a:pt x="12" y="18"/>
                  </a:lnTo>
                  <a:lnTo>
                    <a:pt x="23" y="23"/>
                  </a:lnTo>
                  <a:lnTo>
                    <a:pt x="29" y="23"/>
                  </a:lnTo>
                  <a:lnTo>
                    <a:pt x="29" y="12"/>
                  </a:lnTo>
                  <a:lnTo>
                    <a:pt x="29" y="6"/>
                  </a:lnTo>
                  <a:lnTo>
                    <a:pt x="29"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90" name="Freeform 98"/>
            <p:cNvSpPr>
              <a:spLocks/>
            </p:cNvSpPr>
            <p:nvPr/>
          </p:nvSpPr>
          <p:spPr bwMode="auto">
            <a:xfrm>
              <a:off x="5672138" y="2222500"/>
              <a:ext cx="46038" cy="36513"/>
            </a:xfrm>
            <a:custGeom>
              <a:avLst/>
              <a:gdLst/>
              <a:ahLst/>
              <a:cxnLst>
                <a:cxn ang="0">
                  <a:pos x="29" y="0"/>
                </a:cxn>
                <a:cxn ang="0">
                  <a:pos x="6" y="6"/>
                </a:cxn>
                <a:cxn ang="0">
                  <a:pos x="0" y="12"/>
                </a:cxn>
                <a:cxn ang="0">
                  <a:pos x="12" y="18"/>
                </a:cxn>
                <a:cxn ang="0">
                  <a:pos x="12" y="18"/>
                </a:cxn>
                <a:cxn ang="0">
                  <a:pos x="23" y="23"/>
                </a:cxn>
                <a:cxn ang="0">
                  <a:pos x="29" y="23"/>
                </a:cxn>
                <a:cxn ang="0">
                  <a:pos x="29" y="12"/>
                </a:cxn>
                <a:cxn ang="0">
                  <a:pos x="29" y="6"/>
                </a:cxn>
                <a:cxn ang="0">
                  <a:pos x="29" y="0"/>
                </a:cxn>
              </a:cxnLst>
              <a:rect l="0" t="0" r="r" b="b"/>
              <a:pathLst>
                <a:path w="29" h="23">
                  <a:moveTo>
                    <a:pt x="29" y="0"/>
                  </a:moveTo>
                  <a:lnTo>
                    <a:pt x="6" y="6"/>
                  </a:lnTo>
                  <a:lnTo>
                    <a:pt x="0" y="12"/>
                  </a:lnTo>
                  <a:lnTo>
                    <a:pt x="12" y="18"/>
                  </a:lnTo>
                  <a:lnTo>
                    <a:pt x="12" y="18"/>
                  </a:lnTo>
                  <a:lnTo>
                    <a:pt x="23" y="23"/>
                  </a:lnTo>
                  <a:lnTo>
                    <a:pt x="29" y="23"/>
                  </a:lnTo>
                  <a:lnTo>
                    <a:pt x="29" y="12"/>
                  </a:lnTo>
                  <a:lnTo>
                    <a:pt x="29" y="6"/>
                  </a:lnTo>
                  <a:lnTo>
                    <a:pt x="29"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91" name="Freeform 99"/>
            <p:cNvSpPr>
              <a:spLocks/>
            </p:cNvSpPr>
            <p:nvPr/>
          </p:nvSpPr>
          <p:spPr bwMode="auto">
            <a:xfrm>
              <a:off x="5857876" y="2268538"/>
              <a:ext cx="19050" cy="9525"/>
            </a:xfrm>
            <a:custGeom>
              <a:avLst/>
              <a:gdLst/>
              <a:ahLst/>
              <a:cxnLst>
                <a:cxn ang="0">
                  <a:pos x="0" y="0"/>
                </a:cxn>
                <a:cxn ang="0">
                  <a:pos x="0" y="1"/>
                </a:cxn>
                <a:cxn ang="0">
                  <a:pos x="1" y="1"/>
                </a:cxn>
                <a:cxn ang="0">
                  <a:pos x="2" y="1"/>
                </a:cxn>
                <a:cxn ang="0">
                  <a:pos x="2" y="0"/>
                </a:cxn>
                <a:cxn ang="0">
                  <a:pos x="0" y="0"/>
                </a:cxn>
              </a:cxnLst>
              <a:rect l="0" t="0" r="r" b="b"/>
              <a:pathLst>
                <a:path w="2" h="1">
                  <a:moveTo>
                    <a:pt x="0" y="0"/>
                  </a:moveTo>
                  <a:cubicBezTo>
                    <a:pt x="0" y="1"/>
                    <a:pt x="0" y="1"/>
                    <a:pt x="0" y="1"/>
                  </a:cubicBezTo>
                  <a:cubicBezTo>
                    <a:pt x="0" y="1"/>
                    <a:pt x="0" y="1"/>
                    <a:pt x="1" y="1"/>
                  </a:cubicBezTo>
                  <a:cubicBezTo>
                    <a:pt x="2" y="1"/>
                    <a:pt x="2" y="1"/>
                    <a:pt x="2" y="1"/>
                  </a:cubicBezTo>
                  <a:cubicBezTo>
                    <a:pt x="2" y="0"/>
                    <a:pt x="2" y="0"/>
                    <a:pt x="2" y="0"/>
                  </a:cubicBezTo>
                  <a:cubicBezTo>
                    <a:pt x="0"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92" name="Freeform 100"/>
            <p:cNvSpPr>
              <a:spLocks/>
            </p:cNvSpPr>
            <p:nvPr/>
          </p:nvSpPr>
          <p:spPr bwMode="auto">
            <a:xfrm>
              <a:off x="5876926" y="2268538"/>
              <a:ext cx="17463" cy="9525"/>
            </a:xfrm>
            <a:custGeom>
              <a:avLst/>
              <a:gdLst/>
              <a:ahLst/>
              <a:cxnLst>
                <a:cxn ang="0">
                  <a:pos x="1" y="0"/>
                </a:cxn>
                <a:cxn ang="0">
                  <a:pos x="1" y="0"/>
                </a:cxn>
                <a:cxn ang="0">
                  <a:pos x="0" y="0"/>
                </a:cxn>
                <a:cxn ang="0">
                  <a:pos x="1" y="1"/>
                </a:cxn>
                <a:cxn ang="0">
                  <a:pos x="2" y="1"/>
                </a:cxn>
                <a:cxn ang="0">
                  <a:pos x="2" y="0"/>
                </a:cxn>
                <a:cxn ang="0">
                  <a:pos x="1" y="0"/>
                </a:cxn>
              </a:cxnLst>
              <a:rect l="0" t="0" r="r" b="b"/>
              <a:pathLst>
                <a:path w="2" h="1">
                  <a:moveTo>
                    <a:pt x="1" y="0"/>
                  </a:moveTo>
                  <a:cubicBezTo>
                    <a:pt x="1" y="0"/>
                    <a:pt x="1" y="0"/>
                    <a:pt x="1" y="0"/>
                  </a:cubicBezTo>
                  <a:cubicBezTo>
                    <a:pt x="0" y="0"/>
                    <a:pt x="0" y="0"/>
                    <a:pt x="0" y="0"/>
                  </a:cubicBezTo>
                  <a:cubicBezTo>
                    <a:pt x="0" y="1"/>
                    <a:pt x="1" y="1"/>
                    <a:pt x="1" y="1"/>
                  </a:cubicBezTo>
                  <a:cubicBezTo>
                    <a:pt x="2" y="1"/>
                    <a:pt x="2" y="1"/>
                    <a:pt x="2" y="1"/>
                  </a:cubicBezTo>
                  <a:cubicBezTo>
                    <a:pt x="2" y="0"/>
                    <a:pt x="2" y="0"/>
                    <a:pt x="2" y="0"/>
                  </a:cubicBezTo>
                  <a:cubicBezTo>
                    <a:pt x="2" y="0"/>
                    <a:pt x="2"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93" name="Freeform 101"/>
            <p:cNvSpPr>
              <a:spLocks/>
            </p:cNvSpPr>
            <p:nvPr/>
          </p:nvSpPr>
          <p:spPr bwMode="auto">
            <a:xfrm>
              <a:off x="5978526" y="2251075"/>
              <a:ext cx="19050" cy="26988"/>
            </a:xfrm>
            <a:custGeom>
              <a:avLst/>
              <a:gdLst/>
              <a:ahLst/>
              <a:cxnLst>
                <a:cxn ang="0">
                  <a:pos x="2" y="0"/>
                </a:cxn>
                <a:cxn ang="0">
                  <a:pos x="1" y="1"/>
                </a:cxn>
                <a:cxn ang="0">
                  <a:pos x="0" y="2"/>
                </a:cxn>
                <a:cxn ang="0">
                  <a:pos x="0" y="3"/>
                </a:cxn>
                <a:cxn ang="0">
                  <a:pos x="0" y="3"/>
                </a:cxn>
                <a:cxn ang="0">
                  <a:pos x="1" y="3"/>
                </a:cxn>
                <a:cxn ang="0">
                  <a:pos x="2" y="0"/>
                </a:cxn>
                <a:cxn ang="0">
                  <a:pos x="2" y="0"/>
                </a:cxn>
              </a:cxnLst>
              <a:rect l="0" t="0" r="r" b="b"/>
              <a:pathLst>
                <a:path w="2" h="3">
                  <a:moveTo>
                    <a:pt x="2" y="0"/>
                  </a:moveTo>
                  <a:cubicBezTo>
                    <a:pt x="2" y="0"/>
                    <a:pt x="1" y="0"/>
                    <a:pt x="1" y="1"/>
                  </a:cubicBezTo>
                  <a:cubicBezTo>
                    <a:pt x="0" y="1"/>
                    <a:pt x="0" y="1"/>
                    <a:pt x="0" y="2"/>
                  </a:cubicBezTo>
                  <a:cubicBezTo>
                    <a:pt x="0" y="3"/>
                    <a:pt x="0" y="3"/>
                    <a:pt x="0" y="3"/>
                  </a:cubicBezTo>
                  <a:cubicBezTo>
                    <a:pt x="0" y="3"/>
                    <a:pt x="0" y="3"/>
                    <a:pt x="0" y="3"/>
                  </a:cubicBezTo>
                  <a:cubicBezTo>
                    <a:pt x="1" y="3"/>
                    <a:pt x="1" y="3"/>
                    <a:pt x="1" y="3"/>
                  </a:cubicBezTo>
                  <a:cubicBezTo>
                    <a:pt x="2" y="2"/>
                    <a:pt x="2" y="1"/>
                    <a:pt x="2" y="0"/>
                  </a:cubicBezTo>
                  <a:cubicBezTo>
                    <a:pt x="2" y="0"/>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94" name="Freeform 102"/>
            <p:cNvSpPr>
              <a:spLocks noEditPoints="1"/>
            </p:cNvSpPr>
            <p:nvPr/>
          </p:nvSpPr>
          <p:spPr bwMode="auto">
            <a:xfrm>
              <a:off x="5095876" y="1216025"/>
              <a:ext cx="1328738" cy="2432050"/>
            </a:xfrm>
            <a:custGeom>
              <a:avLst/>
              <a:gdLst/>
              <a:ahLst/>
              <a:cxnLst>
                <a:cxn ang="0">
                  <a:pos x="124" y="166"/>
                </a:cxn>
                <a:cxn ang="0">
                  <a:pos x="124" y="133"/>
                </a:cxn>
                <a:cxn ang="0">
                  <a:pos x="95" y="82"/>
                </a:cxn>
                <a:cxn ang="0">
                  <a:pos x="95" y="93"/>
                </a:cxn>
                <a:cxn ang="0">
                  <a:pos x="88" y="84"/>
                </a:cxn>
                <a:cxn ang="0">
                  <a:pos x="106" y="85"/>
                </a:cxn>
                <a:cxn ang="0">
                  <a:pos x="113" y="93"/>
                </a:cxn>
                <a:cxn ang="0">
                  <a:pos x="111" y="96"/>
                </a:cxn>
                <a:cxn ang="0">
                  <a:pos x="109" y="92"/>
                </a:cxn>
                <a:cxn ang="0">
                  <a:pos x="105" y="87"/>
                </a:cxn>
                <a:cxn ang="0">
                  <a:pos x="60" y="30"/>
                </a:cxn>
                <a:cxn ang="0">
                  <a:pos x="67" y="38"/>
                </a:cxn>
                <a:cxn ang="0">
                  <a:pos x="39" y="21"/>
                </a:cxn>
                <a:cxn ang="0">
                  <a:pos x="46" y="25"/>
                </a:cxn>
                <a:cxn ang="0">
                  <a:pos x="56" y="4"/>
                </a:cxn>
                <a:cxn ang="0">
                  <a:pos x="41" y="5"/>
                </a:cxn>
                <a:cxn ang="0">
                  <a:pos x="25" y="8"/>
                </a:cxn>
                <a:cxn ang="0">
                  <a:pos x="18" y="5"/>
                </a:cxn>
                <a:cxn ang="0">
                  <a:pos x="14" y="6"/>
                </a:cxn>
                <a:cxn ang="0">
                  <a:pos x="13" y="13"/>
                </a:cxn>
                <a:cxn ang="0">
                  <a:pos x="41" y="26"/>
                </a:cxn>
                <a:cxn ang="0">
                  <a:pos x="39" y="30"/>
                </a:cxn>
                <a:cxn ang="0">
                  <a:pos x="39" y="38"/>
                </a:cxn>
                <a:cxn ang="0">
                  <a:pos x="38" y="57"/>
                </a:cxn>
                <a:cxn ang="0">
                  <a:pos x="52" y="66"/>
                </a:cxn>
                <a:cxn ang="0">
                  <a:pos x="50" y="49"/>
                </a:cxn>
                <a:cxn ang="0">
                  <a:pos x="53" y="46"/>
                </a:cxn>
                <a:cxn ang="0">
                  <a:pos x="61" y="55"/>
                </a:cxn>
                <a:cxn ang="0">
                  <a:pos x="62" y="68"/>
                </a:cxn>
                <a:cxn ang="0">
                  <a:pos x="47" y="71"/>
                </a:cxn>
                <a:cxn ang="0">
                  <a:pos x="32" y="83"/>
                </a:cxn>
                <a:cxn ang="0">
                  <a:pos x="35" y="93"/>
                </a:cxn>
                <a:cxn ang="0">
                  <a:pos x="23" y="114"/>
                </a:cxn>
                <a:cxn ang="0">
                  <a:pos x="40" y="104"/>
                </a:cxn>
                <a:cxn ang="0">
                  <a:pos x="58" y="99"/>
                </a:cxn>
                <a:cxn ang="0">
                  <a:pos x="67" y="101"/>
                </a:cxn>
                <a:cxn ang="0">
                  <a:pos x="77" y="107"/>
                </a:cxn>
                <a:cxn ang="0">
                  <a:pos x="77" y="102"/>
                </a:cxn>
                <a:cxn ang="0">
                  <a:pos x="85" y="99"/>
                </a:cxn>
                <a:cxn ang="0">
                  <a:pos x="97" y="109"/>
                </a:cxn>
                <a:cxn ang="0">
                  <a:pos x="79" y="120"/>
                </a:cxn>
                <a:cxn ang="0">
                  <a:pos x="40" y="116"/>
                </a:cxn>
                <a:cxn ang="0">
                  <a:pos x="10" y="154"/>
                </a:cxn>
                <a:cxn ang="0">
                  <a:pos x="38" y="187"/>
                </a:cxn>
                <a:cxn ang="0">
                  <a:pos x="64" y="209"/>
                </a:cxn>
                <a:cxn ang="0">
                  <a:pos x="61" y="249"/>
                </a:cxn>
                <a:cxn ang="0">
                  <a:pos x="86" y="244"/>
                </a:cxn>
                <a:cxn ang="0">
                  <a:pos x="99" y="238"/>
                </a:cxn>
                <a:cxn ang="0">
                  <a:pos x="113" y="222"/>
                </a:cxn>
                <a:cxn ang="0">
                  <a:pos x="112" y="196"/>
                </a:cxn>
                <a:cxn ang="0">
                  <a:pos x="123" y="173"/>
                </a:cxn>
                <a:cxn ang="0">
                  <a:pos x="126" y="167"/>
                </a:cxn>
                <a:cxn ang="0">
                  <a:pos x="115" y="166"/>
                </a:cxn>
                <a:cxn ang="0">
                  <a:pos x="104" y="138"/>
                </a:cxn>
                <a:cxn ang="0">
                  <a:pos x="116" y="162"/>
                </a:cxn>
                <a:cxn ang="0">
                  <a:pos x="128" y="148"/>
                </a:cxn>
                <a:cxn ang="0">
                  <a:pos x="131" y="136"/>
                </a:cxn>
                <a:cxn ang="0">
                  <a:pos x="134" y="127"/>
                </a:cxn>
                <a:cxn ang="0">
                  <a:pos x="138" y="152"/>
                </a:cxn>
                <a:cxn ang="0">
                  <a:pos x="142" y="128"/>
                </a:cxn>
                <a:cxn ang="0">
                  <a:pos x="52" y="1"/>
                </a:cxn>
              </a:cxnLst>
              <a:rect l="0" t="0" r="r" b="b"/>
              <a:pathLst>
                <a:path w="143" h="261">
                  <a:moveTo>
                    <a:pt x="50" y="1"/>
                  </a:moveTo>
                  <a:cubicBezTo>
                    <a:pt x="50" y="1"/>
                    <a:pt x="50" y="1"/>
                    <a:pt x="50" y="1"/>
                  </a:cubicBezTo>
                  <a:cubicBezTo>
                    <a:pt x="50" y="1"/>
                    <a:pt x="50" y="1"/>
                    <a:pt x="50" y="1"/>
                  </a:cubicBezTo>
                  <a:cubicBezTo>
                    <a:pt x="50" y="1"/>
                    <a:pt x="50" y="1"/>
                    <a:pt x="50" y="1"/>
                  </a:cubicBezTo>
                  <a:moveTo>
                    <a:pt x="122" y="173"/>
                  </a:moveTo>
                  <a:cubicBezTo>
                    <a:pt x="122" y="172"/>
                    <a:pt x="122" y="172"/>
                    <a:pt x="123" y="171"/>
                  </a:cubicBezTo>
                  <a:cubicBezTo>
                    <a:pt x="123" y="171"/>
                    <a:pt x="123" y="171"/>
                    <a:pt x="123" y="171"/>
                  </a:cubicBezTo>
                  <a:cubicBezTo>
                    <a:pt x="122" y="172"/>
                    <a:pt x="122" y="172"/>
                    <a:pt x="122" y="172"/>
                  </a:cubicBezTo>
                  <a:cubicBezTo>
                    <a:pt x="122" y="173"/>
                    <a:pt x="122" y="173"/>
                    <a:pt x="122" y="173"/>
                  </a:cubicBezTo>
                  <a:moveTo>
                    <a:pt x="124" y="169"/>
                  </a:moveTo>
                  <a:cubicBezTo>
                    <a:pt x="123" y="169"/>
                    <a:pt x="123" y="169"/>
                    <a:pt x="123" y="169"/>
                  </a:cubicBezTo>
                  <a:cubicBezTo>
                    <a:pt x="123" y="168"/>
                    <a:pt x="124" y="167"/>
                    <a:pt x="124" y="166"/>
                  </a:cubicBezTo>
                  <a:cubicBezTo>
                    <a:pt x="124" y="166"/>
                    <a:pt x="124" y="166"/>
                    <a:pt x="124" y="166"/>
                  </a:cubicBezTo>
                  <a:cubicBezTo>
                    <a:pt x="124" y="166"/>
                    <a:pt x="124" y="166"/>
                    <a:pt x="125" y="168"/>
                  </a:cubicBezTo>
                  <a:cubicBezTo>
                    <a:pt x="124" y="168"/>
                    <a:pt x="124" y="168"/>
                    <a:pt x="124" y="169"/>
                  </a:cubicBezTo>
                  <a:cubicBezTo>
                    <a:pt x="124" y="169"/>
                    <a:pt x="124" y="169"/>
                    <a:pt x="124" y="169"/>
                  </a:cubicBezTo>
                  <a:moveTo>
                    <a:pt x="121" y="128"/>
                  </a:moveTo>
                  <a:cubicBezTo>
                    <a:pt x="117" y="124"/>
                    <a:pt x="117" y="124"/>
                    <a:pt x="118" y="121"/>
                  </a:cubicBezTo>
                  <a:cubicBezTo>
                    <a:pt x="121" y="122"/>
                    <a:pt x="122" y="125"/>
                    <a:pt x="124" y="127"/>
                  </a:cubicBezTo>
                  <a:cubicBezTo>
                    <a:pt x="125" y="130"/>
                    <a:pt x="125" y="130"/>
                    <a:pt x="125" y="130"/>
                  </a:cubicBezTo>
                  <a:cubicBezTo>
                    <a:pt x="125" y="131"/>
                    <a:pt x="125" y="131"/>
                    <a:pt x="125" y="131"/>
                  </a:cubicBezTo>
                  <a:cubicBezTo>
                    <a:pt x="126" y="132"/>
                    <a:pt x="126" y="132"/>
                    <a:pt x="126" y="132"/>
                  </a:cubicBezTo>
                  <a:cubicBezTo>
                    <a:pt x="125" y="133"/>
                    <a:pt x="125" y="133"/>
                    <a:pt x="124" y="133"/>
                  </a:cubicBezTo>
                  <a:cubicBezTo>
                    <a:pt x="124" y="133"/>
                    <a:pt x="124" y="133"/>
                    <a:pt x="124" y="133"/>
                  </a:cubicBezTo>
                  <a:cubicBezTo>
                    <a:pt x="123" y="133"/>
                    <a:pt x="123" y="133"/>
                    <a:pt x="123" y="133"/>
                  </a:cubicBezTo>
                  <a:cubicBezTo>
                    <a:pt x="123" y="132"/>
                    <a:pt x="123" y="131"/>
                    <a:pt x="122" y="130"/>
                  </a:cubicBezTo>
                  <a:cubicBezTo>
                    <a:pt x="122" y="129"/>
                    <a:pt x="122" y="129"/>
                    <a:pt x="122" y="129"/>
                  </a:cubicBezTo>
                  <a:cubicBezTo>
                    <a:pt x="121" y="128"/>
                    <a:pt x="121" y="128"/>
                    <a:pt x="121" y="128"/>
                  </a:cubicBezTo>
                  <a:cubicBezTo>
                    <a:pt x="121" y="128"/>
                    <a:pt x="121" y="128"/>
                    <a:pt x="121" y="128"/>
                  </a:cubicBezTo>
                  <a:moveTo>
                    <a:pt x="92" y="86"/>
                  </a:moveTo>
                  <a:cubicBezTo>
                    <a:pt x="91" y="84"/>
                    <a:pt x="91" y="84"/>
                    <a:pt x="91" y="84"/>
                  </a:cubicBezTo>
                  <a:cubicBezTo>
                    <a:pt x="92" y="82"/>
                    <a:pt x="92" y="82"/>
                    <a:pt x="92" y="82"/>
                  </a:cubicBezTo>
                  <a:cubicBezTo>
                    <a:pt x="94" y="81"/>
                    <a:pt x="94" y="81"/>
                    <a:pt x="94" y="81"/>
                  </a:cubicBezTo>
                  <a:cubicBezTo>
                    <a:pt x="95" y="81"/>
                    <a:pt x="95" y="81"/>
                    <a:pt x="95" y="81"/>
                  </a:cubicBezTo>
                  <a:cubicBezTo>
                    <a:pt x="95" y="80"/>
                    <a:pt x="95" y="80"/>
                    <a:pt x="95" y="80"/>
                  </a:cubicBezTo>
                  <a:cubicBezTo>
                    <a:pt x="95" y="82"/>
                    <a:pt x="95" y="82"/>
                    <a:pt x="95" y="82"/>
                  </a:cubicBezTo>
                  <a:cubicBezTo>
                    <a:pt x="96" y="84"/>
                    <a:pt x="96" y="84"/>
                    <a:pt x="96" y="84"/>
                  </a:cubicBezTo>
                  <a:cubicBezTo>
                    <a:pt x="96" y="86"/>
                    <a:pt x="96" y="86"/>
                    <a:pt x="96" y="86"/>
                  </a:cubicBezTo>
                  <a:cubicBezTo>
                    <a:pt x="96" y="86"/>
                    <a:pt x="96" y="87"/>
                    <a:pt x="97" y="87"/>
                  </a:cubicBezTo>
                  <a:cubicBezTo>
                    <a:pt x="98" y="88"/>
                    <a:pt x="98" y="88"/>
                    <a:pt x="98" y="88"/>
                  </a:cubicBezTo>
                  <a:cubicBezTo>
                    <a:pt x="100" y="89"/>
                    <a:pt x="100" y="89"/>
                    <a:pt x="100" y="89"/>
                  </a:cubicBezTo>
                  <a:cubicBezTo>
                    <a:pt x="102" y="91"/>
                    <a:pt x="102" y="91"/>
                    <a:pt x="102" y="91"/>
                  </a:cubicBezTo>
                  <a:cubicBezTo>
                    <a:pt x="104" y="93"/>
                    <a:pt x="104" y="93"/>
                    <a:pt x="104" y="93"/>
                  </a:cubicBezTo>
                  <a:cubicBezTo>
                    <a:pt x="103" y="95"/>
                    <a:pt x="103" y="95"/>
                    <a:pt x="103" y="95"/>
                  </a:cubicBezTo>
                  <a:cubicBezTo>
                    <a:pt x="100" y="96"/>
                    <a:pt x="100" y="96"/>
                    <a:pt x="100" y="96"/>
                  </a:cubicBezTo>
                  <a:cubicBezTo>
                    <a:pt x="97" y="95"/>
                    <a:pt x="97" y="95"/>
                    <a:pt x="97" y="95"/>
                  </a:cubicBezTo>
                  <a:cubicBezTo>
                    <a:pt x="96" y="95"/>
                    <a:pt x="96" y="95"/>
                    <a:pt x="96" y="95"/>
                  </a:cubicBezTo>
                  <a:cubicBezTo>
                    <a:pt x="95" y="93"/>
                    <a:pt x="95" y="93"/>
                    <a:pt x="95" y="93"/>
                  </a:cubicBezTo>
                  <a:cubicBezTo>
                    <a:pt x="92" y="94"/>
                    <a:pt x="92" y="94"/>
                    <a:pt x="92" y="94"/>
                  </a:cubicBezTo>
                  <a:cubicBezTo>
                    <a:pt x="91" y="97"/>
                    <a:pt x="91" y="97"/>
                    <a:pt x="91" y="97"/>
                  </a:cubicBezTo>
                  <a:cubicBezTo>
                    <a:pt x="87" y="97"/>
                    <a:pt x="87" y="97"/>
                    <a:pt x="87" y="97"/>
                  </a:cubicBezTo>
                  <a:cubicBezTo>
                    <a:pt x="85" y="95"/>
                    <a:pt x="85" y="95"/>
                    <a:pt x="85" y="95"/>
                  </a:cubicBezTo>
                  <a:cubicBezTo>
                    <a:pt x="85" y="94"/>
                    <a:pt x="85" y="94"/>
                    <a:pt x="85" y="94"/>
                  </a:cubicBezTo>
                  <a:cubicBezTo>
                    <a:pt x="84" y="91"/>
                    <a:pt x="84" y="91"/>
                    <a:pt x="84" y="91"/>
                  </a:cubicBezTo>
                  <a:cubicBezTo>
                    <a:pt x="85" y="90"/>
                    <a:pt x="85" y="90"/>
                    <a:pt x="85" y="90"/>
                  </a:cubicBezTo>
                  <a:cubicBezTo>
                    <a:pt x="85" y="88"/>
                    <a:pt x="85" y="88"/>
                    <a:pt x="85" y="88"/>
                  </a:cubicBezTo>
                  <a:cubicBezTo>
                    <a:pt x="86" y="86"/>
                    <a:pt x="86" y="86"/>
                    <a:pt x="86" y="86"/>
                  </a:cubicBezTo>
                  <a:cubicBezTo>
                    <a:pt x="86" y="84"/>
                    <a:pt x="86" y="84"/>
                    <a:pt x="86" y="84"/>
                  </a:cubicBezTo>
                  <a:cubicBezTo>
                    <a:pt x="87" y="83"/>
                    <a:pt x="87" y="83"/>
                    <a:pt x="87" y="83"/>
                  </a:cubicBezTo>
                  <a:cubicBezTo>
                    <a:pt x="88" y="84"/>
                    <a:pt x="88" y="84"/>
                    <a:pt x="88" y="84"/>
                  </a:cubicBezTo>
                  <a:cubicBezTo>
                    <a:pt x="90" y="84"/>
                    <a:pt x="90" y="84"/>
                    <a:pt x="90" y="84"/>
                  </a:cubicBezTo>
                  <a:cubicBezTo>
                    <a:pt x="90" y="86"/>
                    <a:pt x="90" y="86"/>
                    <a:pt x="90" y="86"/>
                  </a:cubicBezTo>
                  <a:cubicBezTo>
                    <a:pt x="91" y="88"/>
                    <a:pt x="91" y="88"/>
                    <a:pt x="91" y="88"/>
                  </a:cubicBezTo>
                  <a:cubicBezTo>
                    <a:pt x="92" y="88"/>
                    <a:pt x="92" y="88"/>
                    <a:pt x="92" y="88"/>
                  </a:cubicBezTo>
                  <a:cubicBezTo>
                    <a:pt x="93" y="87"/>
                    <a:pt x="93" y="87"/>
                    <a:pt x="93" y="87"/>
                  </a:cubicBezTo>
                  <a:cubicBezTo>
                    <a:pt x="93" y="87"/>
                    <a:pt x="94" y="86"/>
                    <a:pt x="94" y="86"/>
                  </a:cubicBezTo>
                  <a:cubicBezTo>
                    <a:pt x="94" y="85"/>
                    <a:pt x="94" y="85"/>
                    <a:pt x="94" y="85"/>
                  </a:cubicBezTo>
                  <a:cubicBezTo>
                    <a:pt x="94" y="85"/>
                    <a:pt x="93" y="86"/>
                    <a:pt x="92" y="86"/>
                  </a:cubicBezTo>
                  <a:moveTo>
                    <a:pt x="109" y="89"/>
                  </a:moveTo>
                  <a:cubicBezTo>
                    <a:pt x="109" y="88"/>
                    <a:pt x="109" y="88"/>
                    <a:pt x="109" y="88"/>
                  </a:cubicBezTo>
                  <a:cubicBezTo>
                    <a:pt x="108" y="88"/>
                    <a:pt x="108" y="88"/>
                    <a:pt x="108" y="88"/>
                  </a:cubicBezTo>
                  <a:cubicBezTo>
                    <a:pt x="106" y="85"/>
                    <a:pt x="106" y="85"/>
                    <a:pt x="106" y="85"/>
                  </a:cubicBezTo>
                  <a:cubicBezTo>
                    <a:pt x="105" y="85"/>
                    <a:pt x="105" y="85"/>
                    <a:pt x="105" y="85"/>
                  </a:cubicBezTo>
                  <a:cubicBezTo>
                    <a:pt x="105" y="82"/>
                    <a:pt x="105" y="82"/>
                    <a:pt x="105" y="82"/>
                  </a:cubicBezTo>
                  <a:cubicBezTo>
                    <a:pt x="106" y="80"/>
                    <a:pt x="106" y="80"/>
                    <a:pt x="106" y="80"/>
                  </a:cubicBezTo>
                  <a:cubicBezTo>
                    <a:pt x="108" y="80"/>
                    <a:pt x="108" y="80"/>
                    <a:pt x="108" y="80"/>
                  </a:cubicBezTo>
                  <a:cubicBezTo>
                    <a:pt x="110" y="82"/>
                    <a:pt x="110" y="82"/>
                    <a:pt x="110" y="82"/>
                  </a:cubicBezTo>
                  <a:cubicBezTo>
                    <a:pt x="111" y="85"/>
                    <a:pt x="111" y="85"/>
                    <a:pt x="111" y="85"/>
                  </a:cubicBezTo>
                  <a:cubicBezTo>
                    <a:pt x="109" y="84"/>
                    <a:pt x="109" y="84"/>
                    <a:pt x="109" y="84"/>
                  </a:cubicBezTo>
                  <a:cubicBezTo>
                    <a:pt x="110" y="86"/>
                    <a:pt x="110" y="86"/>
                    <a:pt x="110" y="86"/>
                  </a:cubicBezTo>
                  <a:cubicBezTo>
                    <a:pt x="109" y="87"/>
                    <a:pt x="109" y="87"/>
                    <a:pt x="109" y="87"/>
                  </a:cubicBezTo>
                  <a:cubicBezTo>
                    <a:pt x="111" y="89"/>
                    <a:pt x="111" y="89"/>
                    <a:pt x="111" y="89"/>
                  </a:cubicBezTo>
                  <a:cubicBezTo>
                    <a:pt x="113" y="91"/>
                    <a:pt x="113" y="91"/>
                    <a:pt x="113" y="91"/>
                  </a:cubicBezTo>
                  <a:cubicBezTo>
                    <a:pt x="113" y="93"/>
                    <a:pt x="113" y="93"/>
                    <a:pt x="113" y="93"/>
                  </a:cubicBezTo>
                  <a:cubicBezTo>
                    <a:pt x="115" y="95"/>
                    <a:pt x="115" y="95"/>
                    <a:pt x="115" y="95"/>
                  </a:cubicBezTo>
                  <a:cubicBezTo>
                    <a:pt x="115" y="97"/>
                    <a:pt x="115" y="97"/>
                    <a:pt x="115" y="97"/>
                  </a:cubicBezTo>
                  <a:cubicBezTo>
                    <a:pt x="117" y="99"/>
                    <a:pt x="117" y="99"/>
                    <a:pt x="117" y="99"/>
                  </a:cubicBezTo>
                  <a:cubicBezTo>
                    <a:pt x="118" y="103"/>
                    <a:pt x="118" y="103"/>
                    <a:pt x="118" y="103"/>
                  </a:cubicBezTo>
                  <a:cubicBezTo>
                    <a:pt x="117" y="105"/>
                    <a:pt x="117" y="105"/>
                    <a:pt x="117" y="105"/>
                  </a:cubicBezTo>
                  <a:cubicBezTo>
                    <a:pt x="115" y="104"/>
                    <a:pt x="115" y="104"/>
                    <a:pt x="115" y="104"/>
                  </a:cubicBezTo>
                  <a:cubicBezTo>
                    <a:pt x="113" y="102"/>
                    <a:pt x="113" y="102"/>
                    <a:pt x="113" y="102"/>
                  </a:cubicBezTo>
                  <a:cubicBezTo>
                    <a:pt x="112" y="99"/>
                    <a:pt x="112" y="99"/>
                    <a:pt x="112" y="99"/>
                  </a:cubicBezTo>
                  <a:cubicBezTo>
                    <a:pt x="113" y="100"/>
                    <a:pt x="113" y="100"/>
                    <a:pt x="113" y="100"/>
                  </a:cubicBezTo>
                  <a:cubicBezTo>
                    <a:pt x="112" y="98"/>
                    <a:pt x="112" y="98"/>
                    <a:pt x="112" y="98"/>
                  </a:cubicBezTo>
                  <a:cubicBezTo>
                    <a:pt x="113" y="97"/>
                    <a:pt x="113" y="97"/>
                    <a:pt x="113" y="97"/>
                  </a:cubicBezTo>
                  <a:cubicBezTo>
                    <a:pt x="111" y="96"/>
                    <a:pt x="111" y="96"/>
                    <a:pt x="111" y="96"/>
                  </a:cubicBezTo>
                  <a:cubicBezTo>
                    <a:pt x="111" y="95"/>
                    <a:pt x="111" y="95"/>
                    <a:pt x="111" y="95"/>
                  </a:cubicBezTo>
                  <a:cubicBezTo>
                    <a:pt x="111" y="94"/>
                    <a:pt x="111" y="94"/>
                    <a:pt x="111" y="94"/>
                  </a:cubicBezTo>
                  <a:cubicBezTo>
                    <a:pt x="111" y="94"/>
                    <a:pt x="111" y="94"/>
                    <a:pt x="111" y="94"/>
                  </a:cubicBezTo>
                  <a:cubicBezTo>
                    <a:pt x="111" y="93"/>
                    <a:pt x="111" y="93"/>
                    <a:pt x="111" y="93"/>
                  </a:cubicBezTo>
                  <a:cubicBezTo>
                    <a:pt x="110" y="92"/>
                    <a:pt x="110" y="92"/>
                    <a:pt x="110" y="92"/>
                  </a:cubicBezTo>
                  <a:cubicBezTo>
                    <a:pt x="110" y="91"/>
                    <a:pt x="110" y="91"/>
                    <a:pt x="110" y="91"/>
                  </a:cubicBezTo>
                  <a:cubicBezTo>
                    <a:pt x="111" y="91"/>
                    <a:pt x="111" y="91"/>
                    <a:pt x="111" y="91"/>
                  </a:cubicBezTo>
                  <a:cubicBezTo>
                    <a:pt x="111" y="91"/>
                    <a:pt x="111" y="91"/>
                    <a:pt x="111" y="91"/>
                  </a:cubicBezTo>
                  <a:cubicBezTo>
                    <a:pt x="110" y="90"/>
                    <a:pt x="110" y="90"/>
                    <a:pt x="110" y="90"/>
                  </a:cubicBezTo>
                  <a:cubicBezTo>
                    <a:pt x="109" y="89"/>
                    <a:pt x="109" y="89"/>
                    <a:pt x="109" y="89"/>
                  </a:cubicBezTo>
                  <a:cubicBezTo>
                    <a:pt x="108" y="90"/>
                    <a:pt x="108" y="90"/>
                    <a:pt x="108" y="90"/>
                  </a:cubicBezTo>
                  <a:cubicBezTo>
                    <a:pt x="109" y="92"/>
                    <a:pt x="109" y="92"/>
                    <a:pt x="109" y="92"/>
                  </a:cubicBezTo>
                  <a:cubicBezTo>
                    <a:pt x="109" y="92"/>
                    <a:pt x="109" y="92"/>
                    <a:pt x="109" y="92"/>
                  </a:cubicBezTo>
                  <a:cubicBezTo>
                    <a:pt x="109" y="93"/>
                    <a:pt x="110" y="93"/>
                    <a:pt x="110" y="93"/>
                  </a:cubicBezTo>
                  <a:cubicBezTo>
                    <a:pt x="110" y="93"/>
                    <a:pt x="110" y="93"/>
                    <a:pt x="110" y="93"/>
                  </a:cubicBezTo>
                  <a:cubicBezTo>
                    <a:pt x="108" y="91"/>
                    <a:pt x="108" y="91"/>
                    <a:pt x="108" y="91"/>
                  </a:cubicBezTo>
                  <a:cubicBezTo>
                    <a:pt x="108" y="91"/>
                    <a:pt x="108" y="91"/>
                    <a:pt x="108" y="91"/>
                  </a:cubicBezTo>
                  <a:cubicBezTo>
                    <a:pt x="108" y="90"/>
                    <a:pt x="108" y="90"/>
                    <a:pt x="108" y="90"/>
                  </a:cubicBezTo>
                  <a:cubicBezTo>
                    <a:pt x="108" y="90"/>
                    <a:pt x="108" y="90"/>
                    <a:pt x="108" y="90"/>
                  </a:cubicBezTo>
                  <a:cubicBezTo>
                    <a:pt x="107" y="89"/>
                    <a:pt x="107" y="89"/>
                    <a:pt x="107" y="89"/>
                  </a:cubicBezTo>
                  <a:cubicBezTo>
                    <a:pt x="107" y="89"/>
                    <a:pt x="107" y="89"/>
                    <a:pt x="107" y="89"/>
                  </a:cubicBezTo>
                  <a:cubicBezTo>
                    <a:pt x="107" y="89"/>
                    <a:pt x="107" y="89"/>
                    <a:pt x="107" y="89"/>
                  </a:cubicBezTo>
                  <a:cubicBezTo>
                    <a:pt x="105" y="87"/>
                    <a:pt x="105" y="87"/>
                    <a:pt x="105" y="87"/>
                  </a:cubicBezTo>
                  <a:cubicBezTo>
                    <a:pt x="105" y="87"/>
                    <a:pt x="105" y="87"/>
                    <a:pt x="105" y="87"/>
                  </a:cubicBezTo>
                  <a:cubicBezTo>
                    <a:pt x="106" y="87"/>
                    <a:pt x="106" y="87"/>
                    <a:pt x="106" y="87"/>
                  </a:cubicBezTo>
                  <a:cubicBezTo>
                    <a:pt x="107" y="88"/>
                    <a:pt x="107" y="88"/>
                    <a:pt x="107" y="88"/>
                  </a:cubicBezTo>
                  <a:cubicBezTo>
                    <a:pt x="108" y="88"/>
                    <a:pt x="108" y="88"/>
                    <a:pt x="108" y="88"/>
                  </a:cubicBezTo>
                  <a:cubicBezTo>
                    <a:pt x="109" y="89"/>
                    <a:pt x="109" y="89"/>
                    <a:pt x="109" y="89"/>
                  </a:cubicBezTo>
                  <a:moveTo>
                    <a:pt x="71" y="33"/>
                  </a:moveTo>
                  <a:cubicBezTo>
                    <a:pt x="69" y="33"/>
                    <a:pt x="68" y="32"/>
                    <a:pt x="67" y="30"/>
                  </a:cubicBezTo>
                  <a:cubicBezTo>
                    <a:pt x="68" y="30"/>
                    <a:pt x="69" y="30"/>
                    <a:pt x="71" y="31"/>
                  </a:cubicBezTo>
                  <a:cubicBezTo>
                    <a:pt x="71" y="32"/>
                    <a:pt x="71" y="32"/>
                    <a:pt x="71" y="33"/>
                  </a:cubicBezTo>
                  <a:cubicBezTo>
                    <a:pt x="71" y="33"/>
                    <a:pt x="71" y="33"/>
                    <a:pt x="71" y="33"/>
                  </a:cubicBezTo>
                  <a:moveTo>
                    <a:pt x="64" y="36"/>
                  </a:moveTo>
                  <a:cubicBezTo>
                    <a:pt x="65" y="36"/>
                    <a:pt x="66" y="36"/>
                    <a:pt x="66" y="36"/>
                  </a:cubicBezTo>
                  <a:cubicBezTo>
                    <a:pt x="67" y="33"/>
                    <a:pt x="67" y="33"/>
                    <a:pt x="60" y="30"/>
                  </a:cubicBezTo>
                  <a:cubicBezTo>
                    <a:pt x="60" y="30"/>
                    <a:pt x="60" y="30"/>
                    <a:pt x="60" y="30"/>
                  </a:cubicBezTo>
                  <a:cubicBezTo>
                    <a:pt x="60" y="29"/>
                    <a:pt x="60" y="29"/>
                    <a:pt x="60" y="29"/>
                  </a:cubicBezTo>
                  <a:cubicBezTo>
                    <a:pt x="61" y="29"/>
                    <a:pt x="62" y="29"/>
                    <a:pt x="63" y="29"/>
                  </a:cubicBezTo>
                  <a:cubicBezTo>
                    <a:pt x="63" y="29"/>
                    <a:pt x="64" y="29"/>
                    <a:pt x="65" y="29"/>
                  </a:cubicBezTo>
                  <a:cubicBezTo>
                    <a:pt x="66" y="30"/>
                    <a:pt x="67" y="31"/>
                    <a:pt x="67" y="32"/>
                  </a:cubicBezTo>
                  <a:cubicBezTo>
                    <a:pt x="69" y="33"/>
                    <a:pt x="69" y="33"/>
                    <a:pt x="69" y="33"/>
                  </a:cubicBezTo>
                  <a:cubicBezTo>
                    <a:pt x="70" y="35"/>
                    <a:pt x="70" y="35"/>
                    <a:pt x="70" y="35"/>
                  </a:cubicBezTo>
                  <a:cubicBezTo>
                    <a:pt x="68" y="34"/>
                    <a:pt x="68" y="34"/>
                    <a:pt x="68" y="34"/>
                  </a:cubicBezTo>
                  <a:cubicBezTo>
                    <a:pt x="68" y="37"/>
                    <a:pt x="68" y="37"/>
                    <a:pt x="68" y="37"/>
                  </a:cubicBezTo>
                  <a:cubicBezTo>
                    <a:pt x="70" y="39"/>
                    <a:pt x="70" y="39"/>
                    <a:pt x="70" y="39"/>
                  </a:cubicBezTo>
                  <a:cubicBezTo>
                    <a:pt x="71" y="40"/>
                    <a:pt x="71" y="40"/>
                    <a:pt x="71" y="40"/>
                  </a:cubicBezTo>
                  <a:cubicBezTo>
                    <a:pt x="68" y="39"/>
                    <a:pt x="68" y="39"/>
                    <a:pt x="67" y="38"/>
                  </a:cubicBezTo>
                  <a:cubicBezTo>
                    <a:pt x="67" y="39"/>
                    <a:pt x="67" y="39"/>
                    <a:pt x="67" y="40"/>
                  </a:cubicBezTo>
                  <a:cubicBezTo>
                    <a:pt x="68" y="40"/>
                    <a:pt x="69" y="40"/>
                    <a:pt x="69" y="40"/>
                  </a:cubicBezTo>
                  <a:cubicBezTo>
                    <a:pt x="70" y="42"/>
                    <a:pt x="70" y="42"/>
                    <a:pt x="70" y="42"/>
                  </a:cubicBezTo>
                  <a:cubicBezTo>
                    <a:pt x="70" y="42"/>
                    <a:pt x="70" y="42"/>
                    <a:pt x="70" y="42"/>
                  </a:cubicBezTo>
                  <a:cubicBezTo>
                    <a:pt x="68" y="42"/>
                    <a:pt x="67" y="41"/>
                    <a:pt x="66" y="40"/>
                  </a:cubicBezTo>
                  <a:cubicBezTo>
                    <a:pt x="65" y="40"/>
                    <a:pt x="65" y="40"/>
                    <a:pt x="65" y="40"/>
                  </a:cubicBezTo>
                  <a:cubicBezTo>
                    <a:pt x="63" y="37"/>
                    <a:pt x="63" y="37"/>
                    <a:pt x="63" y="37"/>
                  </a:cubicBezTo>
                  <a:cubicBezTo>
                    <a:pt x="60" y="36"/>
                    <a:pt x="60" y="36"/>
                    <a:pt x="59" y="35"/>
                  </a:cubicBezTo>
                  <a:cubicBezTo>
                    <a:pt x="61" y="35"/>
                    <a:pt x="62" y="36"/>
                    <a:pt x="64" y="36"/>
                  </a:cubicBezTo>
                  <a:moveTo>
                    <a:pt x="44" y="25"/>
                  </a:moveTo>
                  <a:cubicBezTo>
                    <a:pt x="43" y="25"/>
                    <a:pt x="43" y="25"/>
                    <a:pt x="43" y="25"/>
                  </a:cubicBezTo>
                  <a:cubicBezTo>
                    <a:pt x="43" y="25"/>
                    <a:pt x="40" y="23"/>
                    <a:pt x="39" y="21"/>
                  </a:cubicBezTo>
                  <a:cubicBezTo>
                    <a:pt x="41" y="21"/>
                    <a:pt x="41" y="21"/>
                    <a:pt x="42" y="23"/>
                  </a:cubicBezTo>
                  <a:cubicBezTo>
                    <a:pt x="44" y="23"/>
                    <a:pt x="44" y="23"/>
                    <a:pt x="44" y="23"/>
                  </a:cubicBezTo>
                  <a:cubicBezTo>
                    <a:pt x="45" y="24"/>
                    <a:pt x="46" y="24"/>
                    <a:pt x="47" y="25"/>
                  </a:cubicBezTo>
                  <a:cubicBezTo>
                    <a:pt x="47" y="24"/>
                    <a:pt x="46" y="24"/>
                    <a:pt x="46" y="23"/>
                  </a:cubicBezTo>
                  <a:cubicBezTo>
                    <a:pt x="55" y="27"/>
                    <a:pt x="55" y="27"/>
                    <a:pt x="56" y="28"/>
                  </a:cubicBezTo>
                  <a:cubicBezTo>
                    <a:pt x="56" y="29"/>
                    <a:pt x="55" y="29"/>
                    <a:pt x="55" y="29"/>
                  </a:cubicBezTo>
                  <a:cubicBezTo>
                    <a:pt x="54" y="29"/>
                    <a:pt x="52" y="28"/>
                    <a:pt x="50" y="28"/>
                  </a:cubicBezTo>
                  <a:cubicBezTo>
                    <a:pt x="50" y="27"/>
                    <a:pt x="50" y="27"/>
                    <a:pt x="50" y="27"/>
                  </a:cubicBezTo>
                  <a:cubicBezTo>
                    <a:pt x="50" y="26"/>
                    <a:pt x="50" y="26"/>
                    <a:pt x="50" y="26"/>
                  </a:cubicBezTo>
                  <a:cubicBezTo>
                    <a:pt x="48" y="25"/>
                    <a:pt x="48" y="25"/>
                    <a:pt x="48" y="25"/>
                  </a:cubicBezTo>
                  <a:cubicBezTo>
                    <a:pt x="47" y="26"/>
                    <a:pt x="47" y="26"/>
                    <a:pt x="47" y="26"/>
                  </a:cubicBezTo>
                  <a:cubicBezTo>
                    <a:pt x="46" y="25"/>
                    <a:pt x="46" y="25"/>
                    <a:pt x="46" y="25"/>
                  </a:cubicBezTo>
                  <a:cubicBezTo>
                    <a:pt x="46" y="25"/>
                    <a:pt x="46" y="25"/>
                    <a:pt x="46" y="25"/>
                  </a:cubicBezTo>
                  <a:cubicBezTo>
                    <a:pt x="46" y="26"/>
                    <a:pt x="46" y="26"/>
                    <a:pt x="46" y="26"/>
                  </a:cubicBezTo>
                  <a:cubicBezTo>
                    <a:pt x="46" y="26"/>
                    <a:pt x="46" y="26"/>
                    <a:pt x="46" y="26"/>
                  </a:cubicBezTo>
                  <a:cubicBezTo>
                    <a:pt x="45" y="26"/>
                    <a:pt x="45" y="25"/>
                    <a:pt x="44" y="25"/>
                  </a:cubicBezTo>
                  <a:cubicBezTo>
                    <a:pt x="44" y="25"/>
                    <a:pt x="44" y="25"/>
                    <a:pt x="44" y="25"/>
                  </a:cubicBezTo>
                  <a:cubicBezTo>
                    <a:pt x="44" y="25"/>
                    <a:pt x="44" y="25"/>
                    <a:pt x="44" y="25"/>
                  </a:cubicBezTo>
                  <a:moveTo>
                    <a:pt x="49" y="0"/>
                  </a:moveTo>
                  <a:cubicBezTo>
                    <a:pt x="49" y="0"/>
                    <a:pt x="49" y="0"/>
                    <a:pt x="49" y="0"/>
                  </a:cubicBezTo>
                  <a:cubicBezTo>
                    <a:pt x="51" y="1"/>
                    <a:pt x="51" y="1"/>
                    <a:pt x="51" y="1"/>
                  </a:cubicBezTo>
                  <a:cubicBezTo>
                    <a:pt x="51" y="1"/>
                    <a:pt x="51" y="1"/>
                    <a:pt x="51" y="1"/>
                  </a:cubicBezTo>
                  <a:cubicBezTo>
                    <a:pt x="53" y="2"/>
                    <a:pt x="55" y="3"/>
                    <a:pt x="56" y="4"/>
                  </a:cubicBezTo>
                  <a:cubicBezTo>
                    <a:pt x="56" y="4"/>
                    <a:pt x="56" y="4"/>
                    <a:pt x="56" y="4"/>
                  </a:cubicBezTo>
                  <a:cubicBezTo>
                    <a:pt x="57" y="5"/>
                    <a:pt x="58" y="5"/>
                    <a:pt x="59" y="6"/>
                  </a:cubicBezTo>
                  <a:cubicBezTo>
                    <a:pt x="59" y="6"/>
                    <a:pt x="59" y="6"/>
                    <a:pt x="59" y="6"/>
                  </a:cubicBezTo>
                  <a:cubicBezTo>
                    <a:pt x="58" y="6"/>
                    <a:pt x="57" y="6"/>
                    <a:pt x="55" y="5"/>
                  </a:cubicBezTo>
                  <a:cubicBezTo>
                    <a:pt x="54" y="4"/>
                    <a:pt x="54" y="4"/>
                    <a:pt x="54" y="4"/>
                  </a:cubicBezTo>
                  <a:cubicBezTo>
                    <a:pt x="55" y="5"/>
                    <a:pt x="55" y="5"/>
                    <a:pt x="55" y="5"/>
                  </a:cubicBezTo>
                  <a:cubicBezTo>
                    <a:pt x="54" y="5"/>
                    <a:pt x="54" y="5"/>
                    <a:pt x="54" y="5"/>
                  </a:cubicBezTo>
                  <a:cubicBezTo>
                    <a:pt x="54" y="5"/>
                    <a:pt x="54" y="5"/>
                    <a:pt x="54" y="5"/>
                  </a:cubicBezTo>
                  <a:cubicBezTo>
                    <a:pt x="54" y="5"/>
                    <a:pt x="54" y="5"/>
                    <a:pt x="56" y="6"/>
                  </a:cubicBezTo>
                  <a:cubicBezTo>
                    <a:pt x="58" y="8"/>
                    <a:pt x="58" y="8"/>
                    <a:pt x="58" y="9"/>
                  </a:cubicBezTo>
                  <a:cubicBezTo>
                    <a:pt x="50" y="5"/>
                    <a:pt x="46" y="4"/>
                    <a:pt x="43" y="4"/>
                  </a:cubicBezTo>
                  <a:cubicBezTo>
                    <a:pt x="42" y="4"/>
                    <a:pt x="41" y="4"/>
                    <a:pt x="41" y="4"/>
                  </a:cubicBezTo>
                  <a:cubicBezTo>
                    <a:pt x="41" y="5"/>
                    <a:pt x="41" y="5"/>
                    <a:pt x="41" y="5"/>
                  </a:cubicBezTo>
                  <a:cubicBezTo>
                    <a:pt x="41" y="6"/>
                    <a:pt x="41" y="6"/>
                    <a:pt x="41" y="6"/>
                  </a:cubicBezTo>
                  <a:cubicBezTo>
                    <a:pt x="40" y="6"/>
                    <a:pt x="40" y="6"/>
                    <a:pt x="39" y="6"/>
                  </a:cubicBezTo>
                  <a:cubicBezTo>
                    <a:pt x="38" y="6"/>
                    <a:pt x="37" y="6"/>
                    <a:pt x="35" y="6"/>
                  </a:cubicBezTo>
                  <a:cubicBezTo>
                    <a:pt x="34" y="6"/>
                    <a:pt x="34" y="6"/>
                    <a:pt x="34" y="6"/>
                  </a:cubicBezTo>
                  <a:cubicBezTo>
                    <a:pt x="34" y="6"/>
                    <a:pt x="34" y="7"/>
                    <a:pt x="35" y="7"/>
                  </a:cubicBezTo>
                  <a:cubicBezTo>
                    <a:pt x="35" y="7"/>
                    <a:pt x="34" y="7"/>
                    <a:pt x="34" y="7"/>
                  </a:cubicBezTo>
                  <a:cubicBezTo>
                    <a:pt x="34" y="7"/>
                    <a:pt x="33" y="7"/>
                    <a:pt x="33" y="7"/>
                  </a:cubicBezTo>
                  <a:cubicBezTo>
                    <a:pt x="28" y="7"/>
                    <a:pt x="28" y="7"/>
                    <a:pt x="28" y="7"/>
                  </a:cubicBezTo>
                  <a:cubicBezTo>
                    <a:pt x="27" y="7"/>
                    <a:pt x="27" y="7"/>
                    <a:pt x="27" y="7"/>
                  </a:cubicBezTo>
                  <a:cubicBezTo>
                    <a:pt x="26" y="7"/>
                    <a:pt x="26" y="7"/>
                    <a:pt x="26" y="7"/>
                  </a:cubicBezTo>
                  <a:cubicBezTo>
                    <a:pt x="26" y="7"/>
                    <a:pt x="26" y="7"/>
                    <a:pt x="26" y="7"/>
                  </a:cubicBezTo>
                  <a:cubicBezTo>
                    <a:pt x="25" y="8"/>
                    <a:pt x="25" y="8"/>
                    <a:pt x="25" y="8"/>
                  </a:cubicBezTo>
                  <a:cubicBezTo>
                    <a:pt x="25" y="8"/>
                    <a:pt x="25" y="8"/>
                    <a:pt x="25" y="8"/>
                  </a:cubicBezTo>
                  <a:cubicBezTo>
                    <a:pt x="25" y="8"/>
                    <a:pt x="25" y="8"/>
                    <a:pt x="25" y="8"/>
                  </a:cubicBezTo>
                  <a:cubicBezTo>
                    <a:pt x="25" y="8"/>
                    <a:pt x="25" y="8"/>
                    <a:pt x="25" y="8"/>
                  </a:cubicBezTo>
                  <a:cubicBezTo>
                    <a:pt x="25" y="8"/>
                    <a:pt x="24" y="8"/>
                    <a:pt x="24" y="8"/>
                  </a:cubicBezTo>
                  <a:cubicBezTo>
                    <a:pt x="25" y="8"/>
                    <a:pt x="25" y="8"/>
                    <a:pt x="25" y="8"/>
                  </a:cubicBezTo>
                  <a:cubicBezTo>
                    <a:pt x="24" y="7"/>
                    <a:pt x="24" y="7"/>
                    <a:pt x="24" y="7"/>
                  </a:cubicBezTo>
                  <a:cubicBezTo>
                    <a:pt x="23" y="7"/>
                    <a:pt x="23" y="7"/>
                    <a:pt x="23" y="7"/>
                  </a:cubicBezTo>
                  <a:cubicBezTo>
                    <a:pt x="23" y="7"/>
                    <a:pt x="23" y="7"/>
                    <a:pt x="23" y="7"/>
                  </a:cubicBezTo>
                  <a:cubicBezTo>
                    <a:pt x="23" y="6"/>
                    <a:pt x="23" y="6"/>
                    <a:pt x="23" y="6"/>
                  </a:cubicBezTo>
                  <a:cubicBezTo>
                    <a:pt x="21" y="6"/>
                    <a:pt x="20" y="6"/>
                    <a:pt x="19" y="5"/>
                  </a:cubicBezTo>
                  <a:cubicBezTo>
                    <a:pt x="19" y="5"/>
                    <a:pt x="19" y="5"/>
                    <a:pt x="19" y="5"/>
                  </a:cubicBezTo>
                  <a:cubicBezTo>
                    <a:pt x="18" y="5"/>
                    <a:pt x="18" y="5"/>
                    <a:pt x="18" y="5"/>
                  </a:cubicBezTo>
                  <a:cubicBezTo>
                    <a:pt x="18" y="5"/>
                    <a:pt x="18" y="5"/>
                    <a:pt x="18" y="5"/>
                  </a:cubicBezTo>
                  <a:cubicBezTo>
                    <a:pt x="17" y="5"/>
                    <a:pt x="17" y="4"/>
                    <a:pt x="16" y="4"/>
                  </a:cubicBezTo>
                  <a:cubicBezTo>
                    <a:pt x="16" y="4"/>
                    <a:pt x="16" y="4"/>
                    <a:pt x="16" y="5"/>
                  </a:cubicBezTo>
                  <a:cubicBezTo>
                    <a:pt x="17" y="6"/>
                    <a:pt x="17" y="6"/>
                    <a:pt x="17" y="6"/>
                  </a:cubicBezTo>
                  <a:cubicBezTo>
                    <a:pt x="17" y="6"/>
                    <a:pt x="17" y="6"/>
                    <a:pt x="17" y="6"/>
                  </a:cubicBezTo>
                  <a:cubicBezTo>
                    <a:pt x="16" y="5"/>
                    <a:pt x="16" y="5"/>
                    <a:pt x="16" y="5"/>
                  </a:cubicBezTo>
                  <a:cubicBezTo>
                    <a:pt x="15" y="5"/>
                    <a:pt x="15" y="5"/>
                    <a:pt x="15" y="5"/>
                  </a:cubicBezTo>
                  <a:cubicBezTo>
                    <a:pt x="15" y="5"/>
                    <a:pt x="15" y="5"/>
                    <a:pt x="15" y="5"/>
                  </a:cubicBezTo>
                  <a:cubicBezTo>
                    <a:pt x="14" y="5"/>
                    <a:pt x="14" y="5"/>
                    <a:pt x="14" y="5"/>
                  </a:cubicBezTo>
                  <a:cubicBezTo>
                    <a:pt x="14" y="5"/>
                    <a:pt x="14" y="5"/>
                    <a:pt x="13" y="5"/>
                  </a:cubicBezTo>
                  <a:cubicBezTo>
                    <a:pt x="13" y="5"/>
                    <a:pt x="13" y="5"/>
                    <a:pt x="13" y="5"/>
                  </a:cubicBezTo>
                  <a:cubicBezTo>
                    <a:pt x="14" y="6"/>
                    <a:pt x="14" y="6"/>
                    <a:pt x="14" y="6"/>
                  </a:cubicBezTo>
                  <a:cubicBezTo>
                    <a:pt x="12" y="7"/>
                    <a:pt x="9" y="9"/>
                    <a:pt x="6" y="12"/>
                  </a:cubicBezTo>
                  <a:cubicBezTo>
                    <a:pt x="5" y="11"/>
                    <a:pt x="5" y="11"/>
                    <a:pt x="5" y="11"/>
                  </a:cubicBezTo>
                  <a:cubicBezTo>
                    <a:pt x="5" y="10"/>
                    <a:pt x="5" y="10"/>
                    <a:pt x="5" y="10"/>
                  </a:cubicBezTo>
                  <a:cubicBezTo>
                    <a:pt x="1" y="10"/>
                    <a:pt x="1" y="10"/>
                    <a:pt x="0" y="12"/>
                  </a:cubicBezTo>
                  <a:cubicBezTo>
                    <a:pt x="1" y="13"/>
                    <a:pt x="1" y="13"/>
                    <a:pt x="1" y="13"/>
                  </a:cubicBezTo>
                  <a:cubicBezTo>
                    <a:pt x="1" y="13"/>
                    <a:pt x="2" y="13"/>
                    <a:pt x="4" y="13"/>
                  </a:cubicBezTo>
                  <a:cubicBezTo>
                    <a:pt x="4" y="14"/>
                    <a:pt x="4" y="14"/>
                    <a:pt x="4" y="14"/>
                  </a:cubicBezTo>
                  <a:cubicBezTo>
                    <a:pt x="5" y="16"/>
                    <a:pt x="5" y="16"/>
                    <a:pt x="5" y="16"/>
                  </a:cubicBezTo>
                  <a:cubicBezTo>
                    <a:pt x="9" y="15"/>
                    <a:pt x="9" y="15"/>
                    <a:pt x="9" y="14"/>
                  </a:cubicBezTo>
                  <a:cubicBezTo>
                    <a:pt x="9" y="13"/>
                    <a:pt x="9" y="13"/>
                    <a:pt x="9" y="13"/>
                  </a:cubicBezTo>
                  <a:cubicBezTo>
                    <a:pt x="10" y="13"/>
                    <a:pt x="11" y="13"/>
                    <a:pt x="11" y="13"/>
                  </a:cubicBezTo>
                  <a:cubicBezTo>
                    <a:pt x="12" y="13"/>
                    <a:pt x="12" y="13"/>
                    <a:pt x="13" y="13"/>
                  </a:cubicBezTo>
                  <a:cubicBezTo>
                    <a:pt x="12" y="12"/>
                    <a:pt x="12" y="12"/>
                    <a:pt x="12" y="12"/>
                  </a:cubicBezTo>
                  <a:cubicBezTo>
                    <a:pt x="13" y="12"/>
                    <a:pt x="13" y="12"/>
                    <a:pt x="13" y="12"/>
                  </a:cubicBezTo>
                  <a:cubicBezTo>
                    <a:pt x="13" y="12"/>
                    <a:pt x="14" y="12"/>
                    <a:pt x="14" y="12"/>
                  </a:cubicBezTo>
                  <a:cubicBezTo>
                    <a:pt x="15" y="15"/>
                    <a:pt x="16" y="15"/>
                    <a:pt x="17" y="15"/>
                  </a:cubicBezTo>
                  <a:cubicBezTo>
                    <a:pt x="18" y="15"/>
                    <a:pt x="19" y="15"/>
                    <a:pt x="20" y="15"/>
                  </a:cubicBezTo>
                  <a:cubicBezTo>
                    <a:pt x="20" y="16"/>
                    <a:pt x="20" y="16"/>
                    <a:pt x="20" y="16"/>
                  </a:cubicBezTo>
                  <a:cubicBezTo>
                    <a:pt x="18" y="16"/>
                    <a:pt x="17" y="17"/>
                    <a:pt x="18" y="19"/>
                  </a:cubicBezTo>
                  <a:cubicBezTo>
                    <a:pt x="26" y="22"/>
                    <a:pt x="26" y="22"/>
                    <a:pt x="33" y="25"/>
                  </a:cubicBezTo>
                  <a:cubicBezTo>
                    <a:pt x="34" y="24"/>
                    <a:pt x="34" y="24"/>
                    <a:pt x="34" y="24"/>
                  </a:cubicBezTo>
                  <a:cubicBezTo>
                    <a:pt x="37" y="25"/>
                    <a:pt x="37" y="25"/>
                    <a:pt x="39" y="26"/>
                  </a:cubicBezTo>
                  <a:cubicBezTo>
                    <a:pt x="40" y="25"/>
                    <a:pt x="40" y="25"/>
                    <a:pt x="40" y="25"/>
                  </a:cubicBezTo>
                  <a:cubicBezTo>
                    <a:pt x="41" y="26"/>
                    <a:pt x="41" y="26"/>
                    <a:pt x="41" y="26"/>
                  </a:cubicBezTo>
                  <a:cubicBezTo>
                    <a:pt x="42" y="26"/>
                    <a:pt x="42" y="27"/>
                    <a:pt x="43" y="27"/>
                  </a:cubicBezTo>
                  <a:cubicBezTo>
                    <a:pt x="43" y="27"/>
                    <a:pt x="43" y="27"/>
                    <a:pt x="43" y="27"/>
                  </a:cubicBezTo>
                  <a:cubicBezTo>
                    <a:pt x="43" y="28"/>
                    <a:pt x="43" y="28"/>
                    <a:pt x="43" y="28"/>
                  </a:cubicBezTo>
                  <a:cubicBezTo>
                    <a:pt x="42" y="27"/>
                    <a:pt x="42" y="27"/>
                    <a:pt x="42" y="27"/>
                  </a:cubicBezTo>
                  <a:cubicBezTo>
                    <a:pt x="41" y="27"/>
                    <a:pt x="41" y="27"/>
                    <a:pt x="41" y="27"/>
                  </a:cubicBezTo>
                  <a:cubicBezTo>
                    <a:pt x="42" y="28"/>
                    <a:pt x="42" y="28"/>
                    <a:pt x="42" y="28"/>
                  </a:cubicBezTo>
                  <a:cubicBezTo>
                    <a:pt x="41" y="29"/>
                    <a:pt x="41" y="29"/>
                    <a:pt x="41" y="29"/>
                  </a:cubicBezTo>
                  <a:cubicBezTo>
                    <a:pt x="40" y="28"/>
                    <a:pt x="40" y="28"/>
                    <a:pt x="40" y="28"/>
                  </a:cubicBezTo>
                  <a:cubicBezTo>
                    <a:pt x="39" y="28"/>
                    <a:pt x="39" y="28"/>
                    <a:pt x="39" y="28"/>
                  </a:cubicBezTo>
                  <a:cubicBezTo>
                    <a:pt x="40" y="30"/>
                    <a:pt x="40" y="30"/>
                    <a:pt x="40" y="30"/>
                  </a:cubicBezTo>
                  <a:cubicBezTo>
                    <a:pt x="39" y="29"/>
                    <a:pt x="39" y="29"/>
                    <a:pt x="39" y="29"/>
                  </a:cubicBezTo>
                  <a:cubicBezTo>
                    <a:pt x="39" y="30"/>
                    <a:pt x="39" y="30"/>
                    <a:pt x="39" y="30"/>
                  </a:cubicBezTo>
                  <a:cubicBezTo>
                    <a:pt x="40" y="31"/>
                    <a:pt x="40" y="31"/>
                    <a:pt x="40" y="31"/>
                  </a:cubicBezTo>
                  <a:cubicBezTo>
                    <a:pt x="39" y="32"/>
                    <a:pt x="39" y="32"/>
                    <a:pt x="39" y="32"/>
                  </a:cubicBezTo>
                  <a:cubicBezTo>
                    <a:pt x="38" y="31"/>
                    <a:pt x="38" y="31"/>
                    <a:pt x="38" y="31"/>
                  </a:cubicBezTo>
                  <a:cubicBezTo>
                    <a:pt x="37" y="31"/>
                    <a:pt x="37" y="31"/>
                    <a:pt x="37" y="31"/>
                  </a:cubicBezTo>
                  <a:cubicBezTo>
                    <a:pt x="38" y="33"/>
                    <a:pt x="38" y="33"/>
                    <a:pt x="38" y="33"/>
                  </a:cubicBezTo>
                  <a:cubicBezTo>
                    <a:pt x="39" y="33"/>
                    <a:pt x="39" y="33"/>
                    <a:pt x="39" y="33"/>
                  </a:cubicBezTo>
                  <a:cubicBezTo>
                    <a:pt x="40" y="32"/>
                    <a:pt x="40" y="32"/>
                    <a:pt x="40" y="32"/>
                  </a:cubicBezTo>
                  <a:cubicBezTo>
                    <a:pt x="40" y="33"/>
                    <a:pt x="40" y="33"/>
                    <a:pt x="40" y="33"/>
                  </a:cubicBezTo>
                  <a:cubicBezTo>
                    <a:pt x="39" y="34"/>
                    <a:pt x="39" y="34"/>
                    <a:pt x="39" y="34"/>
                  </a:cubicBezTo>
                  <a:cubicBezTo>
                    <a:pt x="40" y="35"/>
                    <a:pt x="40" y="35"/>
                    <a:pt x="40" y="35"/>
                  </a:cubicBezTo>
                  <a:cubicBezTo>
                    <a:pt x="39" y="37"/>
                    <a:pt x="39" y="37"/>
                    <a:pt x="39" y="37"/>
                  </a:cubicBezTo>
                  <a:cubicBezTo>
                    <a:pt x="39" y="38"/>
                    <a:pt x="39" y="38"/>
                    <a:pt x="39" y="38"/>
                  </a:cubicBezTo>
                  <a:cubicBezTo>
                    <a:pt x="39" y="39"/>
                    <a:pt x="39" y="39"/>
                    <a:pt x="39" y="39"/>
                  </a:cubicBezTo>
                  <a:cubicBezTo>
                    <a:pt x="39" y="43"/>
                    <a:pt x="39" y="43"/>
                    <a:pt x="39" y="43"/>
                  </a:cubicBezTo>
                  <a:cubicBezTo>
                    <a:pt x="39" y="44"/>
                    <a:pt x="39" y="44"/>
                    <a:pt x="39" y="44"/>
                  </a:cubicBezTo>
                  <a:cubicBezTo>
                    <a:pt x="38" y="45"/>
                    <a:pt x="38" y="45"/>
                    <a:pt x="38" y="45"/>
                  </a:cubicBezTo>
                  <a:cubicBezTo>
                    <a:pt x="39" y="46"/>
                    <a:pt x="39" y="46"/>
                    <a:pt x="39" y="46"/>
                  </a:cubicBezTo>
                  <a:cubicBezTo>
                    <a:pt x="39" y="46"/>
                    <a:pt x="38" y="46"/>
                    <a:pt x="38" y="46"/>
                  </a:cubicBezTo>
                  <a:cubicBezTo>
                    <a:pt x="38" y="46"/>
                    <a:pt x="38" y="47"/>
                    <a:pt x="37" y="48"/>
                  </a:cubicBezTo>
                  <a:cubicBezTo>
                    <a:pt x="37" y="48"/>
                    <a:pt x="35" y="49"/>
                    <a:pt x="35" y="49"/>
                  </a:cubicBezTo>
                  <a:cubicBezTo>
                    <a:pt x="34" y="51"/>
                    <a:pt x="34" y="51"/>
                    <a:pt x="37" y="55"/>
                  </a:cubicBezTo>
                  <a:cubicBezTo>
                    <a:pt x="36" y="56"/>
                    <a:pt x="36" y="56"/>
                    <a:pt x="36" y="56"/>
                  </a:cubicBezTo>
                  <a:cubicBezTo>
                    <a:pt x="36" y="57"/>
                    <a:pt x="36" y="57"/>
                    <a:pt x="36" y="57"/>
                  </a:cubicBezTo>
                  <a:cubicBezTo>
                    <a:pt x="38" y="57"/>
                    <a:pt x="38" y="57"/>
                    <a:pt x="38" y="57"/>
                  </a:cubicBezTo>
                  <a:cubicBezTo>
                    <a:pt x="37" y="59"/>
                    <a:pt x="37" y="59"/>
                    <a:pt x="37" y="59"/>
                  </a:cubicBezTo>
                  <a:cubicBezTo>
                    <a:pt x="39" y="60"/>
                    <a:pt x="39" y="60"/>
                    <a:pt x="39" y="60"/>
                  </a:cubicBezTo>
                  <a:cubicBezTo>
                    <a:pt x="41" y="61"/>
                    <a:pt x="41" y="61"/>
                    <a:pt x="41" y="61"/>
                  </a:cubicBezTo>
                  <a:cubicBezTo>
                    <a:pt x="43" y="59"/>
                    <a:pt x="43" y="59"/>
                    <a:pt x="43" y="59"/>
                  </a:cubicBezTo>
                  <a:cubicBezTo>
                    <a:pt x="43" y="57"/>
                    <a:pt x="43" y="57"/>
                    <a:pt x="43" y="57"/>
                  </a:cubicBezTo>
                  <a:cubicBezTo>
                    <a:pt x="44" y="57"/>
                    <a:pt x="44" y="57"/>
                    <a:pt x="44" y="57"/>
                  </a:cubicBezTo>
                  <a:cubicBezTo>
                    <a:pt x="44" y="56"/>
                    <a:pt x="44" y="56"/>
                    <a:pt x="44" y="56"/>
                  </a:cubicBezTo>
                  <a:cubicBezTo>
                    <a:pt x="45" y="57"/>
                    <a:pt x="45" y="57"/>
                    <a:pt x="45" y="57"/>
                  </a:cubicBezTo>
                  <a:cubicBezTo>
                    <a:pt x="46" y="58"/>
                    <a:pt x="46" y="58"/>
                    <a:pt x="46" y="58"/>
                  </a:cubicBezTo>
                  <a:cubicBezTo>
                    <a:pt x="49" y="62"/>
                    <a:pt x="49" y="62"/>
                    <a:pt x="49" y="62"/>
                  </a:cubicBezTo>
                  <a:cubicBezTo>
                    <a:pt x="51" y="65"/>
                    <a:pt x="51" y="65"/>
                    <a:pt x="51" y="65"/>
                  </a:cubicBezTo>
                  <a:cubicBezTo>
                    <a:pt x="52" y="66"/>
                    <a:pt x="52" y="66"/>
                    <a:pt x="52" y="66"/>
                  </a:cubicBezTo>
                  <a:cubicBezTo>
                    <a:pt x="53" y="66"/>
                    <a:pt x="53" y="66"/>
                    <a:pt x="53" y="66"/>
                  </a:cubicBezTo>
                  <a:cubicBezTo>
                    <a:pt x="53" y="64"/>
                    <a:pt x="53" y="64"/>
                    <a:pt x="53" y="64"/>
                  </a:cubicBezTo>
                  <a:cubicBezTo>
                    <a:pt x="54" y="64"/>
                    <a:pt x="54" y="64"/>
                    <a:pt x="55" y="64"/>
                  </a:cubicBezTo>
                  <a:cubicBezTo>
                    <a:pt x="55" y="62"/>
                    <a:pt x="55" y="62"/>
                    <a:pt x="55" y="62"/>
                  </a:cubicBezTo>
                  <a:cubicBezTo>
                    <a:pt x="54" y="58"/>
                    <a:pt x="54" y="58"/>
                    <a:pt x="54" y="58"/>
                  </a:cubicBezTo>
                  <a:cubicBezTo>
                    <a:pt x="55" y="57"/>
                    <a:pt x="55" y="57"/>
                    <a:pt x="55" y="57"/>
                  </a:cubicBezTo>
                  <a:cubicBezTo>
                    <a:pt x="55" y="56"/>
                    <a:pt x="55" y="56"/>
                    <a:pt x="55" y="56"/>
                  </a:cubicBezTo>
                  <a:cubicBezTo>
                    <a:pt x="55" y="54"/>
                    <a:pt x="55" y="54"/>
                    <a:pt x="55" y="54"/>
                  </a:cubicBezTo>
                  <a:cubicBezTo>
                    <a:pt x="53" y="53"/>
                    <a:pt x="53" y="53"/>
                    <a:pt x="53" y="53"/>
                  </a:cubicBezTo>
                  <a:cubicBezTo>
                    <a:pt x="51" y="52"/>
                    <a:pt x="51" y="52"/>
                    <a:pt x="51" y="52"/>
                  </a:cubicBezTo>
                  <a:cubicBezTo>
                    <a:pt x="50" y="50"/>
                    <a:pt x="50" y="50"/>
                    <a:pt x="50" y="50"/>
                  </a:cubicBezTo>
                  <a:cubicBezTo>
                    <a:pt x="50" y="49"/>
                    <a:pt x="50" y="49"/>
                    <a:pt x="50" y="49"/>
                  </a:cubicBezTo>
                  <a:cubicBezTo>
                    <a:pt x="50" y="47"/>
                    <a:pt x="50" y="47"/>
                    <a:pt x="50" y="47"/>
                  </a:cubicBezTo>
                  <a:cubicBezTo>
                    <a:pt x="50" y="46"/>
                    <a:pt x="50" y="46"/>
                    <a:pt x="50" y="46"/>
                  </a:cubicBezTo>
                  <a:cubicBezTo>
                    <a:pt x="51" y="45"/>
                    <a:pt x="51" y="45"/>
                    <a:pt x="51" y="45"/>
                  </a:cubicBezTo>
                  <a:cubicBezTo>
                    <a:pt x="51" y="45"/>
                    <a:pt x="51" y="45"/>
                    <a:pt x="51" y="40"/>
                  </a:cubicBezTo>
                  <a:cubicBezTo>
                    <a:pt x="51" y="39"/>
                    <a:pt x="51" y="39"/>
                    <a:pt x="51" y="39"/>
                  </a:cubicBezTo>
                  <a:cubicBezTo>
                    <a:pt x="52" y="39"/>
                    <a:pt x="53" y="39"/>
                    <a:pt x="54" y="39"/>
                  </a:cubicBezTo>
                  <a:cubicBezTo>
                    <a:pt x="54" y="40"/>
                    <a:pt x="54" y="40"/>
                    <a:pt x="54" y="40"/>
                  </a:cubicBezTo>
                  <a:cubicBezTo>
                    <a:pt x="54" y="40"/>
                    <a:pt x="54" y="40"/>
                    <a:pt x="55" y="41"/>
                  </a:cubicBezTo>
                  <a:cubicBezTo>
                    <a:pt x="54" y="41"/>
                    <a:pt x="54" y="41"/>
                    <a:pt x="54" y="41"/>
                  </a:cubicBezTo>
                  <a:cubicBezTo>
                    <a:pt x="54" y="44"/>
                    <a:pt x="54" y="44"/>
                    <a:pt x="54" y="44"/>
                  </a:cubicBezTo>
                  <a:cubicBezTo>
                    <a:pt x="54" y="45"/>
                    <a:pt x="54" y="45"/>
                    <a:pt x="54" y="45"/>
                  </a:cubicBezTo>
                  <a:cubicBezTo>
                    <a:pt x="53" y="46"/>
                    <a:pt x="53" y="46"/>
                    <a:pt x="53" y="46"/>
                  </a:cubicBezTo>
                  <a:cubicBezTo>
                    <a:pt x="54" y="48"/>
                    <a:pt x="54" y="48"/>
                    <a:pt x="54" y="48"/>
                  </a:cubicBezTo>
                  <a:cubicBezTo>
                    <a:pt x="56" y="50"/>
                    <a:pt x="56" y="50"/>
                    <a:pt x="56" y="50"/>
                  </a:cubicBezTo>
                  <a:cubicBezTo>
                    <a:pt x="56" y="50"/>
                    <a:pt x="56" y="51"/>
                    <a:pt x="57" y="52"/>
                  </a:cubicBezTo>
                  <a:cubicBezTo>
                    <a:pt x="60" y="53"/>
                    <a:pt x="60" y="53"/>
                    <a:pt x="60" y="53"/>
                  </a:cubicBezTo>
                  <a:cubicBezTo>
                    <a:pt x="61" y="52"/>
                    <a:pt x="63" y="52"/>
                    <a:pt x="64" y="51"/>
                  </a:cubicBezTo>
                  <a:cubicBezTo>
                    <a:pt x="65" y="50"/>
                    <a:pt x="65" y="50"/>
                    <a:pt x="65" y="50"/>
                  </a:cubicBezTo>
                  <a:cubicBezTo>
                    <a:pt x="66" y="52"/>
                    <a:pt x="66" y="52"/>
                    <a:pt x="66" y="52"/>
                  </a:cubicBezTo>
                  <a:cubicBezTo>
                    <a:pt x="67" y="52"/>
                    <a:pt x="67" y="52"/>
                    <a:pt x="67" y="52"/>
                  </a:cubicBezTo>
                  <a:cubicBezTo>
                    <a:pt x="66" y="53"/>
                    <a:pt x="66" y="53"/>
                    <a:pt x="66" y="53"/>
                  </a:cubicBezTo>
                  <a:cubicBezTo>
                    <a:pt x="66" y="54"/>
                    <a:pt x="65" y="54"/>
                    <a:pt x="65" y="54"/>
                  </a:cubicBezTo>
                  <a:cubicBezTo>
                    <a:pt x="64" y="54"/>
                    <a:pt x="64" y="54"/>
                    <a:pt x="64" y="54"/>
                  </a:cubicBezTo>
                  <a:cubicBezTo>
                    <a:pt x="61" y="55"/>
                    <a:pt x="61" y="55"/>
                    <a:pt x="61" y="55"/>
                  </a:cubicBezTo>
                  <a:cubicBezTo>
                    <a:pt x="62" y="56"/>
                    <a:pt x="62" y="56"/>
                    <a:pt x="62" y="56"/>
                  </a:cubicBezTo>
                  <a:cubicBezTo>
                    <a:pt x="63" y="57"/>
                    <a:pt x="63" y="57"/>
                    <a:pt x="63" y="57"/>
                  </a:cubicBezTo>
                  <a:cubicBezTo>
                    <a:pt x="64" y="58"/>
                    <a:pt x="64" y="58"/>
                    <a:pt x="64" y="58"/>
                  </a:cubicBezTo>
                  <a:cubicBezTo>
                    <a:pt x="64" y="59"/>
                    <a:pt x="64" y="59"/>
                    <a:pt x="64" y="59"/>
                  </a:cubicBezTo>
                  <a:cubicBezTo>
                    <a:pt x="64" y="59"/>
                    <a:pt x="65" y="60"/>
                    <a:pt x="65" y="60"/>
                  </a:cubicBezTo>
                  <a:cubicBezTo>
                    <a:pt x="64" y="60"/>
                    <a:pt x="62" y="60"/>
                    <a:pt x="61" y="60"/>
                  </a:cubicBezTo>
                  <a:cubicBezTo>
                    <a:pt x="61" y="62"/>
                    <a:pt x="61" y="62"/>
                    <a:pt x="61" y="62"/>
                  </a:cubicBezTo>
                  <a:cubicBezTo>
                    <a:pt x="62" y="64"/>
                    <a:pt x="62" y="64"/>
                    <a:pt x="62" y="64"/>
                  </a:cubicBezTo>
                  <a:cubicBezTo>
                    <a:pt x="63" y="66"/>
                    <a:pt x="63" y="66"/>
                    <a:pt x="63" y="66"/>
                  </a:cubicBezTo>
                  <a:cubicBezTo>
                    <a:pt x="63" y="66"/>
                    <a:pt x="63" y="66"/>
                    <a:pt x="63" y="66"/>
                  </a:cubicBezTo>
                  <a:cubicBezTo>
                    <a:pt x="62" y="66"/>
                    <a:pt x="62" y="66"/>
                    <a:pt x="62" y="66"/>
                  </a:cubicBezTo>
                  <a:cubicBezTo>
                    <a:pt x="62" y="68"/>
                    <a:pt x="62" y="68"/>
                    <a:pt x="62" y="68"/>
                  </a:cubicBezTo>
                  <a:cubicBezTo>
                    <a:pt x="61" y="68"/>
                    <a:pt x="60" y="67"/>
                    <a:pt x="59" y="67"/>
                  </a:cubicBezTo>
                  <a:cubicBezTo>
                    <a:pt x="58" y="68"/>
                    <a:pt x="57" y="69"/>
                    <a:pt x="55" y="70"/>
                  </a:cubicBezTo>
                  <a:cubicBezTo>
                    <a:pt x="55" y="69"/>
                    <a:pt x="54" y="69"/>
                    <a:pt x="53" y="69"/>
                  </a:cubicBezTo>
                  <a:cubicBezTo>
                    <a:pt x="51" y="69"/>
                    <a:pt x="50" y="69"/>
                    <a:pt x="49" y="69"/>
                  </a:cubicBezTo>
                  <a:cubicBezTo>
                    <a:pt x="46" y="69"/>
                    <a:pt x="46" y="68"/>
                    <a:pt x="46" y="66"/>
                  </a:cubicBezTo>
                  <a:cubicBezTo>
                    <a:pt x="46" y="65"/>
                    <a:pt x="47" y="65"/>
                    <a:pt x="47" y="64"/>
                  </a:cubicBezTo>
                  <a:cubicBezTo>
                    <a:pt x="46" y="63"/>
                    <a:pt x="46" y="63"/>
                    <a:pt x="46" y="63"/>
                  </a:cubicBezTo>
                  <a:cubicBezTo>
                    <a:pt x="46" y="61"/>
                    <a:pt x="46" y="61"/>
                    <a:pt x="46" y="61"/>
                  </a:cubicBezTo>
                  <a:cubicBezTo>
                    <a:pt x="45" y="62"/>
                    <a:pt x="45" y="63"/>
                    <a:pt x="44" y="63"/>
                  </a:cubicBezTo>
                  <a:cubicBezTo>
                    <a:pt x="44" y="64"/>
                    <a:pt x="44" y="65"/>
                    <a:pt x="44" y="65"/>
                  </a:cubicBezTo>
                  <a:cubicBezTo>
                    <a:pt x="46" y="68"/>
                    <a:pt x="46" y="68"/>
                    <a:pt x="46" y="68"/>
                  </a:cubicBezTo>
                  <a:cubicBezTo>
                    <a:pt x="47" y="71"/>
                    <a:pt x="47" y="71"/>
                    <a:pt x="47" y="71"/>
                  </a:cubicBezTo>
                  <a:cubicBezTo>
                    <a:pt x="46" y="72"/>
                    <a:pt x="46" y="72"/>
                    <a:pt x="46" y="72"/>
                  </a:cubicBezTo>
                  <a:cubicBezTo>
                    <a:pt x="44" y="71"/>
                    <a:pt x="44" y="71"/>
                    <a:pt x="44" y="71"/>
                  </a:cubicBezTo>
                  <a:cubicBezTo>
                    <a:pt x="43" y="72"/>
                    <a:pt x="43" y="72"/>
                    <a:pt x="43" y="72"/>
                  </a:cubicBezTo>
                  <a:cubicBezTo>
                    <a:pt x="42" y="72"/>
                    <a:pt x="42" y="72"/>
                    <a:pt x="42" y="72"/>
                  </a:cubicBezTo>
                  <a:cubicBezTo>
                    <a:pt x="42" y="74"/>
                    <a:pt x="42" y="74"/>
                    <a:pt x="42" y="74"/>
                  </a:cubicBezTo>
                  <a:cubicBezTo>
                    <a:pt x="41" y="73"/>
                    <a:pt x="41" y="73"/>
                    <a:pt x="41" y="73"/>
                  </a:cubicBezTo>
                  <a:cubicBezTo>
                    <a:pt x="40" y="78"/>
                    <a:pt x="40" y="78"/>
                    <a:pt x="37" y="79"/>
                  </a:cubicBezTo>
                  <a:cubicBezTo>
                    <a:pt x="37" y="81"/>
                    <a:pt x="37" y="81"/>
                    <a:pt x="37" y="81"/>
                  </a:cubicBezTo>
                  <a:cubicBezTo>
                    <a:pt x="36" y="81"/>
                    <a:pt x="36" y="81"/>
                    <a:pt x="36" y="81"/>
                  </a:cubicBezTo>
                  <a:cubicBezTo>
                    <a:pt x="35" y="83"/>
                    <a:pt x="35" y="83"/>
                    <a:pt x="35" y="83"/>
                  </a:cubicBezTo>
                  <a:cubicBezTo>
                    <a:pt x="33" y="83"/>
                    <a:pt x="33" y="83"/>
                    <a:pt x="33" y="83"/>
                  </a:cubicBezTo>
                  <a:cubicBezTo>
                    <a:pt x="32" y="83"/>
                    <a:pt x="32" y="83"/>
                    <a:pt x="32" y="83"/>
                  </a:cubicBezTo>
                  <a:cubicBezTo>
                    <a:pt x="33" y="85"/>
                    <a:pt x="33" y="85"/>
                    <a:pt x="33" y="85"/>
                  </a:cubicBezTo>
                  <a:cubicBezTo>
                    <a:pt x="32" y="85"/>
                    <a:pt x="32" y="85"/>
                    <a:pt x="32" y="85"/>
                  </a:cubicBezTo>
                  <a:cubicBezTo>
                    <a:pt x="31" y="85"/>
                    <a:pt x="31" y="85"/>
                    <a:pt x="31" y="85"/>
                  </a:cubicBezTo>
                  <a:cubicBezTo>
                    <a:pt x="30" y="84"/>
                    <a:pt x="30" y="84"/>
                    <a:pt x="30" y="84"/>
                  </a:cubicBezTo>
                  <a:cubicBezTo>
                    <a:pt x="28" y="84"/>
                    <a:pt x="28" y="84"/>
                    <a:pt x="28" y="84"/>
                  </a:cubicBezTo>
                  <a:cubicBezTo>
                    <a:pt x="27" y="85"/>
                    <a:pt x="27" y="85"/>
                    <a:pt x="27" y="85"/>
                  </a:cubicBezTo>
                  <a:cubicBezTo>
                    <a:pt x="28" y="86"/>
                    <a:pt x="28" y="86"/>
                    <a:pt x="28" y="86"/>
                  </a:cubicBezTo>
                  <a:cubicBezTo>
                    <a:pt x="31" y="87"/>
                    <a:pt x="31" y="87"/>
                    <a:pt x="31" y="87"/>
                  </a:cubicBezTo>
                  <a:cubicBezTo>
                    <a:pt x="33" y="89"/>
                    <a:pt x="33" y="89"/>
                    <a:pt x="33" y="89"/>
                  </a:cubicBezTo>
                  <a:cubicBezTo>
                    <a:pt x="35" y="91"/>
                    <a:pt x="35" y="91"/>
                    <a:pt x="35" y="91"/>
                  </a:cubicBezTo>
                  <a:cubicBezTo>
                    <a:pt x="36" y="92"/>
                    <a:pt x="36" y="92"/>
                    <a:pt x="36" y="92"/>
                  </a:cubicBezTo>
                  <a:cubicBezTo>
                    <a:pt x="35" y="93"/>
                    <a:pt x="35" y="93"/>
                    <a:pt x="35" y="93"/>
                  </a:cubicBezTo>
                  <a:cubicBezTo>
                    <a:pt x="35" y="95"/>
                    <a:pt x="35" y="95"/>
                    <a:pt x="35" y="95"/>
                  </a:cubicBezTo>
                  <a:cubicBezTo>
                    <a:pt x="35" y="97"/>
                    <a:pt x="35" y="97"/>
                    <a:pt x="35" y="97"/>
                  </a:cubicBezTo>
                  <a:cubicBezTo>
                    <a:pt x="30" y="98"/>
                    <a:pt x="30" y="98"/>
                    <a:pt x="30" y="98"/>
                  </a:cubicBezTo>
                  <a:cubicBezTo>
                    <a:pt x="29" y="97"/>
                    <a:pt x="29" y="97"/>
                    <a:pt x="29" y="97"/>
                  </a:cubicBezTo>
                  <a:cubicBezTo>
                    <a:pt x="24" y="97"/>
                    <a:pt x="24" y="97"/>
                    <a:pt x="24" y="97"/>
                  </a:cubicBezTo>
                  <a:cubicBezTo>
                    <a:pt x="22" y="98"/>
                    <a:pt x="22" y="98"/>
                    <a:pt x="22" y="98"/>
                  </a:cubicBezTo>
                  <a:cubicBezTo>
                    <a:pt x="21" y="99"/>
                    <a:pt x="21" y="99"/>
                    <a:pt x="21" y="99"/>
                  </a:cubicBezTo>
                  <a:cubicBezTo>
                    <a:pt x="22" y="101"/>
                    <a:pt x="22" y="101"/>
                    <a:pt x="22" y="101"/>
                  </a:cubicBezTo>
                  <a:cubicBezTo>
                    <a:pt x="22" y="107"/>
                    <a:pt x="22" y="107"/>
                    <a:pt x="22" y="107"/>
                  </a:cubicBezTo>
                  <a:cubicBezTo>
                    <a:pt x="21" y="108"/>
                    <a:pt x="21" y="108"/>
                    <a:pt x="21" y="108"/>
                  </a:cubicBezTo>
                  <a:cubicBezTo>
                    <a:pt x="23" y="111"/>
                    <a:pt x="23" y="111"/>
                    <a:pt x="23" y="111"/>
                  </a:cubicBezTo>
                  <a:cubicBezTo>
                    <a:pt x="23" y="112"/>
                    <a:pt x="23" y="113"/>
                    <a:pt x="23" y="114"/>
                  </a:cubicBezTo>
                  <a:cubicBezTo>
                    <a:pt x="26" y="113"/>
                    <a:pt x="26" y="113"/>
                    <a:pt x="26" y="113"/>
                  </a:cubicBezTo>
                  <a:cubicBezTo>
                    <a:pt x="27" y="113"/>
                    <a:pt x="27" y="113"/>
                    <a:pt x="27" y="113"/>
                  </a:cubicBezTo>
                  <a:cubicBezTo>
                    <a:pt x="28" y="115"/>
                    <a:pt x="28" y="115"/>
                    <a:pt x="28" y="115"/>
                  </a:cubicBezTo>
                  <a:cubicBezTo>
                    <a:pt x="30" y="115"/>
                    <a:pt x="30" y="115"/>
                    <a:pt x="30" y="115"/>
                  </a:cubicBezTo>
                  <a:cubicBezTo>
                    <a:pt x="33" y="114"/>
                    <a:pt x="33" y="114"/>
                    <a:pt x="33" y="114"/>
                  </a:cubicBezTo>
                  <a:cubicBezTo>
                    <a:pt x="34" y="114"/>
                    <a:pt x="35" y="114"/>
                    <a:pt x="36" y="114"/>
                  </a:cubicBezTo>
                  <a:cubicBezTo>
                    <a:pt x="37" y="113"/>
                    <a:pt x="37" y="113"/>
                    <a:pt x="37" y="113"/>
                  </a:cubicBezTo>
                  <a:cubicBezTo>
                    <a:pt x="37" y="111"/>
                    <a:pt x="37" y="111"/>
                    <a:pt x="37" y="111"/>
                  </a:cubicBezTo>
                  <a:cubicBezTo>
                    <a:pt x="39" y="111"/>
                    <a:pt x="39" y="111"/>
                    <a:pt x="39" y="111"/>
                  </a:cubicBezTo>
                  <a:cubicBezTo>
                    <a:pt x="40" y="109"/>
                    <a:pt x="40" y="109"/>
                    <a:pt x="40" y="109"/>
                  </a:cubicBezTo>
                  <a:cubicBezTo>
                    <a:pt x="39" y="108"/>
                    <a:pt x="39" y="108"/>
                    <a:pt x="39" y="108"/>
                  </a:cubicBezTo>
                  <a:cubicBezTo>
                    <a:pt x="40" y="104"/>
                    <a:pt x="40" y="104"/>
                    <a:pt x="40" y="104"/>
                  </a:cubicBezTo>
                  <a:cubicBezTo>
                    <a:pt x="42" y="103"/>
                    <a:pt x="42" y="103"/>
                    <a:pt x="42" y="103"/>
                  </a:cubicBezTo>
                  <a:cubicBezTo>
                    <a:pt x="44" y="101"/>
                    <a:pt x="44" y="101"/>
                    <a:pt x="44" y="101"/>
                  </a:cubicBezTo>
                  <a:cubicBezTo>
                    <a:pt x="44" y="100"/>
                    <a:pt x="44" y="100"/>
                    <a:pt x="44" y="100"/>
                  </a:cubicBezTo>
                  <a:cubicBezTo>
                    <a:pt x="44" y="97"/>
                    <a:pt x="44" y="97"/>
                    <a:pt x="44" y="97"/>
                  </a:cubicBezTo>
                  <a:cubicBezTo>
                    <a:pt x="46" y="97"/>
                    <a:pt x="46" y="97"/>
                    <a:pt x="46" y="97"/>
                  </a:cubicBezTo>
                  <a:cubicBezTo>
                    <a:pt x="48" y="97"/>
                    <a:pt x="48" y="97"/>
                    <a:pt x="48" y="97"/>
                  </a:cubicBezTo>
                  <a:cubicBezTo>
                    <a:pt x="50" y="98"/>
                    <a:pt x="50" y="98"/>
                    <a:pt x="50" y="98"/>
                  </a:cubicBezTo>
                  <a:cubicBezTo>
                    <a:pt x="50" y="96"/>
                    <a:pt x="51" y="96"/>
                    <a:pt x="52" y="95"/>
                  </a:cubicBezTo>
                  <a:cubicBezTo>
                    <a:pt x="52" y="94"/>
                    <a:pt x="53" y="94"/>
                    <a:pt x="53" y="94"/>
                  </a:cubicBezTo>
                  <a:cubicBezTo>
                    <a:pt x="54" y="94"/>
                    <a:pt x="54" y="94"/>
                    <a:pt x="55" y="95"/>
                  </a:cubicBezTo>
                  <a:cubicBezTo>
                    <a:pt x="55" y="96"/>
                    <a:pt x="56" y="97"/>
                    <a:pt x="56" y="98"/>
                  </a:cubicBezTo>
                  <a:cubicBezTo>
                    <a:pt x="58" y="99"/>
                    <a:pt x="58" y="99"/>
                    <a:pt x="58" y="99"/>
                  </a:cubicBezTo>
                  <a:cubicBezTo>
                    <a:pt x="61" y="101"/>
                    <a:pt x="61" y="101"/>
                    <a:pt x="61" y="101"/>
                  </a:cubicBezTo>
                  <a:cubicBezTo>
                    <a:pt x="63" y="101"/>
                    <a:pt x="63" y="101"/>
                    <a:pt x="63" y="101"/>
                  </a:cubicBezTo>
                  <a:cubicBezTo>
                    <a:pt x="65" y="104"/>
                    <a:pt x="65" y="104"/>
                    <a:pt x="65" y="104"/>
                  </a:cubicBezTo>
                  <a:cubicBezTo>
                    <a:pt x="68" y="105"/>
                    <a:pt x="68" y="105"/>
                    <a:pt x="68" y="105"/>
                  </a:cubicBezTo>
                  <a:cubicBezTo>
                    <a:pt x="67" y="108"/>
                    <a:pt x="67" y="108"/>
                    <a:pt x="67" y="108"/>
                  </a:cubicBezTo>
                  <a:cubicBezTo>
                    <a:pt x="68" y="109"/>
                    <a:pt x="68" y="109"/>
                    <a:pt x="68" y="109"/>
                  </a:cubicBezTo>
                  <a:cubicBezTo>
                    <a:pt x="69" y="108"/>
                    <a:pt x="69" y="107"/>
                    <a:pt x="70" y="106"/>
                  </a:cubicBezTo>
                  <a:cubicBezTo>
                    <a:pt x="70" y="106"/>
                    <a:pt x="69" y="105"/>
                    <a:pt x="69" y="104"/>
                  </a:cubicBezTo>
                  <a:cubicBezTo>
                    <a:pt x="69" y="103"/>
                    <a:pt x="69" y="103"/>
                    <a:pt x="69" y="103"/>
                  </a:cubicBezTo>
                  <a:cubicBezTo>
                    <a:pt x="70" y="103"/>
                    <a:pt x="70" y="103"/>
                    <a:pt x="71" y="103"/>
                  </a:cubicBezTo>
                  <a:cubicBezTo>
                    <a:pt x="72" y="103"/>
                    <a:pt x="72" y="103"/>
                    <a:pt x="72" y="103"/>
                  </a:cubicBezTo>
                  <a:cubicBezTo>
                    <a:pt x="70" y="101"/>
                    <a:pt x="69" y="101"/>
                    <a:pt x="67" y="101"/>
                  </a:cubicBezTo>
                  <a:cubicBezTo>
                    <a:pt x="67" y="100"/>
                    <a:pt x="67" y="100"/>
                    <a:pt x="66" y="99"/>
                  </a:cubicBezTo>
                  <a:cubicBezTo>
                    <a:pt x="63" y="99"/>
                    <a:pt x="63" y="99"/>
                    <a:pt x="62" y="95"/>
                  </a:cubicBezTo>
                  <a:cubicBezTo>
                    <a:pt x="58" y="94"/>
                    <a:pt x="58" y="93"/>
                    <a:pt x="57" y="91"/>
                  </a:cubicBezTo>
                  <a:cubicBezTo>
                    <a:pt x="58" y="91"/>
                    <a:pt x="58" y="91"/>
                    <a:pt x="59" y="90"/>
                  </a:cubicBezTo>
                  <a:cubicBezTo>
                    <a:pt x="59" y="90"/>
                    <a:pt x="59" y="90"/>
                    <a:pt x="59" y="90"/>
                  </a:cubicBezTo>
                  <a:cubicBezTo>
                    <a:pt x="60" y="90"/>
                    <a:pt x="60" y="90"/>
                    <a:pt x="60" y="90"/>
                  </a:cubicBezTo>
                  <a:cubicBezTo>
                    <a:pt x="60" y="92"/>
                    <a:pt x="60" y="92"/>
                    <a:pt x="60" y="92"/>
                  </a:cubicBezTo>
                  <a:cubicBezTo>
                    <a:pt x="62" y="92"/>
                    <a:pt x="62" y="92"/>
                    <a:pt x="62" y="92"/>
                  </a:cubicBezTo>
                  <a:cubicBezTo>
                    <a:pt x="62" y="92"/>
                    <a:pt x="62" y="92"/>
                    <a:pt x="62" y="92"/>
                  </a:cubicBezTo>
                  <a:cubicBezTo>
                    <a:pt x="66" y="97"/>
                    <a:pt x="73" y="100"/>
                    <a:pt x="76" y="106"/>
                  </a:cubicBezTo>
                  <a:cubicBezTo>
                    <a:pt x="77" y="106"/>
                    <a:pt x="77" y="106"/>
                    <a:pt x="78" y="106"/>
                  </a:cubicBezTo>
                  <a:cubicBezTo>
                    <a:pt x="77" y="107"/>
                    <a:pt x="77" y="107"/>
                    <a:pt x="77" y="107"/>
                  </a:cubicBezTo>
                  <a:cubicBezTo>
                    <a:pt x="77" y="109"/>
                    <a:pt x="78" y="111"/>
                    <a:pt x="80" y="111"/>
                  </a:cubicBezTo>
                  <a:cubicBezTo>
                    <a:pt x="80" y="110"/>
                    <a:pt x="80" y="110"/>
                    <a:pt x="80" y="110"/>
                  </a:cubicBezTo>
                  <a:cubicBezTo>
                    <a:pt x="79" y="109"/>
                    <a:pt x="79" y="109"/>
                    <a:pt x="79" y="109"/>
                  </a:cubicBezTo>
                  <a:cubicBezTo>
                    <a:pt x="80" y="109"/>
                    <a:pt x="80" y="108"/>
                    <a:pt x="80" y="108"/>
                  </a:cubicBezTo>
                  <a:cubicBezTo>
                    <a:pt x="81" y="108"/>
                    <a:pt x="81" y="108"/>
                    <a:pt x="81" y="108"/>
                  </a:cubicBezTo>
                  <a:cubicBezTo>
                    <a:pt x="81" y="107"/>
                    <a:pt x="81" y="107"/>
                    <a:pt x="81" y="107"/>
                  </a:cubicBezTo>
                  <a:cubicBezTo>
                    <a:pt x="81" y="106"/>
                    <a:pt x="81" y="106"/>
                    <a:pt x="81" y="106"/>
                  </a:cubicBezTo>
                  <a:cubicBezTo>
                    <a:pt x="80" y="105"/>
                    <a:pt x="80" y="105"/>
                    <a:pt x="80" y="105"/>
                  </a:cubicBezTo>
                  <a:cubicBezTo>
                    <a:pt x="79" y="105"/>
                    <a:pt x="78" y="104"/>
                    <a:pt x="78" y="104"/>
                  </a:cubicBezTo>
                  <a:cubicBezTo>
                    <a:pt x="77" y="103"/>
                    <a:pt x="77" y="103"/>
                    <a:pt x="77" y="103"/>
                  </a:cubicBezTo>
                  <a:cubicBezTo>
                    <a:pt x="77" y="102"/>
                    <a:pt x="77" y="102"/>
                    <a:pt x="77" y="102"/>
                  </a:cubicBezTo>
                  <a:cubicBezTo>
                    <a:pt x="77" y="102"/>
                    <a:pt x="77" y="102"/>
                    <a:pt x="77" y="102"/>
                  </a:cubicBezTo>
                  <a:cubicBezTo>
                    <a:pt x="77" y="102"/>
                    <a:pt x="77" y="102"/>
                    <a:pt x="77" y="102"/>
                  </a:cubicBezTo>
                  <a:cubicBezTo>
                    <a:pt x="77" y="102"/>
                    <a:pt x="77" y="102"/>
                    <a:pt x="77" y="102"/>
                  </a:cubicBezTo>
                  <a:cubicBezTo>
                    <a:pt x="77" y="102"/>
                    <a:pt x="77" y="102"/>
                    <a:pt x="77" y="102"/>
                  </a:cubicBezTo>
                  <a:cubicBezTo>
                    <a:pt x="77" y="102"/>
                    <a:pt x="77" y="102"/>
                    <a:pt x="77" y="102"/>
                  </a:cubicBezTo>
                  <a:cubicBezTo>
                    <a:pt x="78" y="101"/>
                    <a:pt x="78" y="101"/>
                    <a:pt x="78" y="101"/>
                  </a:cubicBezTo>
                  <a:cubicBezTo>
                    <a:pt x="79" y="102"/>
                    <a:pt x="79" y="102"/>
                    <a:pt x="79" y="102"/>
                  </a:cubicBezTo>
                  <a:cubicBezTo>
                    <a:pt x="79" y="102"/>
                    <a:pt x="79" y="102"/>
                    <a:pt x="79" y="102"/>
                  </a:cubicBezTo>
                  <a:cubicBezTo>
                    <a:pt x="79" y="100"/>
                    <a:pt x="79" y="100"/>
                    <a:pt x="79" y="100"/>
                  </a:cubicBezTo>
                  <a:cubicBezTo>
                    <a:pt x="80" y="100"/>
                    <a:pt x="81" y="100"/>
                    <a:pt x="82" y="100"/>
                  </a:cubicBezTo>
                  <a:cubicBezTo>
                    <a:pt x="83" y="101"/>
                    <a:pt x="83" y="101"/>
                    <a:pt x="83" y="101"/>
                  </a:cubicBezTo>
                  <a:cubicBezTo>
                    <a:pt x="84" y="101"/>
                    <a:pt x="84" y="101"/>
                    <a:pt x="84" y="101"/>
                  </a:cubicBezTo>
                  <a:cubicBezTo>
                    <a:pt x="84" y="100"/>
                    <a:pt x="85" y="99"/>
                    <a:pt x="85" y="99"/>
                  </a:cubicBezTo>
                  <a:cubicBezTo>
                    <a:pt x="86" y="99"/>
                    <a:pt x="87" y="99"/>
                    <a:pt x="88" y="100"/>
                  </a:cubicBezTo>
                  <a:cubicBezTo>
                    <a:pt x="88" y="100"/>
                    <a:pt x="87" y="100"/>
                    <a:pt x="87" y="101"/>
                  </a:cubicBezTo>
                  <a:cubicBezTo>
                    <a:pt x="84" y="101"/>
                    <a:pt x="84" y="101"/>
                    <a:pt x="83" y="103"/>
                  </a:cubicBezTo>
                  <a:cubicBezTo>
                    <a:pt x="84" y="103"/>
                    <a:pt x="84" y="103"/>
                    <a:pt x="84" y="103"/>
                  </a:cubicBezTo>
                  <a:cubicBezTo>
                    <a:pt x="85" y="104"/>
                    <a:pt x="85" y="104"/>
                    <a:pt x="85" y="104"/>
                  </a:cubicBezTo>
                  <a:cubicBezTo>
                    <a:pt x="85" y="104"/>
                    <a:pt x="85" y="105"/>
                    <a:pt x="85" y="106"/>
                  </a:cubicBezTo>
                  <a:cubicBezTo>
                    <a:pt x="88" y="110"/>
                    <a:pt x="88" y="110"/>
                    <a:pt x="92" y="110"/>
                  </a:cubicBezTo>
                  <a:cubicBezTo>
                    <a:pt x="92" y="110"/>
                    <a:pt x="91" y="110"/>
                    <a:pt x="91" y="109"/>
                  </a:cubicBezTo>
                  <a:cubicBezTo>
                    <a:pt x="92" y="109"/>
                    <a:pt x="92" y="109"/>
                    <a:pt x="93" y="109"/>
                  </a:cubicBezTo>
                  <a:cubicBezTo>
                    <a:pt x="93" y="109"/>
                    <a:pt x="94" y="110"/>
                    <a:pt x="94" y="110"/>
                  </a:cubicBezTo>
                  <a:cubicBezTo>
                    <a:pt x="95" y="110"/>
                    <a:pt x="95" y="110"/>
                    <a:pt x="96" y="110"/>
                  </a:cubicBezTo>
                  <a:cubicBezTo>
                    <a:pt x="97" y="109"/>
                    <a:pt x="97" y="109"/>
                    <a:pt x="97" y="109"/>
                  </a:cubicBezTo>
                  <a:cubicBezTo>
                    <a:pt x="98" y="108"/>
                    <a:pt x="98" y="108"/>
                    <a:pt x="98" y="108"/>
                  </a:cubicBezTo>
                  <a:cubicBezTo>
                    <a:pt x="99" y="108"/>
                    <a:pt x="99" y="108"/>
                    <a:pt x="99" y="108"/>
                  </a:cubicBezTo>
                  <a:cubicBezTo>
                    <a:pt x="100" y="108"/>
                    <a:pt x="100" y="108"/>
                    <a:pt x="100" y="108"/>
                  </a:cubicBezTo>
                  <a:cubicBezTo>
                    <a:pt x="99" y="109"/>
                    <a:pt x="99" y="109"/>
                    <a:pt x="99" y="109"/>
                  </a:cubicBezTo>
                  <a:cubicBezTo>
                    <a:pt x="100" y="112"/>
                    <a:pt x="101" y="114"/>
                    <a:pt x="100" y="121"/>
                  </a:cubicBezTo>
                  <a:cubicBezTo>
                    <a:pt x="98" y="122"/>
                    <a:pt x="98" y="122"/>
                    <a:pt x="97" y="122"/>
                  </a:cubicBezTo>
                  <a:cubicBezTo>
                    <a:pt x="97" y="122"/>
                    <a:pt x="96" y="122"/>
                    <a:pt x="96" y="121"/>
                  </a:cubicBezTo>
                  <a:cubicBezTo>
                    <a:pt x="93" y="121"/>
                    <a:pt x="91" y="123"/>
                    <a:pt x="89" y="123"/>
                  </a:cubicBezTo>
                  <a:cubicBezTo>
                    <a:pt x="89" y="123"/>
                    <a:pt x="88" y="122"/>
                    <a:pt x="88" y="122"/>
                  </a:cubicBezTo>
                  <a:cubicBezTo>
                    <a:pt x="87" y="122"/>
                    <a:pt x="87" y="122"/>
                    <a:pt x="86" y="122"/>
                  </a:cubicBezTo>
                  <a:cubicBezTo>
                    <a:pt x="86" y="122"/>
                    <a:pt x="86" y="122"/>
                    <a:pt x="85" y="122"/>
                  </a:cubicBezTo>
                  <a:cubicBezTo>
                    <a:pt x="82" y="120"/>
                    <a:pt x="82" y="120"/>
                    <a:pt x="79" y="120"/>
                  </a:cubicBezTo>
                  <a:cubicBezTo>
                    <a:pt x="77" y="122"/>
                    <a:pt x="77" y="122"/>
                    <a:pt x="77" y="122"/>
                  </a:cubicBezTo>
                  <a:cubicBezTo>
                    <a:pt x="78" y="124"/>
                    <a:pt x="78" y="124"/>
                    <a:pt x="78" y="124"/>
                  </a:cubicBezTo>
                  <a:cubicBezTo>
                    <a:pt x="77" y="127"/>
                    <a:pt x="77" y="127"/>
                    <a:pt x="77" y="127"/>
                  </a:cubicBezTo>
                  <a:cubicBezTo>
                    <a:pt x="73" y="124"/>
                    <a:pt x="73" y="124"/>
                    <a:pt x="71" y="124"/>
                  </a:cubicBezTo>
                  <a:cubicBezTo>
                    <a:pt x="68" y="121"/>
                    <a:pt x="63" y="122"/>
                    <a:pt x="60" y="118"/>
                  </a:cubicBezTo>
                  <a:cubicBezTo>
                    <a:pt x="60" y="118"/>
                    <a:pt x="61" y="117"/>
                    <a:pt x="61" y="116"/>
                  </a:cubicBezTo>
                  <a:cubicBezTo>
                    <a:pt x="61" y="116"/>
                    <a:pt x="60" y="115"/>
                    <a:pt x="60" y="115"/>
                  </a:cubicBezTo>
                  <a:cubicBezTo>
                    <a:pt x="60" y="115"/>
                    <a:pt x="60" y="114"/>
                    <a:pt x="60" y="114"/>
                  </a:cubicBezTo>
                  <a:cubicBezTo>
                    <a:pt x="61" y="113"/>
                    <a:pt x="61" y="113"/>
                    <a:pt x="61" y="113"/>
                  </a:cubicBezTo>
                  <a:cubicBezTo>
                    <a:pt x="60" y="112"/>
                    <a:pt x="59" y="112"/>
                    <a:pt x="59" y="111"/>
                  </a:cubicBezTo>
                  <a:cubicBezTo>
                    <a:pt x="43" y="115"/>
                    <a:pt x="41" y="116"/>
                    <a:pt x="40" y="116"/>
                  </a:cubicBezTo>
                  <a:cubicBezTo>
                    <a:pt x="40" y="116"/>
                    <a:pt x="40" y="116"/>
                    <a:pt x="40" y="116"/>
                  </a:cubicBezTo>
                  <a:cubicBezTo>
                    <a:pt x="39" y="116"/>
                    <a:pt x="38" y="117"/>
                    <a:pt x="38" y="118"/>
                  </a:cubicBezTo>
                  <a:cubicBezTo>
                    <a:pt x="36" y="118"/>
                    <a:pt x="34" y="118"/>
                    <a:pt x="33" y="118"/>
                  </a:cubicBezTo>
                  <a:cubicBezTo>
                    <a:pt x="31" y="117"/>
                    <a:pt x="31" y="117"/>
                    <a:pt x="31" y="117"/>
                  </a:cubicBezTo>
                  <a:cubicBezTo>
                    <a:pt x="31" y="116"/>
                    <a:pt x="31" y="116"/>
                    <a:pt x="31" y="116"/>
                  </a:cubicBezTo>
                  <a:cubicBezTo>
                    <a:pt x="31" y="117"/>
                    <a:pt x="31" y="117"/>
                    <a:pt x="26" y="122"/>
                  </a:cubicBezTo>
                  <a:cubicBezTo>
                    <a:pt x="24" y="122"/>
                    <a:pt x="24" y="122"/>
                    <a:pt x="24" y="122"/>
                  </a:cubicBezTo>
                  <a:cubicBezTo>
                    <a:pt x="22" y="125"/>
                    <a:pt x="22" y="125"/>
                    <a:pt x="22" y="125"/>
                  </a:cubicBezTo>
                  <a:cubicBezTo>
                    <a:pt x="23" y="134"/>
                    <a:pt x="14" y="136"/>
                    <a:pt x="12" y="143"/>
                  </a:cubicBezTo>
                  <a:cubicBezTo>
                    <a:pt x="10" y="144"/>
                    <a:pt x="10" y="144"/>
                    <a:pt x="10" y="144"/>
                  </a:cubicBezTo>
                  <a:cubicBezTo>
                    <a:pt x="8" y="150"/>
                    <a:pt x="8" y="150"/>
                    <a:pt x="8" y="150"/>
                  </a:cubicBezTo>
                  <a:cubicBezTo>
                    <a:pt x="8" y="151"/>
                    <a:pt x="8" y="151"/>
                    <a:pt x="8" y="152"/>
                  </a:cubicBezTo>
                  <a:cubicBezTo>
                    <a:pt x="8" y="152"/>
                    <a:pt x="9" y="153"/>
                    <a:pt x="10" y="154"/>
                  </a:cubicBezTo>
                  <a:cubicBezTo>
                    <a:pt x="9" y="155"/>
                    <a:pt x="9" y="155"/>
                    <a:pt x="9" y="155"/>
                  </a:cubicBezTo>
                  <a:cubicBezTo>
                    <a:pt x="9" y="156"/>
                    <a:pt x="10" y="157"/>
                    <a:pt x="10" y="157"/>
                  </a:cubicBezTo>
                  <a:cubicBezTo>
                    <a:pt x="8" y="164"/>
                    <a:pt x="8" y="164"/>
                    <a:pt x="8" y="165"/>
                  </a:cubicBezTo>
                  <a:cubicBezTo>
                    <a:pt x="8" y="168"/>
                    <a:pt x="9" y="171"/>
                    <a:pt x="9" y="171"/>
                  </a:cubicBezTo>
                  <a:cubicBezTo>
                    <a:pt x="11" y="173"/>
                    <a:pt x="11" y="173"/>
                    <a:pt x="16" y="179"/>
                  </a:cubicBezTo>
                  <a:cubicBezTo>
                    <a:pt x="17" y="181"/>
                    <a:pt x="17" y="181"/>
                    <a:pt x="17" y="181"/>
                  </a:cubicBezTo>
                  <a:cubicBezTo>
                    <a:pt x="19" y="183"/>
                    <a:pt x="19" y="183"/>
                    <a:pt x="19" y="183"/>
                  </a:cubicBezTo>
                  <a:cubicBezTo>
                    <a:pt x="21" y="184"/>
                    <a:pt x="21" y="184"/>
                    <a:pt x="21" y="184"/>
                  </a:cubicBezTo>
                  <a:cubicBezTo>
                    <a:pt x="23" y="186"/>
                    <a:pt x="23" y="186"/>
                    <a:pt x="23" y="186"/>
                  </a:cubicBezTo>
                  <a:cubicBezTo>
                    <a:pt x="24" y="188"/>
                    <a:pt x="26" y="188"/>
                    <a:pt x="28" y="188"/>
                  </a:cubicBezTo>
                  <a:cubicBezTo>
                    <a:pt x="30" y="188"/>
                    <a:pt x="31" y="188"/>
                    <a:pt x="33" y="187"/>
                  </a:cubicBezTo>
                  <a:cubicBezTo>
                    <a:pt x="35" y="187"/>
                    <a:pt x="36" y="187"/>
                    <a:pt x="38" y="187"/>
                  </a:cubicBezTo>
                  <a:cubicBezTo>
                    <a:pt x="38" y="187"/>
                    <a:pt x="38" y="187"/>
                    <a:pt x="38" y="187"/>
                  </a:cubicBezTo>
                  <a:cubicBezTo>
                    <a:pt x="39" y="187"/>
                    <a:pt x="40" y="187"/>
                    <a:pt x="40" y="187"/>
                  </a:cubicBezTo>
                  <a:cubicBezTo>
                    <a:pt x="50" y="185"/>
                    <a:pt x="53" y="184"/>
                    <a:pt x="54" y="184"/>
                  </a:cubicBezTo>
                  <a:cubicBezTo>
                    <a:pt x="54" y="184"/>
                    <a:pt x="54" y="184"/>
                    <a:pt x="54" y="184"/>
                  </a:cubicBezTo>
                  <a:cubicBezTo>
                    <a:pt x="55" y="186"/>
                    <a:pt x="55" y="186"/>
                    <a:pt x="55" y="186"/>
                  </a:cubicBezTo>
                  <a:cubicBezTo>
                    <a:pt x="61" y="187"/>
                    <a:pt x="61" y="187"/>
                    <a:pt x="62" y="187"/>
                  </a:cubicBezTo>
                  <a:cubicBezTo>
                    <a:pt x="62" y="190"/>
                    <a:pt x="62" y="190"/>
                    <a:pt x="61" y="195"/>
                  </a:cubicBezTo>
                  <a:cubicBezTo>
                    <a:pt x="60" y="197"/>
                    <a:pt x="60" y="197"/>
                    <a:pt x="60" y="197"/>
                  </a:cubicBezTo>
                  <a:cubicBezTo>
                    <a:pt x="60" y="198"/>
                    <a:pt x="60" y="198"/>
                    <a:pt x="60" y="198"/>
                  </a:cubicBezTo>
                  <a:cubicBezTo>
                    <a:pt x="61" y="201"/>
                    <a:pt x="63" y="203"/>
                    <a:pt x="64" y="205"/>
                  </a:cubicBezTo>
                  <a:cubicBezTo>
                    <a:pt x="65" y="207"/>
                    <a:pt x="65" y="207"/>
                    <a:pt x="65" y="207"/>
                  </a:cubicBezTo>
                  <a:cubicBezTo>
                    <a:pt x="65" y="208"/>
                    <a:pt x="65" y="208"/>
                    <a:pt x="64" y="209"/>
                  </a:cubicBezTo>
                  <a:cubicBezTo>
                    <a:pt x="66" y="212"/>
                    <a:pt x="66" y="212"/>
                    <a:pt x="66" y="212"/>
                  </a:cubicBezTo>
                  <a:cubicBezTo>
                    <a:pt x="65" y="214"/>
                    <a:pt x="65" y="214"/>
                    <a:pt x="65" y="214"/>
                  </a:cubicBezTo>
                  <a:cubicBezTo>
                    <a:pt x="66" y="220"/>
                    <a:pt x="62" y="223"/>
                    <a:pt x="61" y="228"/>
                  </a:cubicBezTo>
                  <a:cubicBezTo>
                    <a:pt x="60" y="228"/>
                    <a:pt x="60" y="228"/>
                    <a:pt x="60" y="229"/>
                  </a:cubicBezTo>
                  <a:cubicBezTo>
                    <a:pt x="60" y="229"/>
                    <a:pt x="60" y="229"/>
                    <a:pt x="60" y="229"/>
                  </a:cubicBezTo>
                  <a:cubicBezTo>
                    <a:pt x="60" y="230"/>
                    <a:pt x="60" y="230"/>
                    <a:pt x="60" y="230"/>
                  </a:cubicBezTo>
                  <a:cubicBezTo>
                    <a:pt x="60" y="231"/>
                    <a:pt x="60" y="231"/>
                    <a:pt x="60" y="231"/>
                  </a:cubicBezTo>
                  <a:cubicBezTo>
                    <a:pt x="60" y="231"/>
                    <a:pt x="60" y="231"/>
                    <a:pt x="60" y="231"/>
                  </a:cubicBezTo>
                  <a:cubicBezTo>
                    <a:pt x="60" y="232"/>
                    <a:pt x="60" y="232"/>
                    <a:pt x="60" y="232"/>
                  </a:cubicBezTo>
                  <a:cubicBezTo>
                    <a:pt x="60" y="232"/>
                    <a:pt x="60" y="232"/>
                    <a:pt x="60" y="232"/>
                  </a:cubicBezTo>
                  <a:cubicBezTo>
                    <a:pt x="59" y="232"/>
                    <a:pt x="59" y="232"/>
                    <a:pt x="59" y="232"/>
                  </a:cubicBezTo>
                  <a:cubicBezTo>
                    <a:pt x="61" y="235"/>
                    <a:pt x="61" y="235"/>
                    <a:pt x="61" y="249"/>
                  </a:cubicBezTo>
                  <a:cubicBezTo>
                    <a:pt x="61" y="250"/>
                    <a:pt x="61" y="250"/>
                    <a:pt x="61" y="250"/>
                  </a:cubicBezTo>
                  <a:cubicBezTo>
                    <a:pt x="61" y="250"/>
                    <a:pt x="61" y="250"/>
                    <a:pt x="61" y="250"/>
                  </a:cubicBezTo>
                  <a:cubicBezTo>
                    <a:pt x="61" y="251"/>
                    <a:pt x="61" y="252"/>
                    <a:pt x="61" y="253"/>
                  </a:cubicBezTo>
                  <a:cubicBezTo>
                    <a:pt x="61" y="255"/>
                    <a:pt x="61" y="255"/>
                    <a:pt x="61" y="255"/>
                  </a:cubicBezTo>
                  <a:cubicBezTo>
                    <a:pt x="61" y="256"/>
                    <a:pt x="61" y="256"/>
                    <a:pt x="60" y="258"/>
                  </a:cubicBezTo>
                  <a:cubicBezTo>
                    <a:pt x="60" y="259"/>
                    <a:pt x="60" y="260"/>
                    <a:pt x="60" y="260"/>
                  </a:cubicBezTo>
                  <a:cubicBezTo>
                    <a:pt x="61" y="261"/>
                    <a:pt x="61" y="261"/>
                    <a:pt x="61" y="261"/>
                  </a:cubicBezTo>
                  <a:cubicBezTo>
                    <a:pt x="61" y="261"/>
                    <a:pt x="61" y="261"/>
                    <a:pt x="70" y="259"/>
                  </a:cubicBezTo>
                  <a:cubicBezTo>
                    <a:pt x="72" y="258"/>
                    <a:pt x="72" y="258"/>
                    <a:pt x="72" y="258"/>
                  </a:cubicBezTo>
                  <a:cubicBezTo>
                    <a:pt x="76" y="255"/>
                    <a:pt x="79" y="251"/>
                    <a:pt x="83" y="248"/>
                  </a:cubicBezTo>
                  <a:cubicBezTo>
                    <a:pt x="85" y="245"/>
                    <a:pt x="85" y="245"/>
                    <a:pt x="85" y="245"/>
                  </a:cubicBezTo>
                  <a:cubicBezTo>
                    <a:pt x="86" y="244"/>
                    <a:pt x="86" y="244"/>
                    <a:pt x="86" y="244"/>
                  </a:cubicBezTo>
                  <a:cubicBezTo>
                    <a:pt x="86" y="243"/>
                    <a:pt x="86" y="243"/>
                    <a:pt x="86" y="243"/>
                  </a:cubicBezTo>
                  <a:cubicBezTo>
                    <a:pt x="87" y="242"/>
                    <a:pt x="87" y="242"/>
                    <a:pt x="87" y="242"/>
                  </a:cubicBezTo>
                  <a:cubicBezTo>
                    <a:pt x="90" y="240"/>
                    <a:pt x="90" y="240"/>
                    <a:pt x="90" y="240"/>
                  </a:cubicBezTo>
                  <a:cubicBezTo>
                    <a:pt x="92" y="236"/>
                    <a:pt x="92" y="236"/>
                    <a:pt x="92" y="236"/>
                  </a:cubicBezTo>
                  <a:cubicBezTo>
                    <a:pt x="92" y="234"/>
                    <a:pt x="93" y="232"/>
                    <a:pt x="94" y="231"/>
                  </a:cubicBezTo>
                  <a:cubicBezTo>
                    <a:pt x="95" y="231"/>
                    <a:pt x="95" y="232"/>
                    <a:pt x="95" y="232"/>
                  </a:cubicBezTo>
                  <a:cubicBezTo>
                    <a:pt x="95" y="233"/>
                    <a:pt x="96" y="233"/>
                    <a:pt x="97" y="233"/>
                  </a:cubicBezTo>
                  <a:cubicBezTo>
                    <a:pt x="97" y="234"/>
                    <a:pt x="97" y="234"/>
                    <a:pt x="97" y="234"/>
                  </a:cubicBezTo>
                  <a:cubicBezTo>
                    <a:pt x="98" y="234"/>
                    <a:pt x="98" y="234"/>
                    <a:pt x="98" y="234"/>
                  </a:cubicBezTo>
                  <a:cubicBezTo>
                    <a:pt x="97" y="235"/>
                    <a:pt x="97" y="236"/>
                    <a:pt x="96" y="236"/>
                  </a:cubicBezTo>
                  <a:cubicBezTo>
                    <a:pt x="97" y="237"/>
                    <a:pt x="97" y="237"/>
                    <a:pt x="97" y="237"/>
                  </a:cubicBezTo>
                  <a:cubicBezTo>
                    <a:pt x="97" y="237"/>
                    <a:pt x="98" y="238"/>
                    <a:pt x="99" y="238"/>
                  </a:cubicBezTo>
                  <a:cubicBezTo>
                    <a:pt x="99" y="239"/>
                    <a:pt x="99" y="239"/>
                    <a:pt x="99" y="239"/>
                  </a:cubicBezTo>
                  <a:cubicBezTo>
                    <a:pt x="100" y="239"/>
                    <a:pt x="100" y="239"/>
                    <a:pt x="100" y="239"/>
                  </a:cubicBezTo>
                  <a:cubicBezTo>
                    <a:pt x="99" y="240"/>
                    <a:pt x="99" y="240"/>
                    <a:pt x="99" y="241"/>
                  </a:cubicBezTo>
                  <a:cubicBezTo>
                    <a:pt x="100" y="241"/>
                    <a:pt x="100" y="241"/>
                    <a:pt x="100" y="241"/>
                  </a:cubicBezTo>
                  <a:cubicBezTo>
                    <a:pt x="101" y="241"/>
                    <a:pt x="101" y="240"/>
                    <a:pt x="103" y="239"/>
                  </a:cubicBezTo>
                  <a:cubicBezTo>
                    <a:pt x="104" y="238"/>
                    <a:pt x="104" y="238"/>
                    <a:pt x="104" y="238"/>
                  </a:cubicBezTo>
                  <a:cubicBezTo>
                    <a:pt x="104" y="238"/>
                    <a:pt x="104" y="238"/>
                    <a:pt x="104" y="238"/>
                  </a:cubicBezTo>
                  <a:cubicBezTo>
                    <a:pt x="104" y="237"/>
                    <a:pt x="105" y="236"/>
                    <a:pt x="105" y="235"/>
                  </a:cubicBezTo>
                  <a:cubicBezTo>
                    <a:pt x="106" y="234"/>
                    <a:pt x="107" y="233"/>
                    <a:pt x="108" y="231"/>
                  </a:cubicBezTo>
                  <a:cubicBezTo>
                    <a:pt x="110" y="228"/>
                    <a:pt x="112" y="226"/>
                    <a:pt x="114" y="223"/>
                  </a:cubicBezTo>
                  <a:cubicBezTo>
                    <a:pt x="113" y="224"/>
                    <a:pt x="113" y="224"/>
                    <a:pt x="113" y="224"/>
                  </a:cubicBezTo>
                  <a:cubicBezTo>
                    <a:pt x="113" y="222"/>
                    <a:pt x="113" y="222"/>
                    <a:pt x="113" y="222"/>
                  </a:cubicBezTo>
                  <a:cubicBezTo>
                    <a:pt x="116" y="219"/>
                    <a:pt x="117" y="215"/>
                    <a:pt x="117" y="214"/>
                  </a:cubicBezTo>
                  <a:cubicBezTo>
                    <a:pt x="116" y="214"/>
                    <a:pt x="116" y="214"/>
                    <a:pt x="116" y="214"/>
                  </a:cubicBezTo>
                  <a:cubicBezTo>
                    <a:pt x="116" y="211"/>
                    <a:pt x="116" y="211"/>
                    <a:pt x="114" y="209"/>
                  </a:cubicBezTo>
                  <a:cubicBezTo>
                    <a:pt x="114" y="209"/>
                    <a:pt x="112" y="206"/>
                    <a:pt x="114" y="203"/>
                  </a:cubicBezTo>
                  <a:cubicBezTo>
                    <a:pt x="114" y="202"/>
                    <a:pt x="114" y="202"/>
                    <a:pt x="114" y="202"/>
                  </a:cubicBezTo>
                  <a:cubicBezTo>
                    <a:pt x="113" y="202"/>
                    <a:pt x="113" y="202"/>
                    <a:pt x="113" y="202"/>
                  </a:cubicBezTo>
                  <a:cubicBezTo>
                    <a:pt x="113" y="200"/>
                    <a:pt x="113" y="200"/>
                    <a:pt x="113" y="200"/>
                  </a:cubicBezTo>
                  <a:cubicBezTo>
                    <a:pt x="113" y="201"/>
                    <a:pt x="113" y="201"/>
                    <a:pt x="113" y="201"/>
                  </a:cubicBezTo>
                  <a:cubicBezTo>
                    <a:pt x="112" y="201"/>
                    <a:pt x="112" y="201"/>
                    <a:pt x="113" y="199"/>
                  </a:cubicBezTo>
                  <a:cubicBezTo>
                    <a:pt x="113" y="198"/>
                    <a:pt x="113" y="198"/>
                    <a:pt x="113" y="197"/>
                  </a:cubicBezTo>
                  <a:cubicBezTo>
                    <a:pt x="112" y="197"/>
                    <a:pt x="112" y="197"/>
                    <a:pt x="112" y="197"/>
                  </a:cubicBezTo>
                  <a:cubicBezTo>
                    <a:pt x="112" y="196"/>
                    <a:pt x="112" y="196"/>
                    <a:pt x="112" y="196"/>
                  </a:cubicBezTo>
                  <a:cubicBezTo>
                    <a:pt x="111" y="195"/>
                    <a:pt x="111" y="195"/>
                    <a:pt x="111" y="195"/>
                  </a:cubicBezTo>
                  <a:cubicBezTo>
                    <a:pt x="110" y="196"/>
                    <a:pt x="109" y="197"/>
                    <a:pt x="109" y="197"/>
                  </a:cubicBezTo>
                  <a:cubicBezTo>
                    <a:pt x="111" y="193"/>
                    <a:pt x="113" y="190"/>
                    <a:pt x="116" y="186"/>
                  </a:cubicBezTo>
                  <a:cubicBezTo>
                    <a:pt x="116" y="188"/>
                    <a:pt x="117" y="189"/>
                    <a:pt x="117" y="189"/>
                  </a:cubicBezTo>
                  <a:cubicBezTo>
                    <a:pt x="117" y="188"/>
                    <a:pt x="117" y="188"/>
                    <a:pt x="117" y="187"/>
                  </a:cubicBezTo>
                  <a:cubicBezTo>
                    <a:pt x="116" y="185"/>
                    <a:pt x="116" y="185"/>
                    <a:pt x="116" y="185"/>
                  </a:cubicBezTo>
                  <a:cubicBezTo>
                    <a:pt x="117" y="184"/>
                    <a:pt x="118" y="182"/>
                    <a:pt x="119" y="181"/>
                  </a:cubicBezTo>
                  <a:cubicBezTo>
                    <a:pt x="119" y="179"/>
                    <a:pt x="120" y="178"/>
                    <a:pt x="121" y="176"/>
                  </a:cubicBezTo>
                  <a:cubicBezTo>
                    <a:pt x="121" y="176"/>
                    <a:pt x="121" y="176"/>
                    <a:pt x="121" y="176"/>
                  </a:cubicBezTo>
                  <a:cubicBezTo>
                    <a:pt x="121" y="177"/>
                    <a:pt x="121" y="177"/>
                    <a:pt x="122" y="177"/>
                  </a:cubicBezTo>
                  <a:cubicBezTo>
                    <a:pt x="122" y="177"/>
                    <a:pt x="122" y="177"/>
                    <a:pt x="122" y="176"/>
                  </a:cubicBezTo>
                  <a:cubicBezTo>
                    <a:pt x="123" y="175"/>
                    <a:pt x="123" y="175"/>
                    <a:pt x="123" y="173"/>
                  </a:cubicBezTo>
                  <a:cubicBezTo>
                    <a:pt x="123" y="173"/>
                    <a:pt x="123" y="173"/>
                    <a:pt x="123" y="173"/>
                  </a:cubicBezTo>
                  <a:cubicBezTo>
                    <a:pt x="124" y="174"/>
                    <a:pt x="124" y="174"/>
                    <a:pt x="124" y="174"/>
                  </a:cubicBezTo>
                  <a:cubicBezTo>
                    <a:pt x="123" y="176"/>
                    <a:pt x="123" y="176"/>
                    <a:pt x="123" y="176"/>
                  </a:cubicBezTo>
                  <a:cubicBezTo>
                    <a:pt x="123" y="179"/>
                    <a:pt x="123" y="179"/>
                    <a:pt x="123" y="179"/>
                  </a:cubicBezTo>
                  <a:cubicBezTo>
                    <a:pt x="123" y="179"/>
                    <a:pt x="123" y="179"/>
                    <a:pt x="123" y="179"/>
                  </a:cubicBezTo>
                  <a:cubicBezTo>
                    <a:pt x="124" y="178"/>
                    <a:pt x="124" y="178"/>
                    <a:pt x="124" y="178"/>
                  </a:cubicBezTo>
                  <a:cubicBezTo>
                    <a:pt x="124" y="176"/>
                    <a:pt x="124" y="176"/>
                    <a:pt x="124" y="176"/>
                  </a:cubicBezTo>
                  <a:cubicBezTo>
                    <a:pt x="125" y="175"/>
                    <a:pt x="125" y="175"/>
                    <a:pt x="125" y="175"/>
                  </a:cubicBezTo>
                  <a:cubicBezTo>
                    <a:pt x="125" y="174"/>
                    <a:pt x="125" y="174"/>
                    <a:pt x="125" y="172"/>
                  </a:cubicBezTo>
                  <a:cubicBezTo>
                    <a:pt x="125" y="171"/>
                    <a:pt x="125" y="171"/>
                    <a:pt x="126" y="170"/>
                  </a:cubicBezTo>
                  <a:cubicBezTo>
                    <a:pt x="126" y="169"/>
                    <a:pt x="125" y="169"/>
                    <a:pt x="125" y="168"/>
                  </a:cubicBezTo>
                  <a:cubicBezTo>
                    <a:pt x="125" y="168"/>
                    <a:pt x="125" y="167"/>
                    <a:pt x="126" y="167"/>
                  </a:cubicBezTo>
                  <a:cubicBezTo>
                    <a:pt x="126" y="165"/>
                    <a:pt x="126" y="165"/>
                    <a:pt x="126" y="165"/>
                  </a:cubicBezTo>
                  <a:cubicBezTo>
                    <a:pt x="124" y="164"/>
                    <a:pt x="124" y="164"/>
                    <a:pt x="124" y="164"/>
                  </a:cubicBezTo>
                  <a:cubicBezTo>
                    <a:pt x="124" y="164"/>
                    <a:pt x="124" y="164"/>
                    <a:pt x="124" y="164"/>
                  </a:cubicBezTo>
                  <a:cubicBezTo>
                    <a:pt x="124" y="163"/>
                    <a:pt x="124" y="163"/>
                    <a:pt x="124" y="162"/>
                  </a:cubicBezTo>
                  <a:cubicBezTo>
                    <a:pt x="123" y="162"/>
                    <a:pt x="122" y="163"/>
                    <a:pt x="121" y="164"/>
                  </a:cubicBezTo>
                  <a:cubicBezTo>
                    <a:pt x="121" y="163"/>
                    <a:pt x="121" y="163"/>
                    <a:pt x="121" y="163"/>
                  </a:cubicBezTo>
                  <a:cubicBezTo>
                    <a:pt x="120" y="163"/>
                    <a:pt x="120" y="163"/>
                    <a:pt x="120" y="163"/>
                  </a:cubicBezTo>
                  <a:cubicBezTo>
                    <a:pt x="120" y="163"/>
                    <a:pt x="120" y="163"/>
                    <a:pt x="120" y="163"/>
                  </a:cubicBezTo>
                  <a:cubicBezTo>
                    <a:pt x="120" y="164"/>
                    <a:pt x="120" y="164"/>
                    <a:pt x="120" y="164"/>
                  </a:cubicBezTo>
                  <a:cubicBezTo>
                    <a:pt x="119" y="166"/>
                    <a:pt x="117" y="167"/>
                    <a:pt x="117" y="167"/>
                  </a:cubicBezTo>
                  <a:cubicBezTo>
                    <a:pt x="116" y="165"/>
                    <a:pt x="116" y="165"/>
                    <a:pt x="116" y="165"/>
                  </a:cubicBezTo>
                  <a:cubicBezTo>
                    <a:pt x="115" y="166"/>
                    <a:pt x="115" y="166"/>
                    <a:pt x="115" y="166"/>
                  </a:cubicBezTo>
                  <a:cubicBezTo>
                    <a:pt x="114" y="164"/>
                    <a:pt x="114" y="164"/>
                    <a:pt x="114" y="164"/>
                  </a:cubicBezTo>
                  <a:cubicBezTo>
                    <a:pt x="115" y="163"/>
                    <a:pt x="115" y="163"/>
                    <a:pt x="115" y="163"/>
                  </a:cubicBezTo>
                  <a:cubicBezTo>
                    <a:pt x="114" y="160"/>
                    <a:pt x="114" y="160"/>
                    <a:pt x="114" y="160"/>
                  </a:cubicBezTo>
                  <a:cubicBezTo>
                    <a:pt x="112" y="158"/>
                    <a:pt x="112" y="158"/>
                    <a:pt x="112" y="158"/>
                  </a:cubicBezTo>
                  <a:cubicBezTo>
                    <a:pt x="110" y="157"/>
                    <a:pt x="110" y="157"/>
                    <a:pt x="110" y="157"/>
                  </a:cubicBezTo>
                  <a:cubicBezTo>
                    <a:pt x="110" y="155"/>
                    <a:pt x="110" y="155"/>
                    <a:pt x="110" y="155"/>
                  </a:cubicBezTo>
                  <a:cubicBezTo>
                    <a:pt x="108" y="149"/>
                    <a:pt x="108" y="149"/>
                    <a:pt x="108" y="149"/>
                  </a:cubicBezTo>
                  <a:cubicBezTo>
                    <a:pt x="107" y="149"/>
                    <a:pt x="107" y="149"/>
                    <a:pt x="107" y="149"/>
                  </a:cubicBezTo>
                  <a:cubicBezTo>
                    <a:pt x="106" y="143"/>
                    <a:pt x="106" y="143"/>
                    <a:pt x="106" y="143"/>
                  </a:cubicBezTo>
                  <a:cubicBezTo>
                    <a:pt x="105" y="141"/>
                    <a:pt x="105" y="141"/>
                    <a:pt x="105" y="141"/>
                  </a:cubicBezTo>
                  <a:cubicBezTo>
                    <a:pt x="104" y="140"/>
                    <a:pt x="104" y="140"/>
                    <a:pt x="104" y="140"/>
                  </a:cubicBezTo>
                  <a:cubicBezTo>
                    <a:pt x="104" y="138"/>
                    <a:pt x="104" y="138"/>
                    <a:pt x="104" y="138"/>
                  </a:cubicBezTo>
                  <a:cubicBezTo>
                    <a:pt x="100" y="132"/>
                    <a:pt x="100" y="132"/>
                    <a:pt x="101" y="129"/>
                  </a:cubicBezTo>
                  <a:cubicBezTo>
                    <a:pt x="101" y="126"/>
                    <a:pt x="101" y="126"/>
                    <a:pt x="101" y="126"/>
                  </a:cubicBezTo>
                  <a:cubicBezTo>
                    <a:pt x="101" y="130"/>
                    <a:pt x="105" y="133"/>
                    <a:pt x="106" y="136"/>
                  </a:cubicBezTo>
                  <a:cubicBezTo>
                    <a:pt x="106" y="137"/>
                    <a:pt x="106" y="137"/>
                    <a:pt x="106" y="137"/>
                  </a:cubicBezTo>
                  <a:cubicBezTo>
                    <a:pt x="108" y="138"/>
                    <a:pt x="108" y="138"/>
                    <a:pt x="109" y="143"/>
                  </a:cubicBezTo>
                  <a:cubicBezTo>
                    <a:pt x="110" y="145"/>
                    <a:pt x="110" y="145"/>
                    <a:pt x="110" y="145"/>
                  </a:cubicBezTo>
                  <a:cubicBezTo>
                    <a:pt x="111" y="145"/>
                    <a:pt x="111" y="145"/>
                    <a:pt x="111" y="145"/>
                  </a:cubicBezTo>
                  <a:cubicBezTo>
                    <a:pt x="114" y="153"/>
                    <a:pt x="114" y="153"/>
                    <a:pt x="115" y="157"/>
                  </a:cubicBezTo>
                  <a:cubicBezTo>
                    <a:pt x="115" y="160"/>
                    <a:pt x="115" y="160"/>
                    <a:pt x="115" y="160"/>
                  </a:cubicBezTo>
                  <a:cubicBezTo>
                    <a:pt x="116" y="162"/>
                    <a:pt x="116" y="162"/>
                    <a:pt x="116" y="162"/>
                  </a:cubicBezTo>
                  <a:cubicBezTo>
                    <a:pt x="116" y="162"/>
                    <a:pt x="116" y="162"/>
                    <a:pt x="116" y="162"/>
                  </a:cubicBezTo>
                  <a:cubicBezTo>
                    <a:pt x="116" y="162"/>
                    <a:pt x="116" y="162"/>
                    <a:pt x="116" y="162"/>
                  </a:cubicBezTo>
                  <a:cubicBezTo>
                    <a:pt x="116" y="164"/>
                    <a:pt x="116" y="164"/>
                    <a:pt x="116" y="164"/>
                  </a:cubicBezTo>
                  <a:cubicBezTo>
                    <a:pt x="116" y="166"/>
                    <a:pt x="116" y="166"/>
                    <a:pt x="116" y="166"/>
                  </a:cubicBezTo>
                  <a:cubicBezTo>
                    <a:pt x="117" y="163"/>
                    <a:pt x="117" y="163"/>
                    <a:pt x="117" y="163"/>
                  </a:cubicBezTo>
                  <a:cubicBezTo>
                    <a:pt x="117" y="161"/>
                    <a:pt x="117" y="161"/>
                    <a:pt x="117" y="161"/>
                  </a:cubicBezTo>
                  <a:cubicBezTo>
                    <a:pt x="118" y="161"/>
                    <a:pt x="119" y="160"/>
                    <a:pt x="120" y="159"/>
                  </a:cubicBezTo>
                  <a:cubicBezTo>
                    <a:pt x="121" y="158"/>
                    <a:pt x="121" y="158"/>
                    <a:pt x="121" y="158"/>
                  </a:cubicBezTo>
                  <a:cubicBezTo>
                    <a:pt x="121" y="158"/>
                    <a:pt x="122" y="158"/>
                    <a:pt x="122" y="157"/>
                  </a:cubicBezTo>
                  <a:cubicBezTo>
                    <a:pt x="123" y="156"/>
                    <a:pt x="124" y="154"/>
                    <a:pt x="125" y="152"/>
                  </a:cubicBezTo>
                  <a:cubicBezTo>
                    <a:pt x="126" y="150"/>
                    <a:pt x="126" y="150"/>
                    <a:pt x="126" y="150"/>
                  </a:cubicBezTo>
                  <a:cubicBezTo>
                    <a:pt x="126" y="150"/>
                    <a:pt x="127" y="150"/>
                    <a:pt x="127" y="150"/>
                  </a:cubicBezTo>
                  <a:cubicBezTo>
                    <a:pt x="128" y="149"/>
                    <a:pt x="128" y="148"/>
                    <a:pt x="128" y="147"/>
                  </a:cubicBezTo>
                  <a:cubicBezTo>
                    <a:pt x="128" y="148"/>
                    <a:pt x="128" y="148"/>
                    <a:pt x="128" y="148"/>
                  </a:cubicBezTo>
                  <a:cubicBezTo>
                    <a:pt x="129" y="149"/>
                    <a:pt x="129" y="149"/>
                    <a:pt x="129" y="149"/>
                  </a:cubicBezTo>
                  <a:cubicBezTo>
                    <a:pt x="129" y="149"/>
                    <a:pt x="129" y="150"/>
                    <a:pt x="130" y="151"/>
                  </a:cubicBezTo>
                  <a:cubicBezTo>
                    <a:pt x="130" y="150"/>
                    <a:pt x="130" y="150"/>
                    <a:pt x="130" y="150"/>
                  </a:cubicBezTo>
                  <a:cubicBezTo>
                    <a:pt x="129" y="149"/>
                    <a:pt x="129" y="149"/>
                    <a:pt x="129" y="148"/>
                  </a:cubicBezTo>
                  <a:cubicBezTo>
                    <a:pt x="129" y="148"/>
                    <a:pt x="129" y="147"/>
                    <a:pt x="129" y="147"/>
                  </a:cubicBezTo>
                  <a:cubicBezTo>
                    <a:pt x="129" y="147"/>
                    <a:pt x="129" y="147"/>
                    <a:pt x="129" y="147"/>
                  </a:cubicBezTo>
                  <a:cubicBezTo>
                    <a:pt x="129" y="145"/>
                    <a:pt x="129" y="145"/>
                    <a:pt x="129" y="145"/>
                  </a:cubicBezTo>
                  <a:cubicBezTo>
                    <a:pt x="130" y="144"/>
                    <a:pt x="130" y="144"/>
                    <a:pt x="130" y="144"/>
                  </a:cubicBezTo>
                  <a:cubicBezTo>
                    <a:pt x="130" y="141"/>
                    <a:pt x="130" y="141"/>
                    <a:pt x="130" y="141"/>
                  </a:cubicBezTo>
                  <a:cubicBezTo>
                    <a:pt x="130" y="140"/>
                    <a:pt x="130" y="140"/>
                    <a:pt x="130" y="140"/>
                  </a:cubicBezTo>
                  <a:cubicBezTo>
                    <a:pt x="131" y="138"/>
                    <a:pt x="131" y="138"/>
                    <a:pt x="131" y="138"/>
                  </a:cubicBezTo>
                  <a:cubicBezTo>
                    <a:pt x="131" y="136"/>
                    <a:pt x="131" y="136"/>
                    <a:pt x="131" y="136"/>
                  </a:cubicBezTo>
                  <a:cubicBezTo>
                    <a:pt x="130" y="133"/>
                    <a:pt x="130" y="133"/>
                    <a:pt x="130" y="133"/>
                  </a:cubicBezTo>
                  <a:cubicBezTo>
                    <a:pt x="129" y="133"/>
                    <a:pt x="129" y="133"/>
                    <a:pt x="129" y="133"/>
                  </a:cubicBezTo>
                  <a:cubicBezTo>
                    <a:pt x="128" y="133"/>
                    <a:pt x="128" y="133"/>
                    <a:pt x="128" y="133"/>
                  </a:cubicBezTo>
                  <a:cubicBezTo>
                    <a:pt x="127" y="129"/>
                    <a:pt x="127" y="129"/>
                    <a:pt x="127" y="129"/>
                  </a:cubicBezTo>
                  <a:cubicBezTo>
                    <a:pt x="126" y="130"/>
                    <a:pt x="126" y="130"/>
                    <a:pt x="126" y="130"/>
                  </a:cubicBezTo>
                  <a:cubicBezTo>
                    <a:pt x="126" y="127"/>
                    <a:pt x="126" y="127"/>
                    <a:pt x="126" y="127"/>
                  </a:cubicBezTo>
                  <a:cubicBezTo>
                    <a:pt x="126" y="126"/>
                    <a:pt x="126" y="126"/>
                    <a:pt x="126" y="126"/>
                  </a:cubicBezTo>
                  <a:cubicBezTo>
                    <a:pt x="126" y="126"/>
                    <a:pt x="126" y="126"/>
                    <a:pt x="126" y="126"/>
                  </a:cubicBezTo>
                  <a:cubicBezTo>
                    <a:pt x="126" y="126"/>
                    <a:pt x="127" y="126"/>
                    <a:pt x="127" y="127"/>
                  </a:cubicBezTo>
                  <a:cubicBezTo>
                    <a:pt x="128" y="129"/>
                    <a:pt x="128" y="129"/>
                    <a:pt x="129" y="129"/>
                  </a:cubicBezTo>
                  <a:cubicBezTo>
                    <a:pt x="131" y="129"/>
                    <a:pt x="132" y="128"/>
                    <a:pt x="134" y="127"/>
                  </a:cubicBezTo>
                  <a:cubicBezTo>
                    <a:pt x="134" y="127"/>
                    <a:pt x="134" y="127"/>
                    <a:pt x="134" y="127"/>
                  </a:cubicBezTo>
                  <a:cubicBezTo>
                    <a:pt x="134" y="127"/>
                    <a:pt x="134" y="127"/>
                    <a:pt x="134" y="127"/>
                  </a:cubicBezTo>
                  <a:cubicBezTo>
                    <a:pt x="134" y="129"/>
                    <a:pt x="134" y="129"/>
                    <a:pt x="134" y="129"/>
                  </a:cubicBezTo>
                  <a:cubicBezTo>
                    <a:pt x="135" y="129"/>
                    <a:pt x="135" y="129"/>
                    <a:pt x="135" y="129"/>
                  </a:cubicBezTo>
                  <a:cubicBezTo>
                    <a:pt x="135" y="130"/>
                    <a:pt x="135" y="130"/>
                    <a:pt x="135" y="130"/>
                  </a:cubicBezTo>
                  <a:cubicBezTo>
                    <a:pt x="135" y="130"/>
                    <a:pt x="135" y="130"/>
                    <a:pt x="135" y="130"/>
                  </a:cubicBezTo>
                  <a:cubicBezTo>
                    <a:pt x="136" y="130"/>
                    <a:pt x="136" y="130"/>
                    <a:pt x="136" y="130"/>
                  </a:cubicBezTo>
                  <a:cubicBezTo>
                    <a:pt x="136" y="129"/>
                    <a:pt x="136" y="129"/>
                    <a:pt x="136" y="129"/>
                  </a:cubicBezTo>
                  <a:cubicBezTo>
                    <a:pt x="136" y="130"/>
                    <a:pt x="136" y="130"/>
                    <a:pt x="136" y="130"/>
                  </a:cubicBezTo>
                  <a:cubicBezTo>
                    <a:pt x="136" y="132"/>
                    <a:pt x="136" y="135"/>
                    <a:pt x="136" y="140"/>
                  </a:cubicBezTo>
                  <a:cubicBezTo>
                    <a:pt x="136" y="145"/>
                    <a:pt x="136" y="147"/>
                    <a:pt x="137" y="148"/>
                  </a:cubicBezTo>
                  <a:cubicBezTo>
                    <a:pt x="138" y="150"/>
                    <a:pt x="138" y="150"/>
                    <a:pt x="138" y="150"/>
                  </a:cubicBezTo>
                  <a:cubicBezTo>
                    <a:pt x="138" y="151"/>
                    <a:pt x="138" y="152"/>
                    <a:pt x="138" y="152"/>
                  </a:cubicBezTo>
                  <a:cubicBezTo>
                    <a:pt x="138" y="151"/>
                    <a:pt x="138" y="150"/>
                    <a:pt x="138" y="150"/>
                  </a:cubicBezTo>
                  <a:cubicBezTo>
                    <a:pt x="139" y="148"/>
                    <a:pt x="139" y="146"/>
                    <a:pt x="140" y="145"/>
                  </a:cubicBezTo>
                  <a:cubicBezTo>
                    <a:pt x="140" y="146"/>
                    <a:pt x="141" y="149"/>
                    <a:pt x="141" y="151"/>
                  </a:cubicBezTo>
                  <a:cubicBezTo>
                    <a:pt x="141" y="153"/>
                    <a:pt x="141" y="154"/>
                    <a:pt x="140" y="156"/>
                  </a:cubicBezTo>
                  <a:cubicBezTo>
                    <a:pt x="140" y="161"/>
                    <a:pt x="135" y="164"/>
                    <a:pt x="138" y="169"/>
                  </a:cubicBezTo>
                  <a:cubicBezTo>
                    <a:pt x="141" y="164"/>
                    <a:pt x="140" y="159"/>
                    <a:pt x="141" y="155"/>
                  </a:cubicBezTo>
                  <a:cubicBezTo>
                    <a:pt x="142" y="157"/>
                    <a:pt x="142" y="159"/>
                    <a:pt x="142" y="162"/>
                  </a:cubicBezTo>
                  <a:cubicBezTo>
                    <a:pt x="142" y="160"/>
                    <a:pt x="142" y="160"/>
                    <a:pt x="143" y="156"/>
                  </a:cubicBezTo>
                  <a:cubicBezTo>
                    <a:pt x="143" y="149"/>
                    <a:pt x="143" y="148"/>
                    <a:pt x="143" y="146"/>
                  </a:cubicBezTo>
                  <a:cubicBezTo>
                    <a:pt x="143" y="143"/>
                    <a:pt x="143" y="139"/>
                    <a:pt x="143" y="139"/>
                  </a:cubicBezTo>
                  <a:cubicBezTo>
                    <a:pt x="143" y="136"/>
                    <a:pt x="143" y="132"/>
                    <a:pt x="142" y="127"/>
                  </a:cubicBezTo>
                  <a:cubicBezTo>
                    <a:pt x="142" y="128"/>
                    <a:pt x="142" y="128"/>
                    <a:pt x="142" y="128"/>
                  </a:cubicBezTo>
                  <a:cubicBezTo>
                    <a:pt x="142" y="127"/>
                    <a:pt x="142" y="127"/>
                    <a:pt x="142" y="127"/>
                  </a:cubicBezTo>
                  <a:cubicBezTo>
                    <a:pt x="140" y="115"/>
                    <a:pt x="137" y="103"/>
                    <a:pt x="132" y="89"/>
                  </a:cubicBezTo>
                  <a:cubicBezTo>
                    <a:pt x="129" y="80"/>
                    <a:pt x="124" y="72"/>
                    <a:pt x="120" y="64"/>
                  </a:cubicBezTo>
                  <a:cubicBezTo>
                    <a:pt x="112" y="50"/>
                    <a:pt x="101" y="36"/>
                    <a:pt x="86" y="24"/>
                  </a:cubicBezTo>
                  <a:cubicBezTo>
                    <a:pt x="79" y="19"/>
                    <a:pt x="74" y="15"/>
                    <a:pt x="69" y="12"/>
                  </a:cubicBezTo>
                  <a:cubicBezTo>
                    <a:pt x="68" y="11"/>
                    <a:pt x="67" y="10"/>
                    <a:pt x="65" y="9"/>
                  </a:cubicBezTo>
                  <a:cubicBezTo>
                    <a:pt x="65" y="9"/>
                    <a:pt x="65" y="9"/>
                    <a:pt x="65" y="9"/>
                  </a:cubicBezTo>
                  <a:cubicBezTo>
                    <a:pt x="65" y="9"/>
                    <a:pt x="65" y="9"/>
                    <a:pt x="65" y="9"/>
                  </a:cubicBezTo>
                  <a:cubicBezTo>
                    <a:pt x="62" y="7"/>
                    <a:pt x="57" y="4"/>
                    <a:pt x="52" y="1"/>
                  </a:cubicBezTo>
                  <a:cubicBezTo>
                    <a:pt x="52" y="2"/>
                    <a:pt x="52" y="2"/>
                    <a:pt x="52" y="2"/>
                  </a:cubicBezTo>
                  <a:cubicBezTo>
                    <a:pt x="52" y="1"/>
                    <a:pt x="52" y="1"/>
                    <a:pt x="52" y="1"/>
                  </a:cubicBezTo>
                  <a:cubicBezTo>
                    <a:pt x="52" y="1"/>
                    <a:pt x="52" y="1"/>
                    <a:pt x="52" y="1"/>
                  </a:cubicBezTo>
                  <a:cubicBezTo>
                    <a:pt x="52" y="1"/>
                    <a:pt x="52" y="1"/>
                    <a:pt x="52" y="1"/>
                  </a:cubicBezTo>
                  <a:cubicBezTo>
                    <a:pt x="50" y="1"/>
                    <a:pt x="50" y="1"/>
                    <a:pt x="50" y="1"/>
                  </a:cubicBezTo>
                  <a:cubicBezTo>
                    <a:pt x="49" y="0"/>
                    <a:pt x="49" y="0"/>
                    <a:pt x="49"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37" name="Freeform 103"/>
          <p:cNvSpPr>
            <a:spLocks/>
          </p:cNvSpPr>
          <p:nvPr/>
        </p:nvSpPr>
        <p:spPr bwMode="auto">
          <a:xfrm>
            <a:off x="8425161" y="4681957"/>
            <a:ext cx="2472631" cy="1465796"/>
          </a:xfrm>
          <a:custGeom>
            <a:avLst/>
            <a:gdLst/>
            <a:ahLst/>
            <a:cxnLst>
              <a:cxn ang="0">
                <a:pos x="35" y="41"/>
              </a:cxn>
              <a:cxn ang="0">
                <a:pos x="0" y="73"/>
              </a:cxn>
              <a:cxn ang="0">
                <a:pos x="40" y="104"/>
              </a:cxn>
              <a:cxn ang="0">
                <a:pos x="94" y="96"/>
              </a:cxn>
              <a:cxn ang="0">
                <a:pos x="176" y="0"/>
              </a:cxn>
              <a:cxn ang="0">
                <a:pos x="35" y="41"/>
              </a:cxn>
            </a:cxnLst>
            <a:rect l="0" t="0" r="r" b="b"/>
            <a:pathLst>
              <a:path w="176" h="104">
                <a:moveTo>
                  <a:pt x="35" y="41"/>
                </a:moveTo>
                <a:cubicBezTo>
                  <a:pt x="35" y="41"/>
                  <a:pt x="16" y="64"/>
                  <a:pt x="0" y="73"/>
                </a:cubicBezTo>
                <a:cubicBezTo>
                  <a:pt x="0" y="73"/>
                  <a:pt x="14" y="90"/>
                  <a:pt x="40" y="104"/>
                </a:cubicBezTo>
                <a:cubicBezTo>
                  <a:pt x="60" y="103"/>
                  <a:pt x="78" y="100"/>
                  <a:pt x="94" y="96"/>
                </a:cubicBezTo>
                <a:cubicBezTo>
                  <a:pt x="135" y="78"/>
                  <a:pt x="165" y="43"/>
                  <a:pt x="176" y="0"/>
                </a:cubicBezTo>
                <a:cubicBezTo>
                  <a:pt x="159" y="22"/>
                  <a:pt x="102" y="39"/>
                  <a:pt x="35" y="41"/>
                </a:cubicBezTo>
                <a:close/>
              </a:path>
            </a:pathLst>
          </a:custGeom>
          <a:gradFill>
            <a:gsLst>
              <a:gs pos="0">
                <a:schemeClr val="accent6">
                  <a:lumMod val="60000"/>
                  <a:lumOff val="40000"/>
                </a:schemeClr>
              </a:gs>
              <a:gs pos="100000">
                <a:schemeClr val="accent6">
                  <a:lumMod val="75000"/>
                </a:schemeClr>
              </a:gs>
              <a:gs pos="54000">
                <a:schemeClr val="accent6">
                  <a:lumMod val="75000"/>
                </a:schemeClr>
              </a:gs>
            </a:gsLst>
            <a:lin ang="10800000" scaled="1"/>
          </a:gra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Freeform 104"/>
          <p:cNvSpPr>
            <a:spLocks/>
          </p:cNvSpPr>
          <p:nvPr/>
        </p:nvSpPr>
        <p:spPr bwMode="auto">
          <a:xfrm>
            <a:off x="7361656" y="3281778"/>
            <a:ext cx="3638059" cy="1946385"/>
          </a:xfrm>
          <a:custGeom>
            <a:avLst/>
            <a:gdLst/>
            <a:ahLst/>
            <a:cxnLst>
              <a:cxn ang="0">
                <a:pos x="249" y="0"/>
              </a:cxn>
              <a:cxn ang="0">
                <a:pos x="250" y="2"/>
              </a:cxn>
              <a:cxn ang="0">
                <a:pos x="99" y="54"/>
              </a:cxn>
              <a:cxn ang="0">
                <a:pos x="44" y="51"/>
              </a:cxn>
              <a:cxn ang="0">
                <a:pos x="0" y="93"/>
              </a:cxn>
              <a:cxn ang="0">
                <a:pos x="45" y="135"/>
              </a:cxn>
              <a:cxn ang="0">
                <a:pos x="100" y="137"/>
              </a:cxn>
              <a:cxn ang="0">
                <a:pos x="254" y="95"/>
              </a:cxn>
              <a:cxn ang="0">
                <a:pos x="259" y="53"/>
              </a:cxn>
              <a:cxn ang="0">
                <a:pos x="249" y="0"/>
              </a:cxn>
            </a:cxnLst>
            <a:rect l="0" t="0" r="r" b="b"/>
            <a:pathLst>
              <a:path w="259" h="138">
                <a:moveTo>
                  <a:pt x="249" y="0"/>
                </a:moveTo>
                <a:cubicBezTo>
                  <a:pt x="249" y="1"/>
                  <a:pt x="250" y="1"/>
                  <a:pt x="250" y="2"/>
                </a:cubicBezTo>
                <a:cubicBezTo>
                  <a:pt x="250" y="30"/>
                  <a:pt x="183" y="53"/>
                  <a:pt x="99" y="54"/>
                </a:cubicBezTo>
                <a:cubicBezTo>
                  <a:pt x="80" y="54"/>
                  <a:pt x="61" y="53"/>
                  <a:pt x="44" y="51"/>
                </a:cubicBezTo>
                <a:cubicBezTo>
                  <a:pt x="33" y="62"/>
                  <a:pt x="18" y="78"/>
                  <a:pt x="0" y="93"/>
                </a:cubicBezTo>
                <a:cubicBezTo>
                  <a:pt x="0" y="93"/>
                  <a:pt x="21" y="116"/>
                  <a:pt x="45" y="135"/>
                </a:cubicBezTo>
                <a:cubicBezTo>
                  <a:pt x="62" y="137"/>
                  <a:pt x="81" y="138"/>
                  <a:pt x="100" y="137"/>
                </a:cubicBezTo>
                <a:cubicBezTo>
                  <a:pt x="173" y="137"/>
                  <a:pt x="234" y="119"/>
                  <a:pt x="254" y="95"/>
                </a:cubicBezTo>
                <a:cubicBezTo>
                  <a:pt x="257" y="81"/>
                  <a:pt x="259" y="67"/>
                  <a:pt x="259" y="53"/>
                </a:cubicBezTo>
                <a:cubicBezTo>
                  <a:pt x="259" y="34"/>
                  <a:pt x="255" y="17"/>
                  <a:pt x="249" y="0"/>
                </a:cubicBezTo>
                <a:close/>
              </a:path>
            </a:pathLst>
          </a:custGeom>
          <a:gradFill>
            <a:gsLst>
              <a:gs pos="0">
                <a:schemeClr val="accent3">
                  <a:lumMod val="60000"/>
                  <a:lumOff val="40000"/>
                </a:schemeClr>
              </a:gs>
              <a:gs pos="100000">
                <a:schemeClr val="accent3"/>
              </a:gs>
              <a:gs pos="54000">
                <a:schemeClr val="accent3"/>
              </a:gs>
            </a:gsLst>
            <a:lin ang="10800000" scaled="1"/>
          </a:gra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9" name="Freeform 105"/>
          <p:cNvSpPr>
            <a:spLocks/>
          </p:cNvSpPr>
          <p:nvPr/>
        </p:nvSpPr>
        <p:spPr bwMode="auto">
          <a:xfrm>
            <a:off x="8154835" y="2382337"/>
            <a:ext cx="2696104" cy="1636407"/>
          </a:xfrm>
          <a:custGeom>
            <a:avLst/>
            <a:gdLst/>
            <a:ahLst/>
            <a:cxnLst>
              <a:cxn ang="0">
                <a:pos x="192" y="63"/>
              </a:cxn>
              <a:cxn ang="0">
                <a:pos x="192" y="61"/>
              </a:cxn>
              <a:cxn ang="0">
                <a:pos x="154" y="0"/>
              </a:cxn>
              <a:cxn ang="0">
                <a:pos x="154" y="1"/>
              </a:cxn>
              <a:cxn ang="0">
                <a:pos x="33" y="31"/>
              </a:cxn>
              <a:cxn ang="0">
                <a:pos x="32" y="31"/>
              </a:cxn>
              <a:cxn ang="0">
                <a:pos x="0" y="77"/>
              </a:cxn>
              <a:cxn ang="0">
                <a:pos x="46" y="116"/>
              </a:cxn>
              <a:cxn ang="0">
                <a:pos x="192" y="63"/>
              </a:cxn>
            </a:cxnLst>
            <a:rect l="0" t="0" r="r" b="b"/>
            <a:pathLst>
              <a:path w="192" h="116">
                <a:moveTo>
                  <a:pt x="192" y="63"/>
                </a:moveTo>
                <a:cubicBezTo>
                  <a:pt x="192" y="62"/>
                  <a:pt x="192" y="62"/>
                  <a:pt x="192" y="61"/>
                </a:cubicBezTo>
                <a:cubicBezTo>
                  <a:pt x="184" y="38"/>
                  <a:pt x="171" y="17"/>
                  <a:pt x="154" y="0"/>
                </a:cubicBezTo>
                <a:cubicBezTo>
                  <a:pt x="154" y="0"/>
                  <a:pt x="154" y="1"/>
                  <a:pt x="154" y="1"/>
                </a:cubicBezTo>
                <a:cubicBezTo>
                  <a:pt x="154" y="18"/>
                  <a:pt x="100" y="31"/>
                  <a:pt x="33" y="31"/>
                </a:cubicBezTo>
                <a:cubicBezTo>
                  <a:pt x="33" y="31"/>
                  <a:pt x="32" y="31"/>
                  <a:pt x="32" y="31"/>
                </a:cubicBezTo>
                <a:cubicBezTo>
                  <a:pt x="31" y="33"/>
                  <a:pt x="16" y="59"/>
                  <a:pt x="0" y="77"/>
                </a:cubicBezTo>
                <a:cubicBezTo>
                  <a:pt x="0" y="77"/>
                  <a:pt x="25" y="103"/>
                  <a:pt x="46" y="116"/>
                </a:cubicBezTo>
                <a:cubicBezTo>
                  <a:pt x="128" y="114"/>
                  <a:pt x="192" y="91"/>
                  <a:pt x="192" y="63"/>
                </a:cubicBezTo>
                <a:close/>
              </a:path>
            </a:pathLst>
          </a:custGeom>
          <a:gradFill>
            <a:gsLst>
              <a:gs pos="0">
                <a:schemeClr val="accent2">
                  <a:lumMod val="60000"/>
                  <a:lumOff val="40000"/>
                </a:schemeClr>
              </a:gs>
              <a:gs pos="100000">
                <a:srgbClr val="ED7D31"/>
              </a:gs>
              <a:gs pos="54000">
                <a:schemeClr val="accent2"/>
              </a:gs>
            </a:gsLst>
            <a:lin ang="10800000" scaled="1"/>
          </a:gra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106"/>
          <p:cNvSpPr>
            <a:spLocks/>
          </p:cNvSpPr>
          <p:nvPr/>
        </p:nvSpPr>
        <p:spPr bwMode="auto">
          <a:xfrm>
            <a:off x="8005851" y="1740751"/>
            <a:ext cx="2290007" cy="1042879"/>
          </a:xfrm>
          <a:custGeom>
            <a:avLst/>
            <a:gdLst/>
            <a:ahLst/>
            <a:cxnLst>
              <a:cxn ang="0">
                <a:pos x="162" y="43"/>
              </a:cxn>
              <a:cxn ang="0">
                <a:pos x="84" y="0"/>
              </a:cxn>
              <a:cxn ang="0">
                <a:pos x="84" y="0"/>
              </a:cxn>
              <a:cxn ang="0">
                <a:pos x="48" y="5"/>
              </a:cxn>
              <a:cxn ang="0">
                <a:pos x="35" y="4"/>
              </a:cxn>
              <a:cxn ang="0">
                <a:pos x="0" y="38"/>
              </a:cxn>
              <a:cxn ang="0">
                <a:pos x="39" y="74"/>
              </a:cxn>
              <a:cxn ang="0">
                <a:pos x="49" y="74"/>
              </a:cxn>
              <a:cxn ang="0">
                <a:pos x="163" y="44"/>
              </a:cxn>
              <a:cxn ang="0">
                <a:pos x="162" y="43"/>
              </a:cxn>
            </a:cxnLst>
            <a:rect l="0" t="0" r="r" b="b"/>
            <a:pathLst>
              <a:path w="163" h="74">
                <a:moveTo>
                  <a:pt x="162" y="43"/>
                </a:moveTo>
                <a:cubicBezTo>
                  <a:pt x="141" y="22"/>
                  <a:pt x="114" y="6"/>
                  <a:pt x="84" y="0"/>
                </a:cubicBezTo>
                <a:cubicBezTo>
                  <a:pt x="84" y="0"/>
                  <a:pt x="84" y="0"/>
                  <a:pt x="84" y="0"/>
                </a:cubicBezTo>
                <a:cubicBezTo>
                  <a:pt x="84" y="2"/>
                  <a:pt x="68" y="4"/>
                  <a:pt x="48" y="5"/>
                </a:cubicBezTo>
                <a:cubicBezTo>
                  <a:pt x="43" y="5"/>
                  <a:pt x="39" y="5"/>
                  <a:pt x="35" y="4"/>
                </a:cubicBezTo>
                <a:cubicBezTo>
                  <a:pt x="31" y="9"/>
                  <a:pt x="18" y="24"/>
                  <a:pt x="0" y="38"/>
                </a:cubicBezTo>
                <a:cubicBezTo>
                  <a:pt x="0" y="38"/>
                  <a:pt x="18" y="55"/>
                  <a:pt x="39" y="74"/>
                </a:cubicBezTo>
                <a:cubicBezTo>
                  <a:pt x="42" y="74"/>
                  <a:pt x="45" y="74"/>
                  <a:pt x="49" y="74"/>
                </a:cubicBezTo>
                <a:cubicBezTo>
                  <a:pt x="112" y="73"/>
                  <a:pt x="163" y="60"/>
                  <a:pt x="163" y="44"/>
                </a:cubicBezTo>
                <a:cubicBezTo>
                  <a:pt x="163" y="44"/>
                  <a:pt x="162" y="43"/>
                  <a:pt x="162" y="43"/>
                </a:cubicBezTo>
                <a:close/>
              </a:path>
            </a:pathLst>
          </a:custGeom>
          <a:gradFill flip="none" rotWithShape="1">
            <a:gsLst>
              <a:gs pos="0">
                <a:schemeClr val="accent1">
                  <a:lumMod val="60000"/>
                  <a:lumOff val="40000"/>
                </a:schemeClr>
              </a:gs>
              <a:gs pos="100000">
                <a:srgbClr val="00B0F0"/>
              </a:gs>
              <a:gs pos="54000">
                <a:srgbClr val="00B0F0"/>
              </a:gs>
            </a:gsLst>
            <a:lin ang="10800000" scaled="1"/>
            <a:tileRect/>
          </a:gra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31" name="Group 130"/>
          <p:cNvGrpSpPr/>
          <p:nvPr/>
        </p:nvGrpSpPr>
        <p:grpSpPr>
          <a:xfrm>
            <a:off x="9048733" y="5467719"/>
            <a:ext cx="615764" cy="469263"/>
            <a:chOff x="6916738" y="2809875"/>
            <a:chExt cx="427038" cy="325438"/>
          </a:xfrm>
          <a:solidFill>
            <a:schemeClr val="bg1"/>
          </a:solidFill>
        </p:grpSpPr>
        <p:sp>
          <p:nvSpPr>
            <p:cNvPr id="8306" name="Freeform 114"/>
            <p:cNvSpPr>
              <a:spLocks/>
            </p:cNvSpPr>
            <p:nvPr/>
          </p:nvSpPr>
          <p:spPr bwMode="auto">
            <a:xfrm>
              <a:off x="7119938" y="2986088"/>
              <a:ext cx="223838" cy="149225"/>
            </a:xfrm>
            <a:custGeom>
              <a:avLst/>
              <a:gdLst/>
              <a:ahLst/>
              <a:cxnLst>
                <a:cxn ang="0">
                  <a:pos x="22" y="0"/>
                </a:cxn>
                <a:cxn ang="0">
                  <a:pos x="0" y="16"/>
                </a:cxn>
                <a:cxn ang="0">
                  <a:pos x="2" y="16"/>
                </a:cxn>
                <a:cxn ang="0">
                  <a:pos x="24" y="0"/>
                </a:cxn>
                <a:cxn ang="0">
                  <a:pos x="22" y="0"/>
                </a:cxn>
              </a:cxnLst>
              <a:rect l="0" t="0" r="r" b="b"/>
              <a:pathLst>
                <a:path w="24" h="16">
                  <a:moveTo>
                    <a:pt x="22" y="0"/>
                  </a:moveTo>
                  <a:cubicBezTo>
                    <a:pt x="19" y="1"/>
                    <a:pt x="8" y="6"/>
                    <a:pt x="0" y="16"/>
                  </a:cubicBezTo>
                  <a:cubicBezTo>
                    <a:pt x="2" y="16"/>
                    <a:pt x="2" y="16"/>
                    <a:pt x="2" y="16"/>
                  </a:cubicBezTo>
                  <a:cubicBezTo>
                    <a:pt x="2" y="16"/>
                    <a:pt x="10" y="7"/>
                    <a:pt x="24" y="0"/>
                  </a:cubicBezTo>
                  <a:cubicBezTo>
                    <a:pt x="22" y="0"/>
                    <a:pt x="22" y="0"/>
                    <a:pt x="22"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7" name="Freeform 115"/>
            <p:cNvSpPr>
              <a:spLocks/>
            </p:cNvSpPr>
            <p:nvPr/>
          </p:nvSpPr>
          <p:spPr bwMode="auto">
            <a:xfrm>
              <a:off x="6989763" y="2855913"/>
              <a:ext cx="130175" cy="93663"/>
            </a:xfrm>
            <a:custGeom>
              <a:avLst/>
              <a:gdLst/>
              <a:ahLst/>
              <a:cxnLst>
                <a:cxn ang="0">
                  <a:pos x="13" y="0"/>
                </a:cxn>
                <a:cxn ang="0">
                  <a:pos x="11" y="0"/>
                </a:cxn>
                <a:cxn ang="0">
                  <a:pos x="4" y="7"/>
                </a:cxn>
                <a:cxn ang="0">
                  <a:pos x="0" y="10"/>
                </a:cxn>
                <a:cxn ang="0">
                  <a:pos x="13" y="10"/>
                </a:cxn>
                <a:cxn ang="0">
                  <a:pos x="14" y="9"/>
                </a:cxn>
                <a:cxn ang="0">
                  <a:pos x="14" y="1"/>
                </a:cxn>
                <a:cxn ang="0">
                  <a:pos x="13" y="0"/>
                </a:cxn>
              </a:cxnLst>
              <a:rect l="0" t="0" r="r" b="b"/>
              <a:pathLst>
                <a:path w="14" h="10">
                  <a:moveTo>
                    <a:pt x="13" y="0"/>
                  </a:moveTo>
                  <a:cubicBezTo>
                    <a:pt x="11" y="0"/>
                    <a:pt x="11" y="0"/>
                    <a:pt x="11" y="0"/>
                  </a:cubicBezTo>
                  <a:cubicBezTo>
                    <a:pt x="9" y="3"/>
                    <a:pt x="7" y="5"/>
                    <a:pt x="4" y="7"/>
                  </a:cubicBezTo>
                  <a:cubicBezTo>
                    <a:pt x="3" y="8"/>
                    <a:pt x="1" y="9"/>
                    <a:pt x="0" y="10"/>
                  </a:cubicBezTo>
                  <a:cubicBezTo>
                    <a:pt x="13" y="10"/>
                    <a:pt x="13" y="10"/>
                    <a:pt x="13" y="10"/>
                  </a:cubicBezTo>
                  <a:cubicBezTo>
                    <a:pt x="14" y="10"/>
                    <a:pt x="14" y="10"/>
                    <a:pt x="14" y="9"/>
                  </a:cubicBezTo>
                  <a:cubicBezTo>
                    <a:pt x="14" y="1"/>
                    <a:pt x="14" y="1"/>
                    <a:pt x="14" y="1"/>
                  </a:cubicBezTo>
                  <a:cubicBezTo>
                    <a:pt x="14" y="1"/>
                    <a:pt x="14" y="0"/>
                    <a:pt x="13"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8" name="Freeform 116"/>
            <p:cNvSpPr>
              <a:spLocks noEditPoints="1"/>
            </p:cNvSpPr>
            <p:nvPr/>
          </p:nvSpPr>
          <p:spPr bwMode="auto">
            <a:xfrm>
              <a:off x="6916738" y="2809875"/>
              <a:ext cx="388938" cy="325438"/>
            </a:xfrm>
            <a:custGeom>
              <a:avLst/>
              <a:gdLst/>
              <a:ahLst/>
              <a:cxnLst>
                <a:cxn ang="0">
                  <a:pos x="4" y="23"/>
                </a:cxn>
                <a:cxn ang="0">
                  <a:pos x="9" y="23"/>
                </a:cxn>
                <a:cxn ang="0">
                  <a:pos x="21" y="25"/>
                </a:cxn>
                <a:cxn ang="0">
                  <a:pos x="21" y="20"/>
                </a:cxn>
                <a:cxn ang="0">
                  <a:pos x="21" y="25"/>
                </a:cxn>
                <a:cxn ang="0">
                  <a:pos x="39" y="14"/>
                </a:cxn>
                <a:cxn ang="0">
                  <a:pos x="40" y="11"/>
                </a:cxn>
                <a:cxn ang="0">
                  <a:pos x="35" y="14"/>
                </a:cxn>
                <a:cxn ang="0">
                  <a:pos x="37" y="10"/>
                </a:cxn>
                <a:cxn ang="0">
                  <a:pos x="35" y="14"/>
                </a:cxn>
                <a:cxn ang="0">
                  <a:pos x="31" y="8"/>
                </a:cxn>
                <a:cxn ang="0">
                  <a:pos x="33" y="14"/>
                </a:cxn>
                <a:cxn ang="0">
                  <a:pos x="28" y="15"/>
                </a:cxn>
                <a:cxn ang="0">
                  <a:pos x="30" y="7"/>
                </a:cxn>
                <a:cxn ang="0">
                  <a:pos x="28" y="15"/>
                </a:cxn>
                <a:cxn ang="0">
                  <a:pos x="4" y="14"/>
                </a:cxn>
                <a:cxn ang="0">
                  <a:pos x="6" y="4"/>
                </a:cxn>
                <a:cxn ang="0">
                  <a:pos x="23" y="6"/>
                </a:cxn>
                <a:cxn ang="0">
                  <a:pos x="21" y="16"/>
                </a:cxn>
                <a:cxn ang="0">
                  <a:pos x="6" y="2"/>
                </a:cxn>
                <a:cxn ang="0">
                  <a:pos x="8" y="1"/>
                </a:cxn>
                <a:cxn ang="0">
                  <a:pos x="22" y="1"/>
                </a:cxn>
                <a:cxn ang="0">
                  <a:pos x="6" y="2"/>
                </a:cxn>
                <a:cxn ang="0">
                  <a:pos x="8" y="0"/>
                </a:cxn>
                <a:cxn ang="0">
                  <a:pos x="2" y="24"/>
                </a:cxn>
                <a:cxn ang="0">
                  <a:pos x="0" y="35"/>
                </a:cxn>
                <a:cxn ang="0">
                  <a:pos x="5" y="33"/>
                </a:cxn>
                <a:cxn ang="0">
                  <a:pos x="24" y="30"/>
                </a:cxn>
                <a:cxn ang="0">
                  <a:pos x="9" y="29"/>
                </a:cxn>
                <a:cxn ang="0">
                  <a:pos x="27" y="28"/>
                </a:cxn>
                <a:cxn ang="0">
                  <a:pos x="42" y="17"/>
                </a:cxn>
                <a:cxn ang="0">
                  <a:pos x="41" y="10"/>
                </a:cxn>
                <a:cxn ang="0">
                  <a:pos x="23" y="0"/>
                </a:cxn>
              </a:cxnLst>
              <a:rect l="0" t="0" r="r" b="b"/>
              <a:pathLst>
                <a:path w="42" h="35">
                  <a:moveTo>
                    <a:pt x="7" y="25"/>
                  </a:moveTo>
                  <a:cubicBezTo>
                    <a:pt x="5" y="25"/>
                    <a:pt x="4" y="24"/>
                    <a:pt x="4" y="23"/>
                  </a:cubicBezTo>
                  <a:cubicBezTo>
                    <a:pt x="4" y="21"/>
                    <a:pt x="5" y="20"/>
                    <a:pt x="7" y="20"/>
                  </a:cubicBezTo>
                  <a:cubicBezTo>
                    <a:pt x="8" y="20"/>
                    <a:pt x="9" y="21"/>
                    <a:pt x="9" y="23"/>
                  </a:cubicBezTo>
                  <a:cubicBezTo>
                    <a:pt x="9" y="24"/>
                    <a:pt x="8" y="25"/>
                    <a:pt x="7" y="25"/>
                  </a:cubicBezTo>
                  <a:moveTo>
                    <a:pt x="21" y="25"/>
                  </a:moveTo>
                  <a:cubicBezTo>
                    <a:pt x="19" y="25"/>
                    <a:pt x="18" y="24"/>
                    <a:pt x="18" y="23"/>
                  </a:cubicBezTo>
                  <a:cubicBezTo>
                    <a:pt x="18" y="21"/>
                    <a:pt x="19" y="20"/>
                    <a:pt x="21" y="20"/>
                  </a:cubicBezTo>
                  <a:cubicBezTo>
                    <a:pt x="22" y="20"/>
                    <a:pt x="23" y="21"/>
                    <a:pt x="23" y="23"/>
                  </a:cubicBezTo>
                  <a:cubicBezTo>
                    <a:pt x="23" y="24"/>
                    <a:pt x="22" y="25"/>
                    <a:pt x="21" y="25"/>
                  </a:cubicBezTo>
                  <a:moveTo>
                    <a:pt x="40" y="14"/>
                  </a:moveTo>
                  <a:cubicBezTo>
                    <a:pt x="40" y="14"/>
                    <a:pt x="39" y="14"/>
                    <a:pt x="39" y="14"/>
                  </a:cubicBezTo>
                  <a:cubicBezTo>
                    <a:pt x="39" y="10"/>
                    <a:pt x="39" y="10"/>
                    <a:pt x="39" y="10"/>
                  </a:cubicBezTo>
                  <a:cubicBezTo>
                    <a:pt x="40" y="10"/>
                    <a:pt x="40" y="11"/>
                    <a:pt x="40" y="11"/>
                  </a:cubicBezTo>
                  <a:cubicBezTo>
                    <a:pt x="40" y="14"/>
                    <a:pt x="40" y="14"/>
                    <a:pt x="40" y="14"/>
                  </a:cubicBezTo>
                  <a:moveTo>
                    <a:pt x="35" y="14"/>
                  </a:moveTo>
                  <a:cubicBezTo>
                    <a:pt x="35" y="9"/>
                    <a:pt x="35" y="9"/>
                    <a:pt x="35" y="9"/>
                  </a:cubicBezTo>
                  <a:cubicBezTo>
                    <a:pt x="36" y="9"/>
                    <a:pt x="37" y="9"/>
                    <a:pt x="37" y="10"/>
                  </a:cubicBezTo>
                  <a:cubicBezTo>
                    <a:pt x="37" y="14"/>
                    <a:pt x="37" y="14"/>
                    <a:pt x="37" y="14"/>
                  </a:cubicBezTo>
                  <a:cubicBezTo>
                    <a:pt x="36" y="14"/>
                    <a:pt x="36" y="14"/>
                    <a:pt x="35" y="14"/>
                  </a:cubicBezTo>
                  <a:moveTo>
                    <a:pt x="31" y="14"/>
                  </a:moveTo>
                  <a:cubicBezTo>
                    <a:pt x="31" y="8"/>
                    <a:pt x="31" y="8"/>
                    <a:pt x="31" y="8"/>
                  </a:cubicBezTo>
                  <a:cubicBezTo>
                    <a:pt x="32" y="8"/>
                    <a:pt x="33" y="8"/>
                    <a:pt x="33" y="8"/>
                  </a:cubicBezTo>
                  <a:cubicBezTo>
                    <a:pt x="33" y="14"/>
                    <a:pt x="33" y="14"/>
                    <a:pt x="33" y="14"/>
                  </a:cubicBezTo>
                  <a:cubicBezTo>
                    <a:pt x="33" y="14"/>
                    <a:pt x="32" y="14"/>
                    <a:pt x="31" y="14"/>
                  </a:cubicBezTo>
                  <a:moveTo>
                    <a:pt x="28" y="15"/>
                  </a:moveTo>
                  <a:cubicBezTo>
                    <a:pt x="28" y="6"/>
                    <a:pt x="28" y="6"/>
                    <a:pt x="28" y="6"/>
                  </a:cubicBezTo>
                  <a:cubicBezTo>
                    <a:pt x="28" y="6"/>
                    <a:pt x="29" y="7"/>
                    <a:pt x="30" y="7"/>
                  </a:cubicBezTo>
                  <a:cubicBezTo>
                    <a:pt x="30" y="14"/>
                    <a:pt x="30" y="14"/>
                    <a:pt x="30" y="14"/>
                  </a:cubicBezTo>
                  <a:cubicBezTo>
                    <a:pt x="28" y="14"/>
                    <a:pt x="28" y="15"/>
                    <a:pt x="28" y="15"/>
                  </a:cubicBezTo>
                  <a:moveTo>
                    <a:pt x="6" y="16"/>
                  </a:moveTo>
                  <a:cubicBezTo>
                    <a:pt x="5" y="16"/>
                    <a:pt x="4" y="15"/>
                    <a:pt x="4" y="14"/>
                  </a:cubicBezTo>
                  <a:cubicBezTo>
                    <a:pt x="4" y="6"/>
                    <a:pt x="4" y="6"/>
                    <a:pt x="4" y="6"/>
                  </a:cubicBezTo>
                  <a:cubicBezTo>
                    <a:pt x="4" y="5"/>
                    <a:pt x="5" y="4"/>
                    <a:pt x="6" y="4"/>
                  </a:cubicBezTo>
                  <a:cubicBezTo>
                    <a:pt x="21" y="4"/>
                    <a:pt x="21" y="4"/>
                    <a:pt x="21" y="4"/>
                  </a:cubicBezTo>
                  <a:cubicBezTo>
                    <a:pt x="22" y="4"/>
                    <a:pt x="23" y="5"/>
                    <a:pt x="23" y="6"/>
                  </a:cubicBezTo>
                  <a:cubicBezTo>
                    <a:pt x="23" y="14"/>
                    <a:pt x="23" y="14"/>
                    <a:pt x="23" y="14"/>
                  </a:cubicBezTo>
                  <a:cubicBezTo>
                    <a:pt x="23" y="15"/>
                    <a:pt x="22" y="16"/>
                    <a:pt x="21" y="16"/>
                  </a:cubicBezTo>
                  <a:cubicBezTo>
                    <a:pt x="6" y="16"/>
                    <a:pt x="6" y="16"/>
                    <a:pt x="6" y="16"/>
                  </a:cubicBezTo>
                  <a:moveTo>
                    <a:pt x="6" y="2"/>
                  </a:moveTo>
                  <a:cubicBezTo>
                    <a:pt x="6" y="2"/>
                    <a:pt x="7" y="1"/>
                    <a:pt x="8" y="1"/>
                  </a:cubicBezTo>
                  <a:cubicBezTo>
                    <a:pt x="8" y="1"/>
                    <a:pt x="8" y="1"/>
                    <a:pt x="8" y="1"/>
                  </a:cubicBezTo>
                  <a:cubicBezTo>
                    <a:pt x="8" y="1"/>
                    <a:pt x="9" y="1"/>
                    <a:pt x="11" y="1"/>
                  </a:cubicBezTo>
                  <a:cubicBezTo>
                    <a:pt x="15" y="1"/>
                    <a:pt x="20" y="1"/>
                    <a:pt x="22" y="1"/>
                  </a:cubicBezTo>
                  <a:cubicBezTo>
                    <a:pt x="22" y="1"/>
                    <a:pt x="22" y="2"/>
                    <a:pt x="21" y="2"/>
                  </a:cubicBezTo>
                  <a:cubicBezTo>
                    <a:pt x="6" y="2"/>
                    <a:pt x="6" y="2"/>
                    <a:pt x="6" y="2"/>
                  </a:cubicBezTo>
                  <a:moveTo>
                    <a:pt x="23" y="0"/>
                  </a:moveTo>
                  <a:cubicBezTo>
                    <a:pt x="8" y="0"/>
                    <a:pt x="8" y="0"/>
                    <a:pt x="8" y="0"/>
                  </a:cubicBezTo>
                  <a:cubicBezTo>
                    <a:pt x="5" y="0"/>
                    <a:pt x="2" y="3"/>
                    <a:pt x="2" y="6"/>
                  </a:cubicBezTo>
                  <a:cubicBezTo>
                    <a:pt x="2" y="24"/>
                    <a:pt x="2" y="24"/>
                    <a:pt x="2" y="24"/>
                  </a:cubicBezTo>
                  <a:cubicBezTo>
                    <a:pt x="2" y="26"/>
                    <a:pt x="4" y="29"/>
                    <a:pt x="6" y="29"/>
                  </a:cubicBezTo>
                  <a:cubicBezTo>
                    <a:pt x="4" y="31"/>
                    <a:pt x="2" y="33"/>
                    <a:pt x="0" y="35"/>
                  </a:cubicBezTo>
                  <a:cubicBezTo>
                    <a:pt x="2" y="35"/>
                    <a:pt x="2" y="35"/>
                    <a:pt x="2" y="35"/>
                  </a:cubicBezTo>
                  <a:cubicBezTo>
                    <a:pt x="2" y="35"/>
                    <a:pt x="3" y="34"/>
                    <a:pt x="5" y="33"/>
                  </a:cubicBezTo>
                  <a:cubicBezTo>
                    <a:pt x="22" y="33"/>
                    <a:pt x="22" y="33"/>
                    <a:pt x="22" y="33"/>
                  </a:cubicBezTo>
                  <a:cubicBezTo>
                    <a:pt x="24" y="30"/>
                    <a:pt x="24" y="30"/>
                    <a:pt x="24" y="30"/>
                  </a:cubicBezTo>
                  <a:cubicBezTo>
                    <a:pt x="7" y="31"/>
                    <a:pt x="7" y="31"/>
                    <a:pt x="7" y="31"/>
                  </a:cubicBezTo>
                  <a:cubicBezTo>
                    <a:pt x="8" y="30"/>
                    <a:pt x="8" y="30"/>
                    <a:pt x="9" y="29"/>
                  </a:cubicBezTo>
                  <a:cubicBezTo>
                    <a:pt x="23" y="29"/>
                    <a:pt x="23" y="29"/>
                    <a:pt x="23" y="29"/>
                  </a:cubicBezTo>
                  <a:cubicBezTo>
                    <a:pt x="25" y="29"/>
                    <a:pt x="26" y="29"/>
                    <a:pt x="27" y="28"/>
                  </a:cubicBezTo>
                  <a:cubicBezTo>
                    <a:pt x="30" y="26"/>
                    <a:pt x="37" y="20"/>
                    <a:pt x="40" y="19"/>
                  </a:cubicBezTo>
                  <a:cubicBezTo>
                    <a:pt x="41" y="18"/>
                    <a:pt x="42" y="17"/>
                    <a:pt x="42" y="17"/>
                  </a:cubicBezTo>
                  <a:cubicBezTo>
                    <a:pt x="42" y="17"/>
                    <a:pt x="42" y="12"/>
                    <a:pt x="42" y="11"/>
                  </a:cubicBezTo>
                  <a:cubicBezTo>
                    <a:pt x="42" y="10"/>
                    <a:pt x="41" y="10"/>
                    <a:pt x="41" y="10"/>
                  </a:cubicBezTo>
                  <a:cubicBezTo>
                    <a:pt x="39" y="9"/>
                    <a:pt x="29" y="3"/>
                    <a:pt x="27" y="2"/>
                  </a:cubicBezTo>
                  <a:cubicBezTo>
                    <a:pt x="26" y="0"/>
                    <a:pt x="25" y="0"/>
                    <a:pt x="23"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0" name="Group 129"/>
          <p:cNvGrpSpPr/>
          <p:nvPr/>
        </p:nvGrpSpPr>
        <p:grpSpPr>
          <a:xfrm>
            <a:off x="8126001" y="4421179"/>
            <a:ext cx="737083" cy="416612"/>
            <a:chOff x="6869113" y="1998663"/>
            <a:chExt cx="511175" cy="288925"/>
          </a:xfrm>
          <a:solidFill>
            <a:schemeClr val="bg1"/>
          </a:solidFill>
        </p:grpSpPr>
        <p:sp>
          <p:nvSpPr>
            <p:cNvPr id="8309" name="Freeform 117"/>
            <p:cNvSpPr>
              <a:spLocks/>
            </p:cNvSpPr>
            <p:nvPr/>
          </p:nvSpPr>
          <p:spPr bwMode="auto">
            <a:xfrm>
              <a:off x="7204076" y="2008188"/>
              <a:ext cx="46038" cy="46038"/>
            </a:xfrm>
            <a:custGeom>
              <a:avLst/>
              <a:gdLst/>
              <a:ahLst/>
              <a:cxnLst>
                <a:cxn ang="0">
                  <a:pos x="0" y="3"/>
                </a:cxn>
                <a:cxn ang="0">
                  <a:pos x="0" y="1"/>
                </a:cxn>
                <a:cxn ang="0">
                  <a:pos x="5" y="3"/>
                </a:cxn>
                <a:cxn ang="0">
                  <a:pos x="5" y="5"/>
                </a:cxn>
                <a:cxn ang="0">
                  <a:pos x="0" y="3"/>
                </a:cxn>
              </a:cxnLst>
              <a:rect l="0" t="0" r="r" b="b"/>
              <a:pathLst>
                <a:path w="5" h="5">
                  <a:moveTo>
                    <a:pt x="0" y="3"/>
                  </a:moveTo>
                  <a:cubicBezTo>
                    <a:pt x="0" y="2"/>
                    <a:pt x="0" y="1"/>
                    <a:pt x="0" y="1"/>
                  </a:cubicBezTo>
                  <a:cubicBezTo>
                    <a:pt x="1" y="0"/>
                    <a:pt x="5" y="1"/>
                    <a:pt x="5" y="3"/>
                  </a:cubicBezTo>
                  <a:cubicBezTo>
                    <a:pt x="5" y="3"/>
                    <a:pt x="5" y="4"/>
                    <a:pt x="5" y="5"/>
                  </a:cubicBezTo>
                  <a:cubicBezTo>
                    <a:pt x="0" y="3"/>
                    <a:pt x="0" y="3"/>
                    <a:pt x="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10" name="Freeform 118"/>
            <p:cNvSpPr>
              <a:spLocks noEditPoints="1"/>
            </p:cNvSpPr>
            <p:nvPr/>
          </p:nvSpPr>
          <p:spPr bwMode="auto">
            <a:xfrm>
              <a:off x="7008813" y="1998663"/>
              <a:ext cx="325438" cy="168275"/>
            </a:xfrm>
            <a:custGeom>
              <a:avLst/>
              <a:gdLst/>
              <a:ahLst/>
              <a:cxnLst>
                <a:cxn ang="0">
                  <a:pos x="30" y="14"/>
                </a:cxn>
                <a:cxn ang="0">
                  <a:pos x="28" y="13"/>
                </a:cxn>
                <a:cxn ang="0">
                  <a:pos x="28" y="11"/>
                </a:cxn>
                <a:cxn ang="0">
                  <a:pos x="31" y="12"/>
                </a:cxn>
                <a:cxn ang="0">
                  <a:pos x="30" y="14"/>
                </a:cxn>
                <a:cxn ang="0">
                  <a:pos x="27" y="12"/>
                </a:cxn>
                <a:cxn ang="0">
                  <a:pos x="24" y="11"/>
                </a:cxn>
                <a:cxn ang="0">
                  <a:pos x="24" y="9"/>
                </a:cxn>
                <a:cxn ang="0">
                  <a:pos x="27" y="11"/>
                </a:cxn>
                <a:cxn ang="0">
                  <a:pos x="27" y="12"/>
                </a:cxn>
                <a:cxn ang="0">
                  <a:pos x="23" y="10"/>
                </a:cxn>
                <a:cxn ang="0">
                  <a:pos x="20" y="9"/>
                </a:cxn>
                <a:cxn ang="0">
                  <a:pos x="20" y="7"/>
                </a:cxn>
                <a:cxn ang="0">
                  <a:pos x="23" y="9"/>
                </a:cxn>
                <a:cxn ang="0">
                  <a:pos x="23" y="10"/>
                </a:cxn>
                <a:cxn ang="0">
                  <a:pos x="18" y="8"/>
                </a:cxn>
                <a:cxn ang="0">
                  <a:pos x="15" y="7"/>
                </a:cxn>
                <a:cxn ang="0">
                  <a:pos x="15" y="5"/>
                </a:cxn>
                <a:cxn ang="0">
                  <a:pos x="18" y="7"/>
                </a:cxn>
                <a:cxn ang="0">
                  <a:pos x="18" y="7"/>
                </a:cxn>
                <a:cxn ang="0">
                  <a:pos x="18" y="8"/>
                </a:cxn>
                <a:cxn ang="0">
                  <a:pos x="14" y="7"/>
                </a:cxn>
                <a:cxn ang="0">
                  <a:pos x="11" y="6"/>
                </a:cxn>
                <a:cxn ang="0">
                  <a:pos x="11" y="5"/>
                </a:cxn>
                <a:cxn ang="0">
                  <a:pos x="11" y="4"/>
                </a:cxn>
                <a:cxn ang="0">
                  <a:pos x="12" y="4"/>
                </a:cxn>
                <a:cxn ang="0">
                  <a:pos x="14" y="5"/>
                </a:cxn>
                <a:cxn ang="0">
                  <a:pos x="14" y="7"/>
                </a:cxn>
                <a:cxn ang="0">
                  <a:pos x="6" y="0"/>
                </a:cxn>
                <a:cxn ang="0">
                  <a:pos x="4" y="0"/>
                </a:cxn>
                <a:cxn ang="0">
                  <a:pos x="0" y="1"/>
                </a:cxn>
                <a:cxn ang="0">
                  <a:pos x="0" y="3"/>
                </a:cxn>
                <a:cxn ang="0">
                  <a:pos x="3" y="3"/>
                </a:cxn>
                <a:cxn ang="0">
                  <a:pos x="3" y="3"/>
                </a:cxn>
                <a:cxn ang="0">
                  <a:pos x="10" y="3"/>
                </a:cxn>
                <a:cxn ang="0">
                  <a:pos x="10" y="5"/>
                </a:cxn>
                <a:cxn ang="0">
                  <a:pos x="3" y="4"/>
                </a:cxn>
                <a:cxn ang="0">
                  <a:pos x="2" y="5"/>
                </a:cxn>
                <a:cxn ang="0">
                  <a:pos x="6" y="8"/>
                </a:cxn>
                <a:cxn ang="0">
                  <a:pos x="10" y="11"/>
                </a:cxn>
                <a:cxn ang="0">
                  <a:pos x="27" y="15"/>
                </a:cxn>
                <a:cxn ang="0">
                  <a:pos x="34" y="18"/>
                </a:cxn>
                <a:cxn ang="0">
                  <a:pos x="35" y="15"/>
                </a:cxn>
                <a:cxn ang="0">
                  <a:pos x="34" y="12"/>
                </a:cxn>
                <a:cxn ang="0">
                  <a:pos x="26" y="8"/>
                </a:cxn>
                <a:cxn ang="0">
                  <a:pos x="26" y="8"/>
                </a:cxn>
                <a:cxn ang="0">
                  <a:pos x="20" y="4"/>
                </a:cxn>
                <a:cxn ang="0">
                  <a:pos x="20" y="4"/>
                </a:cxn>
                <a:cxn ang="0">
                  <a:pos x="15" y="2"/>
                </a:cxn>
                <a:cxn ang="0">
                  <a:pos x="6" y="0"/>
                </a:cxn>
              </a:cxnLst>
              <a:rect l="0" t="0" r="r" b="b"/>
              <a:pathLst>
                <a:path w="35" h="18">
                  <a:moveTo>
                    <a:pt x="30" y="14"/>
                  </a:moveTo>
                  <a:cubicBezTo>
                    <a:pt x="30" y="14"/>
                    <a:pt x="30" y="13"/>
                    <a:pt x="28" y="13"/>
                  </a:cubicBezTo>
                  <a:cubicBezTo>
                    <a:pt x="28" y="11"/>
                    <a:pt x="28" y="11"/>
                    <a:pt x="28" y="11"/>
                  </a:cubicBezTo>
                  <a:cubicBezTo>
                    <a:pt x="30" y="12"/>
                    <a:pt x="31" y="12"/>
                    <a:pt x="31" y="12"/>
                  </a:cubicBezTo>
                  <a:cubicBezTo>
                    <a:pt x="30" y="14"/>
                    <a:pt x="30" y="14"/>
                    <a:pt x="30" y="14"/>
                  </a:cubicBezTo>
                  <a:moveTo>
                    <a:pt x="27" y="12"/>
                  </a:moveTo>
                  <a:cubicBezTo>
                    <a:pt x="26" y="12"/>
                    <a:pt x="25" y="11"/>
                    <a:pt x="24" y="11"/>
                  </a:cubicBezTo>
                  <a:cubicBezTo>
                    <a:pt x="24" y="9"/>
                    <a:pt x="24" y="9"/>
                    <a:pt x="24" y="9"/>
                  </a:cubicBezTo>
                  <a:cubicBezTo>
                    <a:pt x="25" y="10"/>
                    <a:pt x="26" y="10"/>
                    <a:pt x="27" y="11"/>
                  </a:cubicBezTo>
                  <a:cubicBezTo>
                    <a:pt x="27" y="12"/>
                    <a:pt x="27" y="12"/>
                    <a:pt x="27" y="12"/>
                  </a:cubicBezTo>
                  <a:moveTo>
                    <a:pt x="23" y="10"/>
                  </a:moveTo>
                  <a:cubicBezTo>
                    <a:pt x="22" y="10"/>
                    <a:pt x="21" y="9"/>
                    <a:pt x="20" y="9"/>
                  </a:cubicBezTo>
                  <a:cubicBezTo>
                    <a:pt x="20" y="7"/>
                    <a:pt x="20" y="7"/>
                    <a:pt x="20" y="7"/>
                  </a:cubicBezTo>
                  <a:cubicBezTo>
                    <a:pt x="21" y="8"/>
                    <a:pt x="22" y="8"/>
                    <a:pt x="23" y="9"/>
                  </a:cubicBezTo>
                  <a:cubicBezTo>
                    <a:pt x="23" y="10"/>
                    <a:pt x="23" y="10"/>
                    <a:pt x="23" y="10"/>
                  </a:cubicBezTo>
                  <a:moveTo>
                    <a:pt x="18" y="8"/>
                  </a:moveTo>
                  <a:cubicBezTo>
                    <a:pt x="17" y="8"/>
                    <a:pt x="16" y="8"/>
                    <a:pt x="15" y="7"/>
                  </a:cubicBezTo>
                  <a:cubicBezTo>
                    <a:pt x="15" y="5"/>
                    <a:pt x="15" y="5"/>
                    <a:pt x="15" y="5"/>
                  </a:cubicBezTo>
                  <a:cubicBezTo>
                    <a:pt x="16" y="6"/>
                    <a:pt x="17" y="6"/>
                    <a:pt x="18" y="7"/>
                  </a:cubicBezTo>
                  <a:cubicBezTo>
                    <a:pt x="18" y="7"/>
                    <a:pt x="18" y="7"/>
                    <a:pt x="18" y="7"/>
                  </a:cubicBezTo>
                  <a:cubicBezTo>
                    <a:pt x="18" y="8"/>
                    <a:pt x="18" y="8"/>
                    <a:pt x="18" y="8"/>
                  </a:cubicBezTo>
                  <a:moveTo>
                    <a:pt x="14" y="7"/>
                  </a:moveTo>
                  <a:cubicBezTo>
                    <a:pt x="13" y="6"/>
                    <a:pt x="12" y="6"/>
                    <a:pt x="11" y="6"/>
                  </a:cubicBezTo>
                  <a:cubicBezTo>
                    <a:pt x="11" y="5"/>
                    <a:pt x="11" y="5"/>
                    <a:pt x="11" y="5"/>
                  </a:cubicBezTo>
                  <a:cubicBezTo>
                    <a:pt x="11" y="4"/>
                    <a:pt x="11" y="4"/>
                    <a:pt x="11" y="4"/>
                  </a:cubicBezTo>
                  <a:cubicBezTo>
                    <a:pt x="12" y="4"/>
                    <a:pt x="12" y="4"/>
                    <a:pt x="12" y="4"/>
                  </a:cubicBezTo>
                  <a:cubicBezTo>
                    <a:pt x="12" y="4"/>
                    <a:pt x="13" y="5"/>
                    <a:pt x="14" y="5"/>
                  </a:cubicBezTo>
                  <a:cubicBezTo>
                    <a:pt x="14" y="7"/>
                    <a:pt x="14" y="7"/>
                    <a:pt x="14" y="7"/>
                  </a:cubicBezTo>
                  <a:moveTo>
                    <a:pt x="6" y="0"/>
                  </a:moveTo>
                  <a:cubicBezTo>
                    <a:pt x="4" y="0"/>
                    <a:pt x="4" y="0"/>
                    <a:pt x="4" y="0"/>
                  </a:cubicBezTo>
                  <a:cubicBezTo>
                    <a:pt x="2" y="0"/>
                    <a:pt x="0" y="1"/>
                    <a:pt x="0" y="1"/>
                  </a:cubicBezTo>
                  <a:cubicBezTo>
                    <a:pt x="0" y="3"/>
                    <a:pt x="0" y="3"/>
                    <a:pt x="0" y="3"/>
                  </a:cubicBezTo>
                  <a:cubicBezTo>
                    <a:pt x="1" y="3"/>
                    <a:pt x="2" y="3"/>
                    <a:pt x="3" y="3"/>
                  </a:cubicBezTo>
                  <a:cubicBezTo>
                    <a:pt x="3" y="3"/>
                    <a:pt x="3" y="3"/>
                    <a:pt x="3" y="3"/>
                  </a:cubicBezTo>
                  <a:cubicBezTo>
                    <a:pt x="4" y="3"/>
                    <a:pt x="7" y="3"/>
                    <a:pt x="10" y="3"/>
                  </a:cubicBezTo>
                  <a:cubicBezTo>
                    <a:pt x="10" y="5"/>
                    <a:pt x="10" y="5"/>
                    <a:pt x="10" y="5"/>
                  </a:cubicBezTo>
                  <a:cubicBezTo>
                    <a:pt x="8" y="5"/>
                    <a:pt x="5" y="4"/>
                    <a:pt x="3" y="4"/>
                  </a:cubicBezTo>
                  <a:cubicBezTo>
                    <a:pt x="2" y="5"/>
                    <a:pt x="2" y="5"/>
                    <a:pt x="2" y="5"/>
                  </a:cubicBezTo>
                  <a:cubicBezTo>
                    <a:pt x="4" y="6"/>
                    <a:pt x="5" y="7"/>
                    <a:pt x="6" y="8"/>
                  </a:cubicBezTo>
                  <a:cubicBezTo>
                    <a:pt x="7" y="9"/>
                    <a:pt x="8" y="10"/>
                    <a:pt x="10" y="11"/>
                  </a:cubicBezTo>
                  <a:cubicBezTo>
                    <a:pt x="14" y="12"/>
                    <a:pt x="21" y="14"/>
                    <a:pt x="27" y="15"/>
                  </a:cubicBezTo>
                  <a:cubicBezTo>
                    <a:pt x="30" y="16"/>
                    <a:pt x="32" y="17"/>
                    <a:pt x="34" y="18"/>
                  </a:cubicBezTo>
                  <a:cubicBezTo>
                    <a:pt x="35" y="15"/>
                    <a:pt x="35" y="15"/>
                    <a:pt x="35" y="15"/>
                  </a:cubicBezTo>
                  <a:cubicBezTo>
                    <a:pt x="35" y="15"/>
                    <a:pt x="35" y="13"/>
                    <a:pt x="34" y="12"/>
                  </a:cubicBezTo>
                  <a:cubicBezTo>
                    <a:pt x="33" y="11"/>
                    <a:pt x="30" y="10"/>
                    <a:pt x="26" y="8"/>
                  </a:cubicBezTo>
                  <a:cubicBezTo>
                    <a:pt x="26" y="8"/>
                    <a:pt x="26" y="8"/>
                    <a:pt x="26" y="8"/>
                  </a:cubicBezTo>
                  <a:cubicBezTo>
                    <a:pt x="20" y="4"/>
                    <a:pt x="20" y="4"/>
                    <a:pt x="20" y="4"/>
                  </a:cubicBezTo>
                  <a:cubicBezTo>
                    <a:pt x="20" y="4"/>
                    <a:pt x="20" y="4"/>
                    <a:pt x="20" y="4"/>
                  </a:cubicBezTo>
                  <a:cubicBezTo>
                    <a:pt x="18" y="4"/>
                    <a:pt x="17" y="3"/>
                    <a:pt x="15" y="2"/>
                  </a:cubicBezTo>
                  <a:cubicBezTo>
                    <a:pt x="12" y="1"/>
                    <a:pt x="10" y="0"/>
                    <a:pt x="6"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11" name="Freeform 119"/>
            <p:cNvSpPr>
              <a:spLocks noEditPoints="1"/>
            </p:cNvSpPr>
            <p:nvPr/>
          </p:nvSpPr>
          <p:spPr bwMode="auto">
            <a:xfrm>
              <a:off x="6907213" y="2036763"/>
              <a:ext cx="454025" cy="204788"/>
            </a:xfrm>
            <a:custGeom>
              <a:avLst/>
              <a:gdLst/>
              <a:ahLst/>
              <a:cxnLst>
                <a:cxn ang="0">
                  <a:pos x="49" y="20"/>
                </a:cxn>
                <a:cxn ang="0">
                  <a:pos x="49" y="17"/>
                </a:cxn>
                <a:cxn ang="0">
                  <a:pos x="49" y="17"/>
                </a:cxn>
                <a:cxn ang="0">
                  <a:pos x="48" y="16"/>
                </a:cxn>
                <a:cxn ang="0">
                  <a:pos x="34" y="12"/>
                </a:cxn>
                <a:cxn ang="0">
                  <a:pos x="21" y="8"/>
                </a:cxn>
                <a:cxn ang="0">
                  <a:pos x="16" y="5"/>
                </a:cxn>
                <a:cxn ang="0">
                  <a:pos x="12" y="2"/>
                </a:cxn>
                <a:cxn ang="0">
                  <a:pos x="6" y="1"/>
                </a:cxn>
                <a:cxn ang="0">
                  <a:pos x="1" y="0"/>
                </a:cxn>
                <a:cxn ang="0">
                  <a:pos x="0" y="0"/>
                </a:cxn>
                <a:cxn ang="0">
                  <a:pos x="0" y="0"/>
                </a:cxn>
                <a:cxn ang="0">
                  <a:pos x="2" y="15"/>
                </a:cxn>
                <a:cxn ang="0">
                  <a:pos x="3" y="22"/>
                </a:cxn>
                <a:cxn ang="0">
                  <a:pos x="3" y="22"/>
                </a:cxn>
                <a:cxn ang="0">
                  <a:pos x="5" y="22"/>
                </a:cxn>
                <a:cxn ang="0">
                  <a:pos x="11" y="20"/>
                </a:cxn>
                <a:cxn ang="0">
                  <a:pos x="18" y="22"/>
                </a:cxn>
                <a:cxn ang="0">
                  <a:pos x="24" y="20"/>
                </a:cxn>
                <a:cxn ang="0">
                  <a:pos x="31" y="22"/>
                </a:cxn>
                <a:cxn ang="0">
                  <a:pos x="38" y="20"/>
                </a:cxn>
                <a:cxn ang="0">
                  <a:pos x="44" y="22"/>
                </a:cxn>
                <a:cxn ang="0">
                  <a:pos x="49" y="21"/>
                </a:cxn>
                <a:cxn ang="0">
                  <a:pos x="49" y="20"/>
                </a:cxn>
                <a:cxn ang="0">
                  <a:pos x="7" y="6"/>
                </a:cxn>
                <a:cxn ang="0">
                  <a:pos x="6" y="7"/>
                </a:cxn>
                <a:cxn ang="0">
                  <a:pos x="5" y="6"/>
                </a:cxn>
                <a:cxn ang="0">
                  <a:pos x="6" y="5"/>
                </a:cxn>
                <a:cxn ang="0">
                  <a:pos x="7" y="6"/>
                </a:cxn>
              </a:cxnLst>
              <a:rect l="0" t="0" r="r" b="b"/>
              <a:pathLst>
                <a:path w="49" h="22">
                  <a:moveTo>
                    <a:pt x="49" y="20"/>
                  </a:moveTo>
                  <a:cubicBezTo>
                    <a:pt x="49" y="19"/>
                    <a:pt x="49" y="18"/>
                    <a:pt x="49" y="17"/>
                  </a:cubicBezTo>
                  <a:cubicBezTo>
                    <a:pt x="49" y="17"/>
                    <a:pt x="49" y="17"/>
                    <a:pt x="49" y="17"/>
                  </a:cubicBezTo>
                  <a:cubicBezTo>
                    <a:pt x="49" y="16"/>
                    <a:pt x="48" y="16"/>
                    <a:pt x="48" y="16"/>
                  </a:cubicBezTo>
                  <a:cubicBezTo>
                    <a:pt x="45" y="15"/>
                    <a:pt x="40" y="13"/>
                    <a:pt x="34" y="12"/>
                  </a:cubicBezTo>
                  <a:cubicBezTo>
                    <a:pt x="29" y="10"/>
                    <a:pt x="24" y="9"/>
                    <a:pt x="21" y="8"/>
                  </a:cubicBezTo>
                  <a:cubicBezTo>
                    <a:pt x="19" y="7"/>
                    <a:pt x="17" y="6"/>
                    <a:pt x="16" y="5"/>
                  </a:cubicBezTo>
                  <a:cubicBezTo>
                    <a:pt x="15" y="4"/>
                    <a:pt x="14" y="3"/>
                    <a:pt x="12" y="2"/>
                  </a:cubicBezTo>
                  <a:cubicBezTo>
                    <a:pt x="11" y="2"/>
                    <a:pt x="8" y="1"/>
                    <a:pt x="6" y="1"/>
                  </a:cubicBezTo>
                  <a:cubicBezTo>
                    <a:pt x="4" y="0"/>
                    <a:pt x="2" y="0"/>
                    <a:pt x="1" y="0"/>
                  </a:cubicBezTo>
                  <a:cubicBezTo>
                    <a:pt x="0" y="0"/>
                    <a:pt x="0" y="0"/>
                    <a:pt x="0" y="0"/>
                  </a:cubicBezTo>
                  <a:cubicBezTo>
                    <a:pt x="0" y="0"/>
                    <a:pt x="0" y="0"/>
                    <a:pt x="0" y="0"/>
                  </a:cubicBezTo>
                  <a:cubicBezTo>
                    <a:pt x="0" y="4"/>
                    <a:pt x="1" y="10"/>
                    <a:pt x="2" y="15"/>
                  </a:cubicBezTo>
                  <a:cubicBezTo>
                    <a:pt x="2" y="18"/>
                    <a:pt x="3" y="20"/>
                    <a:pt x="3" y="22"/>
                  </a:cubicBezTo>
                  <a:cubicBezTo>
                    <a:pt x="3" y="22"/>
                    <a:pt x="3" y="22"/>
                    <a:pt x="3" y="22"/>
                  </a:cubicBezTo>
                  <a:cubicBezTo>
                    <a:pt x="3" y="22"/>
                    <a:pt x="4" y="22"/>
                    <a:pt x="5" y="22"/>
                  </a:cubicBezTo>
                  <a:cubicBezTo>
                    <a:pt x="8" y="22"/>
                    <a:pt x="8" y="20"/>
                    <a:pt x="11" y="20"/>
                  </a:cubicBezTo>
                  <a:cubicBezTo>
                    <a:pt x="15" y="20"/>
                    <a:pt x="15" y="22"/>
                    <a:pt x="18" y="22"/>
                  </a:cubicBezTo>
                  <a:cubicBezTo>
                    <a:pt x="21" y="22"/>
                    <a:pt x="21" y="20"/>
                    <a:pt x="24" y="20"/>
                  </a:cubicBezTo>
                  <a:cubicBezTo>
                    <a:pt x="28" y="20"/>
                    <a:pt x="28" y="22"/>
                    <a:pt x="31" y="22"/>
                  </a:cubicBezTo>
                  <a:cubicBezTo>
                    <a:pt x="34" y="22"/>
                    <a:pt x="34" y="20"/>
                    <a:pt x="38" y="20"/>
                  </a:cubicBezTo>
                  <a:cubicBezTo>
                    <a:pt x="41" y="20"/>
                    <a:pt x="41" y="22"/>
                    <a:pt x="44" y="22"/>
                  </a:cubicBezTo>
                  <a:cubicBezTo>
                    <a:pt x="47" y="22"/>
                    <a:pt x="47" y="21"/>
                    <a:pt x="49" y="21"/>
                  </a:cubicBezTo>
                  <a:cubicBezTo>
                    <a:pt x="49" y="20"/>
                    <a:pt x="49" y="20"/>
                    <a:pt x="49" y="20"/>
                  </a:cubicBezTo>
                  <a:moveTo>
                    <a:pt x="7" y="6"/>
                  </a:moveTo>
                  <a:cubicBezTo>
                    <a:pt x="7" y="6"/>
                    <a:pt x="7" y="7"/>
                    <a:pt x="6" y="7"/>
                  </a:cubicBezTo>
                  <a:cubicBezTo>
                    <a:pt x="6" y="7"/>
                    <a:pt x="5" y="6"/>
                    <a:pt x="5" y="6"/>
                  </a:cubicBezTo>
                  <a:cubicBezTo>
                    <a:pt x="5" y="5"/>
                    <a:pt x="6" y="5"/>
                    <a:pt x="6" y="5"/>
                  </a:cubicBezTo>
                  <a:cubicBezTo>
                    <a:pt x="7" y="5"/>
                    <a:pt x="7" y="5"/>
                    <a:pt x="7"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12" name="Freeform 120"/>
            <p:cNvSpPr>
              <a:spLocks/>
            </p:cNvSpPr>
            <p:nvPr/>
          </p:nvSpPr>
          <p:spPr bwMode="auto">
            <a:xfrm>
              <a:off x="6888163" y="2241550"/>
              <a:ext cx="492125" cy="46038"/>
            </a:xfrm>
            <a:custGeom>
              <a:avLst/>
              <a:gdLst/>
              <a:ahLst/>
              <a:cxnLst>
                <a:cxn ang="0">
                  <a:pos x="53" y="0"/>
                </a:cxn>
                <a:cxn ang="0">
                  <a:pos x="46" y="2"/>
                </a:cxn>
                <a:cxn ang="0">
                  <a:pos x="40" y="0"/>
                </a:cxn>
                <a:cxn ang="0">
                  <a:pos x="33" y="2"/>
                </a:cxn>
                <a:cxn ang="0">
                  <a:pos x="26" y="0"/>
                </a:cxn>
                <a:cxn ang="0">
                  <a:pos x="20" y="2"/>
                </a:cxn>
                <a:cxn ang="0">
                  <a:pos x="13" y="0"/>
                </a:cxn>
                <a:cxn ang="0">
                  <a:pos x="7" y="2"/>
                </a:cxn>
                <a:cxn ang="0">
                  <a:pos x="0" y="0"/>
                </a:cxn>
                <a:cxn ang="0">
                  <a:pos x="0" y="3"/>
                </a:cxn>
                <a:cxn ang="0">
                  <a:pos x="7" y="5"/>
                </a:cxn>
                <a:cxn ang="0">
                  <a:pos x="13" y="3"/>
                </a:cxn>
                <a:cxn ang="0">
                  <a:pos x="20" y="5"/>
                </a:cxn>
                <a:cxn ang="0">
                  <a:pos x="26" y="3"/>
                </a:cxn>
                <a:cxn ang="0">
                  <a:pos x="33" y="5"/>
                </a:cxn>
                <a:cxn ang="0">
                  <a:pos x="40" y="3"/>
                </a:cxn>
                <a:cxn ang="0">
                  <a:pos x="46" y="5"/>
                </a:cxn>
                <a:cxn ang="0">
                  <a:pos x="53" y="3"/>
                </a:cxn>
                <a:cxn ang="0">
                  <a:pos x="53" y="0"/>
                </a:cxn>
              </a:cxnLst>
              <a:rect l="0" t="0" r="r" b="b"/>
              <a:pathLst>
                <a:path w="53" h="5">
                  <a:moveTo>
                    <a:pt x="53" y="0"/>
                  </a:moveTo>
                  <a:cubicBezTo>
                    <a:pt x="51" y="0"/>
                    <a:pt x="49" y="2"/>
                    <a:pt x="46" y="2"/>
                  </a:cubicBezTo>
                  <a:cubicBezTo>
                    <a:pt x="43" y="2"/>
                    <a:pt x="43" y="0"/>
                    <a:pt x="40" y="0"/>
                  </a:cubicBezTo>
                  <a:cubicBezTo>
                    <a:pt x="36" y="0"/>
                    <a:pt x="36" y="2"/>
                    <a:pt x="33" y="2"/>
                  </a:cubicBezTo>
                  <a:cubicBezTo>
                    <a:pt x="30" y="2"/>
                    <a:pt x="30" y="0"/>
                    <a:pt x="26" y="0"/>
                  </a:cubicBezTo>
                  <a:cubicBezTo>
                    <a:pt x="23" y="0"/>
                    <a:pt x="23" y="2"/>
                    <a:pt x="20" y="2"/>
                  </a:cubicBezTo>
                  <a:cubicBezTo>
                    <a:pt x="17" y="2"/>
                    <a:pt x="17" y="0"/>
                    <a:pt x="13" y="0"/>
                  </a:cubicBezTo>
                  <a:cubicBezTo>
                    <a:pt x="10" y="0"/>
                    <a:pt x="10" y="2"/>
                    <a:pt x="7" y="2"/>
                  </a:cubicBezTo>
                  <a:cubicBezTo>
                    <a:pt x="4" y="2"/>
                    <a:pt x="1" y="0"/>
                    <a:pt x="0" y="0"/>
                  </a:cubicBezTo>
                  <a:cubicBezTo>
                    <a:pt x="0" y="3"/>
                    <a:pt x="0" y="3"/>
                    <a:pt x="0" y="3"/>
                  </a:cubicBezTo>
                  <a:cubicBezTo>
                    <a:pt x="1" y="4"/>
                    <a:pt x="5" y="5"/>
                    <a:pt x="7" y="5"/>
                  </a:cubicBezTo>
                  <a:cubicBezTo>
                    <a:pt x="10" y="5"/>
                    <a:pt x="10" y="3"/>
                    <a:pt x="13" y="3"/>
                  </a:cubicBezTo>
                  <a:cubicBezTo>
                    <a:pt x="17" y="3"/>
                    <a:pt x="17" y="5"/>
                    <a:pt x="20" y="5"/>
                  </a:cubicBezTo>
                  <a:cubicBezTo>
                    <a:pt x="23" y="5"/>
                    <a:pt x="23" y="3"/>
                    <a:pt x="26" y="3"/>
                  </a:cubicBezTo>
                  <a:cubicBezTo>
                    <a:pt x="30" y="3"/>
                    <a:pt x="30" y="5"/>
                    <a:pt x="33" y="5"/>
                  </a:cubicBezTo>
                  <a:cubicBezTo>
                    <a:pt x="36" y="5"/>
                    <a:pt x="36" y="3"/>
                    <a:pt x="40" y="3"/>
                  </a:cubicBezTo>
                  <a:cubicBezTo>
                    <a:pt x="43" y="3"/>
                    <a:pt x="43" y="5"/>
                    <a:pt x="46" y="5"/>
                  </a:cubicBezTo>
                  <a:cubicBezTo>
                    <a:pt x="48" y="5"/>
                    <a:pt x="52" y="3"/>
                    <a:pt x="53" y="3"/>
                  </a:cubicBezTo>
                  <a:cubicBezTo>
                    <a:pt x="53" y="0"/>
                    <a:pt x="53" y="0"/>
                    <a:pt x="53"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13" name="Freeform 121"/>
            <p:cNvSpPr>
              <a:spLocks/>
            </p:cNvSpPr>
            <p:nvPr/>
          </p:nvSpPr>
          <p:spPr bwMode="auto">
            <a:xfrm>
              <a:off x="6869113" y="2036763"/>
              <a:ext cx="55563" cy="204788"/>
            </a:xfrm>
            <a:custGeom>
              <a:avLst/>
              <a:gdLst/>
              <a:ahLst/>
              <a:cxnLst>
                <a:cxn ang="0">
                  <a:pos x="3" y="0"/>
                </a:cxn>
                <a:cxn ang="0">
                  <a:pos x="0" y="4"/>
                </a:cxn>
                <a:cxn ang="0">
                  <a:pos x="5" y="21"/>
                </a:cxn>
                <a:cxn ang="0">
                  <a:pos x="6" y="22"/>
                </a:cxn>
                <a:cxn ang="0">
                  <a:pos x="5" y="15"/>
                </a:cxn>
                <a:cxn ang="0">
                  <a:pos x="3" y="0"/>
                </a:cxn>
              </a:cxnLst>
              <a:rect l="0" t="0" r="r" b="b"/>
              <a:pathLst>
                <a:path w="6" h="22">
                  <a:moveTo>
                    <a:pt x="3" y="0"/>
                  </a:moveTo>
                  <a:cubicBezTo>
                    <a:pt x="2" y="1"/>
                    <a:pt x="1" y="2"/>
                    <a:pt x="0" y="4"/>
                  </a:cubicBezTo>
                  <a:cubicBezTo>
                    <a:pt x="1" y="15"/>
                    <a:pt x="5" y="21"/>
                    <a:pt x="5" y="21"/>
                  </a:cubicBezTo>
                  <a:cubicBezTo>
                    <a:pt x="6" y="22"/>
                    <a:pt x="6" y="22"/>
                    <a:pt x="6" y="22"/>
                  </a:cubicBezTo>
                  <a:cubicBezTo>
                    <a:pt x="5" y="20"/>
                    <a:pt x="5" y="18"/>
                    <a:pt x="5" y="15"/>
                  </a:cubicBezTo>
                  <a:cubicBezTo>
                    <a:pt x="4" y="10"/>
                    <a:pt x="3" y="4"/>
                    <a:pt x="3"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299" name="Freeform 107"/>
          <p:cNvSpPr>
            <a:spLocks noEditPoints="1"/>
          </p:cNvSpPr>
          <p:nvPr/>
        </p:nvSpPr>
        <p:spPr bwMode="auto">
          <a:xfrm>
            <a:off x="8702709" y="3045549"/>
            <a:ext cx="709615" cy="631787"/>
          </a:xfrm>
          <a:custGeom>
            <a:avLst/>
            <a:gdLst/>
            <a:ahLst/>
            <a:cxnLst>
              <a:cxn ang="0">
                <a:pos x="25" y="39"/>
              </a:cxn>
              <a:cxn ang="0">
                <a:pos x="25" y="40"/>
              </a:cxn>
              <a:cxn ang="0">
                <a:pos x="22" y="34"/>
              </a:cxn>
              <a:cxn ang="0">
                <a:pos x="22" y="35"/>
              </a:cxn>
              <a:cxn ang="0">
                <a:pos x="22" y="29"/>
              </a:cxn>
              <a:cxn ang="0">
                <a:pos x="33" y="46"/>
              </a:cxn>
              <a:cxn ang="0">
                <a:pos x="46" y="25"/>
              </a:cxn>
              <a:cxn ang="0">
                <a:pos x="50" y="29"/>
              </a:cxn>
              <a:cxn ang="0">
                <a:pos x="2" y="25"/>
              </a:cxn>
              <a:cxn ang="0">
                <a:pos x="27" y="20"/>
              </a:cxn>
              <a:cxn ang="0">
                <a:pos x="37" y="19"/>
              </a:cxn>
              <a:cxn ang="0">
                <a:pos x="50" y="21"/>
              </a:cxn>
              <a:cxn ang="0">
                <a:pos x="40" y="20"/>
              </a:cxn>
              <a:cxn ang="0">
                <a:pos x="37" y="20"/>
              </a:cxn>
              <a:cxn ang="0">
                <a:pos x="37" y="20"/>
              </a:cxn>
              <a:cxn ang="0">
                <a:pos x="3" y="26"/>
              </a:cxn>
              <a:cxn ang="0">
                <a:pos x="3" y="26"/>
              </a:cxn>
              <a:cxn ang="0">
                <a:pos x="47" y="18"/>
              </a:cxn>
              <a:cxn ang="0">
                <a:pos x="49" y="14"/>
              </a:cxn>
              <a:cxn ang="0">
                <a:pos x="20" y="15"/>
              </a:cxn>
              <a:cxn ang="0">
                <a:pos x="22" y="14"/>
              </a:cxn>
              <a:cxn ang="0">
                <a:pos x="21" y="9"/>
              </a:cxn>
              <a:cxn ang="0">
                <a:pos x="24" y="8"/>
              </a:cxn>
              <a:cxn ang="0">
                <a:pos x="21" y="20"/>
              </a:cxn>
              <a:cxn ang="0">
                <a:pos x="28" y="3"/>
              </a:cxn>
              <a:cxn ang="0">
                <a:pos x="32" y="0"/>
              </a:cxn>
              <a:cxn ang="0">
                <a:pos x="24" y="8"/>
              </a:cxn>
              <a:cxn ang="0">
                <a:pos x="20" y="10"/>
              </a:cxn>
              <a:cxn ang="0">
                <a:pos x="23" y="11"/>
              </a:cxn>
              <a:cxn ang="0">
                <a:pos x="19" y="14"/>
              </a:cxn>
              <a:cxn ang="0">
                <a:pos x="20" y="16"/>
              </a:cxn>
              <a:cxn ang="0">
                <a:pos x="8" y="21"/>
              </a:cxn>
              <a:cxn ang="0">
                <a:pos x="0" y="27"/>
              </a:cxn>
              <a:cxn ang="0">
                <a:pos x="8" y="31"/>
              </a:cxn>
              <a:cxn ang="0">
                <a:pos x="23" y="33"/>
              </a:cxn>
              <a:cxn ang="0">
                <a:pos x="21" y="35"/>
              </a:cxn>
              <a:cxn ang="0">
                <a:pos x="25" y="35"/>
              </a:cxn>
              <a:cxn ang="0">
                <a:pos x="23" y="39"/>
              </a:cxn>
              <a:cxn ang="0">
                <a:pos x="25" y="41"/>
              </a:cxn>
              <a:cxn ang="0">
                <a:pos x="33" y="47"/>
              </a:cxn>
              <a:cxn ang="0">
                <a:pos x="37" y="45"/>
              </a:cxn>
              <a:cxn ang="0">
                <a:pos x="45" y="26"/>
              </a:cxn>
              <a:cxn ang="0">
                <a:pos x="50" y="30"/>
              </a:cxn>
              <a:cxn ang="0">
                <a:pos x="51" y="24"/>
              </a:cxn>
              <a:cxn ang="0">
                <a:pos x="53" y="21"/>
              </a:cxn>
              <a:cxn ang="0">
                <a:pos x="50" y="19"/>
              </a:cxn>
              <a:cxn ang="0">
                <a:pos x="48" y="13"/>
              </a:cxn>
              <a:cxn ang="0">
                <a:pos x="40" y="18"/>
              </a:cxn>
              <a:cxn ang="0">
                <a:pos x="32" y="1"/>
              </a:cxn>
            </a:cxnLst>
            <a:rect l="0" t="0" r="r" b="b"/>
            <a:pathLst>
              <a:path w="53" h="47">
                <a:moveTo>
                  <a:pt x="25" y="40"/>
                </a:moveTo>
                <a:cubicBezTo>
                  <a:pt x="24" y="40"/>
                  <a:pt x="24" y="40"/>
                  <a:pt x="24" y="40"/>
                </a:cubicBezTo>
                <a:cubicBezTo>
                  <a:pt x="25" y="39"/>
                  <a:pt x="25" y="39"/>
                  <a:pt x="25" y="39"/>
                </a:cubicBezTo>
                <a:cubicBezTo>
                  <a:pt x="27" y="39"/>
                  <a:pt x="27" y="39"/>
                  <a:pt x="27" y="39"/>
                </a:cubicBezTo>
                <a:cubicBezTo>
                  <a:pt x="27" y="40"/>
                  <a:pt x="27" y="40"/>
                  <a:pt x="27" y="40"/>
                </a:cubicBezTo>
                <a:cubicBezTo>
                  <a:pt x="25" y="40"/>
                  <a:pt x="25" y="40"/>
                  <a:pt x="25" y="40"/>
                </a:cubicBezTo>
                <a:moveTo>
                  <a:pt x="22" y="35"/>
                </a:moveTo>
                <a:cubicBezTo>
                  <a:pt x="22" y="35"/>
                  <a:pt x="22" y="35"/>
                  <a:pt x="22" y="35"/>
                </a:cubicBezTo>
                <a:cubicBezTo>
                  <a:pt x="22" y="34"/>
                  <a:pt x="22" y="34"/>
                  <a:pt x="22" y="34"/>
                </a:cubicBezTo>
                <a:cubicBezTo>
                  <a:pt x="24" y="34"/>
                  <a:pt x="24" y="34"/>
                  <a:pt x="24" y="34"/>
                </a:cubicBezTo>
                <a:cubicBezTo>
                  <a:pt x="24" y="35"/>
                  <a:pt x="24" y="35"/>
                  <a:pt x="24" y="35"/>
                </a:cubicBezTo>
                <a:cubicBezTo>
                  <a:pt x="22" y="35"/>
                  <a:pt x="22" y="35"/>
                  <a:pt x="22" y="35"/>
                </a:cubicBezTo>
                <a:moveTo>
                  <a:pt x="33" y="46"/>
                </a:moveTo>
                <a:cubicBezTo>
                  <a:pt x="32" y="45"/>
                  <a:pt x="32" y="45"/>
                  <a:pt x="32" y="45"/>
                </a:cubicBezTo>
                <a:cubicBezTo>
                  <a:pt x="22" y="29"/>
                  <a:pt x="22" y="29"/>
                  <a:pt x="22" y="29"/>
                </a:cubicBezTo>
                <a:cubicBezTo>
                  <a:pt x="23" y="29"/>
                  <a:pt x="23" y="29"/>
                  <a:pt x="23" y="29"/>
                </a:cubicBezTo>
                <a:cubicBezTo>
                  <a:pt x="33" y="45"/>
                  <a:pt x="33" y="45"/>
                  <a:pt x="33" y="45"/>
                </a:cubicBezTo>
                <a:cubicBezTo>
                  <a:pt x="33" y="46"/>
                  <a:pt x="33" y="46"/>
                  <a:pt x="33" y="46"/>
                </a:cubicBezTo>
                <a:moveTo>
                  <a:pt x="50" y="29"/>
                </a:moveTo>
                <a:cubicBezTo>
                  <a:pt x="50" y="29"/>
                  <a:pt x="50" y="29"/>
                  <a:pt x="50" y="29"/>
                </a:cubicBezTo>
                <a:cubicBezTo>
                  <a:pt x="46" y="25"/>
                  <a:pt x="46" y="25"/>
                  <a:pt x="46" y="25"/>
                </a:cubicBezTo>
                <a:cubicBezTo>
                  <a:pt x="47" y="25"/>
                  <a:pt x="47" y="25"/>
                  <a:pt x="47" y="25"/>
                </a:cubicBezTo>
                <a:cubicBezTo>
                  <a:pt x="50" y="28"/>
                  <a:pt x="50" y="28"/>
                  <a:pt x="50" y="28"/>
                </a:cubicBezTo>
                <a:cubicBezTo>
                  <a:pt x="50" y="29"/>
                  <a:pt x="50" y="29"/>
                  <a:pt x="50" y="29"/>
                </a:cubicBezTo>
                <a:moveTo>
                  <a:pt x="2" y="26"/>
                </a:moveTo>
                <a:cubicBezTo>
                  <a:pt x="2" y="26"/>
                  <a:pt x="2" y="26"/>
                  <a:pt x="2" y="26"/>
                </a:cubicBezTo>
                <a:cubicBezTo>
                  <a:pt x="2" y="25"/>
                  <a:pt x="2" y="25"/>
                  <a:pt x="2" y="25"/>
                </a:cubicBezTo>
                <a:cubicBezTo>
                  <a:pt x="3" y="25"/>
                  <a:pt x="3" y="24"/>
                  <a:pt x="5" y="23"/>
                </a:cubicBezTo>
                <a:cubicBezTo>
                  <a:pt x="6" y="23"/>
                  <a:pt x="8" y="22"/>
                  <a:pt x="11" y="22"/>
                </a:cubicBezTo>
                <a:cubicBezTo>
                  <a:pt x="15" y="21"/>
                  <a:pt x="22" y="21"/>
                  <a:pt x="27" y="20"/>
                </a:cubicBezTo>
                <a:cubicBezTo>
                  <a:pt x="30" y="20"/>
                  <a:pt x="33" y="20"/>
                  <a:pt x="34" y="19"/>
                </a:cubicBezTo>
                <a:cubicBezTo>
                  <a:pt x="35" y="19"/>
                  <a:pt x="36" y="19"/>
                  <a:pt x="37" y="19"/>
                </a:cubicBezTo>
                <a:cubicBezTo>
                  <a:pt x="37" y="19"/>
                  <a:pt x="37" y="19"/>
                  <a:pt x="37" y="19"/>
                </a:cubicBezTo>
                <a:cubicBezTo>
                  <a:pt x="37" y="19"/>
                  <a:pt x="38" y="19"/>
                  <a:pt x="40" y="19"/>
                </a:cubicBezTo>
                <a:cubicBezTo>
                  <a:pt x="42" y="19"/>
                  <a:pt x="45" y="19"/>
                  <a:pt x="49" y="20"/>
                </a:cubicBezTo>
                <a:cubicBezTo>
                  <a:pt x="50" y="21"/>
                  <a:pt x="50" y="21"/>
                  <a:pt x="50" y="21"/>
                </a:cubicBezTo>
                <a:cubicBezTo>
                  <a:pt x="49" y="21"/>
                  <a:pt x="49" y="21"/>
                  <a:pt x="49" y="21"/>
                </a:cubicBezTo>
                <a:cubicBezTo>
                  <a:pt x="45" y="20"/>
                  <a:pt x="42" y="20"/>
                  <a:pt x="40" y="20"/>
                </a:cubicBezTo>
                <a:cubicBezTo>
                  <a:pt x="40" y="20"/>
                  <a:pt x="40" y="20"/>
                  <a:pt x="40" y="20"/>
                </a:cubicBezTo>
                <a:cubicBezTo>
                  <a:pt x="39" y="20"/>
                  <a:pt x="39" y="20"/>
                  <a:pt x="38" y="20"/>
                </a:cubicBezTo>
                <a:cubicBezTo>
                  <a:pt x="38" y="20"/>
                  <a:pt x="38" y="20"/>
                  <a:pt x="38"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20" y="22"/>
                  <a:pt x="11" y="23"/>
                </a:cubicBezTo>
                <a:cubicBezTo>
                  <a:pt x="8" y="23"/>
                  <a:pt x="6" y="24"/>
                  <a:pt x="5" y="24"/>
                </a:cubicBezTo>
                <a:cubicBezTo>
                  <a:pt x="4" y="25"/>
                  <a:pt x="3" y="25"/>
                  <a:pt x="3" y="26"/>
                </a:cubicBezTo>
                <a:cubicBezTo>
                  <a:pt x="3" y="26"/>
                  <a:pt x="3" y="26"/>
                  <a:pt x="3" y="26"/>
                </a:cubicBezTo>
                <a:cubicBezTo>
                  <a:pt x="3" y="26"/>
                  <a:pt x="3" y="26"/>
                  <a:pt x="3" y="26"/>
                </a:cubicBezTo>
                <a:cubicBezTo>
                  <a:pt x="3" y="26"/>
                  <a:pt x="3" y="26"/>
                  <a:pt x="3" y="26"/>
                </a:cubicBezTo>
                <a:cubicBezTo>
                  <a:pt x="3" y="26"/>
                  <a:pt x="3" y="26"/>
                  <a:pt x="3" y="26"/>
                </a:cubicBezTo>
                <a:cubicBezTo>
                  <a:pt x="2" y="26"/>
                  <a:pt x="2" y="26"/>
                  <a:pt x="2" y="26"/>
                </a:cubicBezTo>
                <a:moveTo>
                  <a:pt x="47" y="18"/>
                </a:moveTo>
                <a:cubicBezTo>
                  <a:pt x="46" y="18"/>
                  <a:pt x="46" y="18"/>
                  <a:pt x="46" y="18"/>
                </a:cubicBezTo>
                <a:cubicBezTo>
                  <a:pt x="48" y="14"/>
                  <a:pt x="48" y="14"/>
                  <a:pt x="48" y="14"/>
                </a:cubicBezTo>
                <a:cubicBezTo>
                  <a:pt x="49" y="14"/>
                  <a:pt x="49" y="14"/>
                  <a:pt x="49" y="14"/>
                </a:cubicBezTo>
                <a:cubicBezTo>
                  <a:pt x="49" y="15"/>
                  <a:pt x="49" y="15"/>
                  <a:pt x="49" y="15"/>
                </a:cubicBezTo>
                <a:cubicBezTo>
                  <a:pt x="47" y="18"/>
                  <a:pt x="47" y="18"/>
                  <a:pt x="47" y="18"/>
                </a:cubicBezTo>
                <a:moveTo>
                  <a:pt x="20" y="15"/>
                </a:moveTo>
                <a:cubicBezTo>
                  <a:pt x="19" y="14"/>
                  <a:pt x="19" y="14"/>
                  <a:pt x="19" y="14"/>
                </a:cubicBezTo>
                <a:cubicBezTo>
                  <a:pt x="20" y="14"/>
                  <a:pt x="20" y="14"/>
                  <a:pt x="20" y="14"/>
                </a:cubicBezTo>
                <a:cubicBezTo>
                  <a:pt x="22" y="14"/>
                  <a:pt x="22" y="14"/>
                  <a:pt x="22" y="14"/>
                </a:cubicBezTo>
                <a:cubicBezTo>
                  <a:pt x="22" y="15"/>
                  <a:pt x="22" y="15"/>
                  <a:pt x="22" y="15"/>
                </a:cubicBezTo>
                <a:cubicBezTo>
                  <a:pt x="20" y="15"/>
                  <a:pt x="20" y="15"/>
                  <a:pt x="20" y="15"/>
                </a:cubicBezTo>
                <a:moveTo>
                  <a:pt x="21" y="9"/>
                </a:moveTo>
                <a:cubicBezTo>
                  <a:pt x="21" y="9"/>
                  <a:pt x="21" y="9"/>
                  <a:pt x="21" y="9"/>
                </a:cubicBezTo>
                <a:cubicBezTo>
                  <a:pt x="21" y="8"/>
                  <a:pt x="21" y="8"/>
                  <a:pt x="21" y="8"/>
                </a:cubicBezTo>
                <a:cubicBezTo>
                  <a:pt x="24" y="8"/>
                  <a:pt x="24" y="8"/>
                  <a:pt x="24" y="8"/>
                </a:cubicBezTo>
                <a:cubicBezTo>
                  <a:pt x="24" y="9"/>
                  <a:pt x="24" y="9"/>
                  <a:pt x="24" y="9"/>
                </a:cubicBezTo>
                <a:cubicBezTo>
                  <a:pt x="21" y="9"/>
                  <a:pt x="21" y="9"/>
                  <a:pt x="21" y="9"/>
                </a:cubicBezTo>
                <a:moveTo>
                  <a:pt x="21" y="20"/>
                </a:moveTo>
                <a:cubicBezTo>
                  <a:pt x="27" y="3"/>
                  <a:pt x="27" y="3"/>
                  <a:pt x="27" y="3"/>
                </a:cubicBezTo>
                <a:cubicBezTo>
                  <a:pt x="28" y="3"/>
                  <a:pt x="28" y="3"/>
                  <a:pt x="28" y="3"/>
                </a:cubicBezTo>
                <a:cubicBezTo>
                  <a:pt x="28" y="3"/>
                  <a:pt x="28" y="3"/>
                  <a:pt x="28" y="3"/>
                </a:cubicBezTo>
                <a:cubicBezTo>
                  <a:pt x="22" y="19"/>
                  <a:pt x="22" y="19"/>
                  <a:pt x="22" y="19"/>
                </a:cubicBezTo>
                <a:cubicBezTo>
                  <a:pt x="21" y="20"/>
                  <a:pt x="21" y="20"/>
                  <a:pt x="21" y="20"/>
                </a:cubicBezTo>
                <a:moveTo>
                  <a:pt x="32" y="0"/>
                </a:moveTo>
                <a:cubicBezTo>
                  <a:pt x="32" y="0"/>
                  <a:pt x="29" y="0"/>
                  <a:pt x="28" y="0"/>
                </a:cubicBezTo>
                <a:cubicBezTo>
                  <a:pt x="27" y="0"/>
                  <a:pt x="27" y="1"/>
                  <a:pt x="27" y="1"/>
                </a:cubicBezTo>
                <a:cubicBezTo>
                  <a:pt x="24" y="8"/>
                  <a:pt x="24" y="8"/>
                  <a:pt x="24" y="8"/>
                </a:cubicBezTo>
                <a:cubicBezTo>
                  <a:pt x="21" y="8"/>
                  <a:pt x="21" y="8"/>
                  <a:pt x="21" y="8"/>
                </a:cubicBezTo>
                <a:cubicBezTo>
                  <a:pt x="21" y="8"/>
                  <a:pt x="20" y="9"/>
                  <a:pt x="20" y="9"/>
                </a:cubicBezTo>
                <a:cubicBezTo>
                  <a:pt x="20" y="10"/>
                  <a:pt x="20" y="10"/>
                  <a:pt x="20" y="10"/>
                </a:cubicBezTo>
                <a:cubicBezTo>
                  <a:pt x="20" y="11"/>
                  <a:pt x="21" y="11"/>
                  <a:pt x="21" y="11"/>
                </a:cubicBezTo>
                <a:cubicBezTo>
                  <a:pt x="21" y="11"/>
                  <a:pt x="21" y="11"/>
                  <a:pt x="21" y="11"/>
                </a:cubicBezTo>
                <a:cubicBezTo>
                  <a:pt x="23" y="11"/>
                  <a:pt x="23" y="11"/>
                  <a:pt x="23" y="11"/>
                </a:cubicBezTo>
                <a:cubicBezTo>
                  <a:pt x="22" y="13"/>
                  <a:pt x="22" y="13"/>
                  <a:pt x="22" y="13"/>
                </a:cubicBezTo>
                <a:cubicBezTo>
                  <a:pt x="20" y="13"/>
                  <a:pt x="20" y="13"/>
                  <a:pt x="20" y="13"/>
                </a:cubicBezTo>
                <a:cubicBezTo>
                  <a:pt x="19" y="13"/>
                  <a:pt x="19" y="14"/>
                  <a:pt x="19" y="14"/>
                </a:cubicBezTo>
                <a:cubicBezTo>
                  <a:pt x="19" y="15"/>
                  <a:pt x="19" y="15"/>
                  <a:pt x="19" y="15"/>
                </a:cubicBezTo>
                <a:cubicBezTo>
                  <a:pt x="19" y="16"/>
                  <a:pt x="19" y="16"/>
                  <a:pt x="20" y="16"/>
                </a:cubicBezTo>
                <a:cubicBezTo>
                  <a:pt x="20" y="16"/>
                  <a:pt x="20" y="16"/>
                  <a:pt x="20" y="16"/>
                </a:cubicBezTo>
                <a:cubicBezTo>
                  <a:pt x="21" y="16"/>
                  <a:pt x="21" y="16"/>
                  <a:pt x="21" y="16"/>
                </a:cubicBezTo>
                <a:cubicBezTo>
                  <a:pt x="20" y="20"/>
                  <a:pt x="20" y="20"/>
                  <a:pt x="20" y="20"/>
                </a:cubicBezTo>
                <a:cubicBezTo>
                  <a:pt x="8" y="21"/>
                  <a:pt x="8" y="21"/>
                  <a:pt x="8" y="21"/>
                </a:cubicBezTo>
                <a:cubicBezTo>
                  <a:pt x="3" y="21"/>
                  <a:pt x="0" y="24"/>
                  <a:pt x="0" y="27"/>
                </a:cubicBezTo>
                <a:cubicBezTo>
                  <a:pt x="0" y="27"/>
                  <a:pt x="0" y="27"/>
                  <a:pt x="0" y="27"/>
                </a:cubicBezTo>
                <a:cubicBezTo>
                  <a:pt x="0" y="27"/>
                  <a:pt x="0" y="27"/>
                  <a:pt x="0" y="27"/>
                </a:cubicBezTo>
                <a:cubicBezTo>
                  <a:pt x="0" y="27"/>
                  <a:pt x="0" y="27"/>
                  <a:pt x="0" y="27"/>
                </a:cubicBezTo>
                <a:cubicBezTo>
                  <a:pt x="0" y="27"/>
                  <a:pt x="0" y="27"/>
                  <a:pt x="0" y="27"/>
                </a:cubicBezTo>
                <a:cubicBezTo>
                  <a:pt x="0" y="29"/>
                  <a:pt x="3" y="31"/>
                  <a:pt x="8" y="31"/>
                </a:cubicBezTo>
                <a:cubicBezTo>
                  <a:pt x="8" y="31"/>
                  <a:pt x="9" y="31"/>
                  <a:pt x="9" y="31"/>
                </a:cubicBezTo>
                <a:cubicBezTo>
                  <a:pt x="21" y="29"/>
                  <a:pt x="21" y="29"/>
                  <a:pt x="21" y="29"/>
                </a:cubicBezTo>
                <a:cubicBezTo>
                  <a:pt x="23" y="33"/>
                  <a:pt x="23" y="33"/>
                  <a:pt x="23" y="33"/>
                </a:cubicBezTo>
                <a:cubicBezTo>
                  <a:pt x="22" y="33"/>
                  <a:pt x="22" y="33"/>
                  <a:pt x="22" y="33"/>
                </a:cubicBezTo>
                <a:cubicBezTo>
                  <a:pt x="21" y="33"/>
                  <a:pt x="21" y="33"/>
                  <a:pt x="21" y="34"/>
                </a:cubicBezTo>
                <a:cubicBezTo>
                  <a:pt x="21" y="35"/>
                  <a:pt x="21" y="35"/>
                  <a:pt x="21" y="35"/>
                </a:cubicBezTo>
                <a:cubicBezTo>
                  <a:pt x="21" y="35"/>
                  <a:pt x="21" y="36"/>
                  <a:pt x="22" y="36"/>
                </a:cubicBezTo>
                <a:cubicBezTo>
                  <a:pt x="22" y="36"/>
                  <a:pt x="22" y="36"/>
                  <a:pt x="22" y="36"/>
                </a:cubicBezTo>
                <a:cubicBezTo>
                  <a:pt x="25" y="35"/>
                  <a:pt x="25" y="35"/>
                  <a:pt x="25" y="35"/>
                </a:cubicBezTo>
                <a:cubicBezTo>
                  <a:pt x="26" y="38"/>
                  <a:pt x="26" y="38"/>
                  <a:pt x="26" y="38"/>
                </a:cubicBezTo>
                <a:cubicBezTo>
                  <a:pt x="24" y="38"/>
                  <a:pt x="24" y="38"/>
                  <a:pt x="24" y="38"/>
                </a:cubicBezTo>
                <a:cubicBezTo>
                  <a:pt x="24" y="38"/>
                  <a:pt x="23" y="38"/>
                  <a:pt x="23" y="39"/>
                </a:cubicBezTo>
                <a:cubicBezTo>
                  <a:pt x="23" y="40"/>
                  <a:pt x="23" y="40"/>
                  <a:pt x="23" y="40"/>
                </a:cubicBezTo>
                <a:cubicBezTo>
                  <a:pt x="23" y="40"/>
                  <a:pt x="24" y="41"/>
                  <a:pt x="24" y="41"/>
                </a:cubicBezTo>
                <a:cubicBezTo>
                  <a:pt x="24" y="41"/>
                  <a:pt x="24" y="41"/>
                  <a:pt x="25" y="41"/>
                </a:cubicBezTo>
                <a:cubicBezTo>
                  <a:pt x="28" y="40"/>
                  <a:pt x="28" y="40"/>
                  <a:pt x="28" y="40"/>
                </a:cubicBezTo>
                <a:cubicBezTo>
                  <a:pt x="31" y="46"/>
                  <a:pt x="31" y="46"/>
                  <a:pt x="31" y="46"/>
                </a:cubicBezTo>
                <a:cubicBezTo>
                  <a:pt x="31" y="46"/>
                  <a:pt x="32" y="47"/>
                  <a:pt x="33" y="47"/>
                </a:cubicBezTo>
                <a:cubicBezTo>
                  <a:pt x="33" y="47"/>
                  <a:pt x="33" y="47"/>
                  <a:pt x="33" y="47"/>
                </a:cubicBezTo>
                <a:cubicBezTo>
                  <a:pt x="34" y="47"/>
                  <a:pt x="37" y="46"/>
                  <a:pt x="37" y="46"/>
                </a:cubicBezTo>
                <a:cubicBezTo>
                  <a:pt x="37" y="46"/>
                  <a:pt x="37" y="46"/>
                  <a:pt x="37" y="45"/>
                </a:cubicBezTo>
                <a:cubicBezTo>
                  <a:pt x="37" y="45"/>
                  <a:pt x="32" y="33"/>
                  <a:pt x="31" y="28"/>
                </a:cubicBezTo>
                <a:cubicBezTo>
                  <a:pt x="38" y="28"/>
                  <a:pt x="38" y="28"/>
                  <a:pt x="38" y="28"/>
                </a:cubicBezTo>
                <a:cubicBezTo>
                  <a:pt x="39" y="27"/>
                  <a:pt x="42" y="27"/>
                  <a:pt x="45" y="26"/>
                </a:cubicBezTo>
                <a:cubicBezTo>
                  <a:pt x="49" y="30"/>
                  <a:pt x="49" y="30"/>
                  <a:pt x="49" y="30"/>
                </a:cubicBezTo>
                <a:cubicBezTo>
                  <a:pt x="49" y="30"/>
                  <a:pt x="49" y="30"/>
                  <a:pt x="50" y="30"/>
                </a:cubicBezTo>
                <a:cubicBezTo>
                  <a:pt x="50" y="30"/>
                  <a:pt x="50" y="30"/>
                  <a:pt x="50" y="30"/>
                </a:cubicBezTo>
                <a:cubicBezTo>
                  <a:pt x="50" y="30"/>
                  <a:pt x="53" y="30"/>
                  <a:pt x="53" y="30"/>
                </a:cubicBezTo>
                <a:cubicBezTo>
                  <a:pt x="53" y="30"/>
                  <a:pt x="53" y="30"/>
                  <a:pt x="53" y="29"/>
                </a:cubicBezTo>
                <a:cubicBezTo>
                  <a:pt x="53" y="29"/>
                  <a:pt x="52" y="26"/>
                  <a:pt x="51" y="24"/>
                </a:cubicBezTo>
                <a:cubicBezTo>
                  <a:pt x="52" y="23"/>
                  <a:pt x="53" y="22"/>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0"/>
                  <a:pt x="52" y="19"/>
                  <a:pt x="50" y="19"/>
                </a:cubicBezTo>
                <a:cubicBezTo>
                  <a:pt x="51" y="16"/>
                  <a:pt x="51" y="14"/>
                  <a:pt x="51" y="13"/>
                </a:cubicBezTo>
                <a:cubicBezTo>
                  <a:pt x="51" y="13"/>
                  <a:pt x="51" y="13"/>
                  <a:pt x="51" y="13"/>
                </a:cubicBezTo>
                <a:cubicBezTo>
                  <a:pt x="51" y="13"/>
                  <a:pt x="48" y="13"/>
                  <a:pt x="48" y="13"/>
                </a:cubicBezTo>
                <a:cubicBezTo>
                  <a:pt x="48" y="13"/>
                  <a:pt x="47" y="13"/>
                  <a:pt x="47" y="13"/>
                </a:cubicBezTo>
                <a:cubicBezTo>
                  <a:pt x="45" y="18"/>
                  <a:pt x="45" y="18"/>
                  <a:pt x="45" y="18"/>
                </a:cubicBezTo>
                <a:cubicBezTo>
                  <a:pt x="43" y="18"/>
                  <a:pt x="41" y="18"/>
                  <a:pt x="40" y="18"/>
                </a:cubicBezTo>
                <a:cubicBezTo>
                  <a:pt x="39" y="18"/>
                  <a:pt x="37" y="18"/>
                  <a:pt x="37" y="18"/>
                </a:cubicBezTo>
                <a:cubicBezTo>
                  <a:pt x="30" y="19"/>
                  <a:pt x="30" y="19"/>
                  <a:pt x="30" y="19"/>
                </a:cubicBezTo>
                <a:cubicBezTo>
                  <a:pt x="30" y="14"/>
                  <a:pt x="32" y="2"/>
                  <a:pt x="32" y="1"/>
                </a:cubicBezTo>
                <a:cubicBezTo>
                  <a:pt x="33" y="0"/>
                  <a:pt x="32" y="0"/>
                  <a:pt x="32" y="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9" name="Group 128"/>
          <p:cNvGrpSpPr/>
          <p:nvPr/>
        </p:nvGrpSpPr>
        <p:grpSpPr>
          <a:xfrm>
            <a:off x="8472026" y="2007477"/>
            <a:ext cx="775997" cy="444083"/>
            <a:chOff x="6265863" y="1047750"/>
            <a:chExt cx="538163" cy="307976"/>
          </a:xfrm>
          <a:solidFill>
            <a:schemeClr val="bg1"/>
          </a:solidFill>
        </p:grpSpPr>
        <p:sp>
          <p:nvSpPr>
            <p:cNvPr id="8300" name="Freeform 108"/>
            <p:cNvSpPr>
              <a:spLocks noEditPoints="1"/>
            </p:cNvSpPr>
            <p:nvPr/>
          </p:nvSpPr>
          <p:spPr bwMode="auto">
            <a:xfrm>
              <a:off x="6340476" y="1262063"/>
              <a:ext cx="93663" cy="93663"/>
            </a:xfrm>
            <a:custGeom>
              <a:avLst/>
              <a:gdLst/>
              <a:ahLst/>
              <a:cxnLst>
                <a:cxn ang="0">
                  <a:pos x="5" y="7"/>
                </a:cxn>
                <a:cxn ang="0">
                  <a:pos x="3" y="5"/>
                </a:cxn>
                <a:cxn ang="0">
                  <a:pos x="5" y="3"/>
                </a:cxn>
                <a:cxn ang="0">
                  <a:pos x="5" y="3"/>
                </a:cxn>
                <a:cxn ang="0">
                  <a:pos x="7" y="5"/>
                </a:cxn>
                <a:cxn ang="0">
                  <a:pos x="5" y="7"/>
                </a:cxn>
                <a:cxn ang="0">
                  <a:pos x="5" y="7"/>
                </a:cxn>
                <a:cxn ang="0">
                  <a:pos x="5" y="0"/>
                </a:cxn>
                <a:cxn ang="0">
                  <a:pos x="5" y="0"/>
                </a:cxn>
                <a:cxn ang="0">
                  <a:pos x="0" y="5"/>
                </a:cxn>
                <a:cxn ang="0">
                  <a:pos x="5" y="10"/>
                </a:cxn>
                <a:cxn ang="0">
                  <a:pos x="5" y="10"/>
                </a:cxn>
                <a:cxn ang="0">
                  <a:pos x="10" y="5"/>
                </a:cxn>
                <a:cxn ang="0">
                  <a:pos x="5" y="0"/>
                </a:cxn>
              </a:cxnLst>
              <a:rect l="0" t="0" r="r" b="b"/>
              <a:pathLst>
                <a:path w="10" h="10">
                  <a:moveTo>
                    <a:pt x="5" y="7"/>
                  </a:moveTo>
                  <a:cubicBezTo>
                    <a:pt x="4" y="7"/>
                    <a:pt x="3" y="6"/>
                    <a:pt x="3" y="5"/>
                  </a:cubicBezTo>
                  <a:cubicBezTo>
                    <a:pt x="3" y="4"/>
                    <a:pt x="4" y="3"/>
                    <a:pt x="5" y="3"/>
                  </a:cubicBezTo>
                  <a:cubicBezTo>
                    <a:pt x="5" y="3"/>
                    <a:pt x="5" y="3"/>
                    <a:pt x="5" y="3"/>
                  </a:cubicBezTo>
                  <a:cubicBezTo>
                    <a:pt x="6" y="3"/>
                    <a:pt x="7" y="4"/>
                    <a:pt x="7" y="5"/>
                  </a:cubicBezTo>
                  <a:cubicBezTo>
                    <a:pt x="7" y="6"/>
                    <a:pt x="6" y="7"/>
                    <a:pt x="5" y="7"/>
                  </a:cubicBezTo>
                  <a:cubicBezTo>
                    <a:pt x="5" y="7"/>
                    <a:pt x="5" y="7"/>
                    <a:pt x="5" y="7"/>
                  </a:cubicBezTo>
                  <a:moveTo>
                    <a:pt x="5" y="0"/>
                  </a:moveTo>
                  <a:cubicBezTo>
                    <a:pt x="5" y="0"/>
                    <a:pt x="5" y="0"/>
                    <a:pt x="5" y="0"/>
                  </a:cubicBezTo>
                  <a:cubicBezTo>
                    <a:pt x="2" y="0"/>
                    <a:pt x="0" y="2"/>
                    <a:pt x="0" y="5"/>
                  </a:cubicBezTo>
                  <a:cubicBezTo>
                    <a:pt x="0" y="8"/>
                    <a:pt x="2" y="10"/>
                    <a:pt x="5" y="10"/>
                  </a:cubicBezTo>
                  <a:cubicBezTo>
                    <a:pt x="5" y="10"/>
                    <a:pt x="5" y="10"/>
                    <a:pt x="5" y="10"/>
                  </a:cubicBezTo>
                  <a:cubicBezTo>
                    <a:pt x="8" y="10"/>
                    <a:pt x="10" y="7"/>
                    <a:pt x="10" y="5"/>
                  </a:cubicBezTo>
                  <a:cubicBezTo>
                    <a:pt x="10" y="2"/>
                    <a:pt x="8" y="0"/>
                    <a:pt x="5"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1" name="Freeform 109"/>
            <p:cNvSpPr>
              <a:spLocks/>
            </p:cNvSpPr>
            <p:nvPr/>
          </p:nvSpPr>
          <p:spPr bwMode="auto">
            <a:xfrm>
              <a:off x="6757988" y="1271588"/>
              <a:ext cx="46038" cy="19050"/>
            </a:xfrm>
            <a:custGeom>
              <a:avLst/>
              <a:gdLst/>
              <a:ahLst/>
              <a:cxnLst>
                <a:cxn ang="0">
                  <a:pos x="5" y="0"/>
                </a:cxn>
                <a:cxn ang="0">
                  <a:pos x="0" y="0"/>
                </a:cxn>
                <a:cxn ang="0">
                  <a:pos x="0" y="1"/>
                </a:cxn>
                <a:cxn ang="0">
                  <a:pos x="0" y="2"/>
                </a:cxn>
                <a:cxn ang="0">
                  <a:pos x="4" y="1"/>
                </a:cxn>
                <a:cxn ang="0">
                  <a:pos x="5" y="0"/>
                </a:cxn>
              </a:cxnLst>
              <a:rect l="0" t="0" r="r" b="b"/>
              <a:pathLst>
                <a:path w="5" h="2">
                  <a:moveTo>
                    <a:pt x="5" y="0"/>
                  </a:moveTo>
                  <a:cubicBezTo>
                    <a:pt x="0" y="0"/>
                    <a:pt x="0" y="0"/>
                    <a:pt x="0" y="0"/>
                  </a:cubicBezTo>
                  <a:cubicBezTo>
                    <a:pt x="0" y="0"/>
                    <a:pt x="0" y="1"/>
                    <a:pt x="0" y="1"/>
                  </a:cubicBezTo>
                  <a:cubicBezTo>
                    <a:pt x="0" y="2"/>
                    <a:pt x="0" y="2"/>
                    <a:pt x="0" y="2"/>
                  </a:cubicBezTo>
                  <a:cubicBezTo>
                    <a:pt x="2" y="1"/>
                    <a:pt x="3" y="1"/>
                    <a:pt x="4" y="1"/>
                  </a:cubicBezTo>
                  <a:cubicBezTo>
                    <a:pt x="4" y="1"/>
                    <a:pt x="4" y="0"/>
                    <a:pt x="5"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2" name="Freeform 110"/>
            <p:cNvSpPr>
              <a:spLocks/>
            </p:cNvSpPr>
            <p:nvPr/>
          </p:nvSpPr>
          <p:spPr bwMode="auto">
            <a:xfrm>
              <a:off x="6265863" y="1300163"/>
              <a:ext cx="65088" cy="19050"/>
            </a:xfrm>
            <a:custGeom>
              <a:avLst/>
              <a:gdLst/>
              <a:ahLst/>
              <a:cxnLst>
                <a:cxn ang="0">
                  <a:pos x="7" y="0"/>
                </a:cxn>
                <a:cxn ang="0">
                  <a:pos x="0" y="1"/>
                </a:cxn>
                <a:cxn ang="0">
                  <a:pos x="2" y="2"/>
                </a:cxn>
                <a:cxn ang="0">
                  <a:pos x="2" y="2"/>
                </a:cxn>
                <a:cxn ang="0">
                  <a:pos x="7" y="2"/>
                </a:cxn>
                <a:cxn ang="0">
                  <a:pos x="7" y="1"/>
                </a:cxn>
                <a:cxn ang="0">
                  <a:pos x="7" y="0"/>
                </a:cxn>
              </a:cxnLst>
              <a:rect l="0" t="0" r="r" b="b"/>
              <a:pathLst>
                <a:path w="7" h="2">
                  <a:moveTo>
                    <a:pt x="7" y="0"/>
                  </a:moveTo>
                  <a:cubicBezTo>
                    <a:pt x="0" y="1"/>
                    <a:pt x="0" y="1"/>
                    <a:pt x="0" y="1"/>
                  </a:cubicBezTo>
                  <a:cubicBezTo>
                    <a:pt x="1" y="2"/>
                    <a:pt x="1" y="2"/>
                    <a:pt x="2" y="2"/>
                  </a:cubicBezTo>
                  <a:cubicBezTo>
                    <a:pt x="2" y="2"/>
                    <a:pt x="2" y="2"/>
                    <a:pt x="2" y="2"/>
                  </a:cubicBezTo>
                  <a:cubicBezTo>
                    <a:pt x="2" y="2"/>
                    <a:pt x="4" y="2"/>
                    <a:pt x="7" y="2"/>
                  </a:cubicBezTo>
                  <a:cubicBezTo>
                    <a:pt x="7" y="1"/>
                    <a:pt x="7" y="1"/>
                    <a:pt x="7" y="1"/>
                  </a:cubicBezTo>
                  <a:cubicBezTo>
                    <a:pt x="6" y="1"/>
                    <a:pt x="6" y="1"/>
                    <a:pt x="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3" name="Freeform 111"/>
            <p:cNvSpPr>
              <a:spLocks noEditPoints="1"/>
            </p:cNvSpPr>
            <p:nvPr/>
          </p:nvSpPr>
          <p:spPr bwMode="auto">
            <a:xfrm>
              <a:off x="6275388" y="1095375"/>
              <a:ext cx="520700" cy="214313"/>
            </a:xfrm>
            <a:custGeom>
              <a:avLst/>
              <a:gdLst/>
              <a:ahLst/>
              <a:cxnLst>
                <a:cxn ang="0">
                  <a:pos x="22" y="18"/>
                </a:cxn>
                <a:cxn ang="0">
                  <a:pos x="24" y="16"/>
                </a:cxn>
                <a:cxn ang="0">
                  <a:pos x="26" y="18"/>
                </a:cxn>
                <a:cxn ang="0">
                  <a:pos x="24" y="20"/>
                </a:cxn>
                <a:cxn ang="0">
                  <a:pos x="22" y="18"/>
                </a:cxn>
                <a:cxn ang="0">
                  <a:pos x="20" y="20"/>
                </a:cxn>
                <a:cxn ang="0">
                  <a:pos x="18" y="19"/>
                </a:cxn>
                <a:cxn ang="0">
                  <a:pos x="20" y="17"/>
                </a:cxn>
                <a:cxn ang="0">
                  <a:pos x="28" y="18"/>
                </a:cxn>
                <a:cxn ang="0">
                  <a:pos x="30" y="16"/>
                </a:cxn>
                <a:cxn ang="0">
                  <a:pos x="32" y="18"/>
                </a:cxn>
                <a:cxn ang="0">
                  <a:pos x="34" y="19"/>
                </a:cxn>
                <a:cxn ang="0">
                  <a:pos x="32" y="18"/>
                </a:cxn>
                <a:cxn ang="0">
                  <a:pos x="30" y="20"/>
                </a:cxn>
                <a:cxn ang="0">
                  <a:pos x="28" y="18"/>
                </a:cxn>
                <a:cxn ang="0">
                  <a:pos x="26" y="16"/>
                </a:cxn>
                <a:cxn ang="0">
                  <a:pos x="28" y="18"/>
                </a:cxn>
                <a:cxn ang="0">
                  <a:pos x="37" y="17"/>
                </a:cxn>
                <a:cxn ang="0">
                  <a:pos x="39" y="15"/>
                </a:cxn>
                <a:cxn ang="0">
                  <a:pos x="37" y="17"/>
                </a:cxn>
                <a:cxn ang="0">
                  <a:pos x="36" y="19"/>
                </a:cxn>
                <a:cxn ang="0">
                  <a:pos x="33" y="17"/>
                </a:cxn>
                <a:cxn ang="0">
                  <a:pos x="35" y="15"/>
                </a:cxn>
                <a:cxn ang="0">
                  <a:pos x="4" y="17"/>
                </a:cxn>
                <a:cxn ang="0">
                  <a:pos x="6" y="14"/>
                </a:cxn>
                <a:cxn ang="0">
                  <a:pos x="13" y="12"/>
                </a:cxn>
                <a:cxn ang="0">
                  <a:pos x="6" y="15"/>
                </a:cxn>
                <a:cxn ang="0">
                  <a:pos x="4" y="17"/>
                </a:cxn>
                <a:cxn ang="0">
                  <a:pos x="34" y="14"/>
                </a:cxn>
                <a:cxn ang="0">
                  <a:pos x="34" y="10"/>
                </a:cxn>
                <a:cxn ang="0">
                  <a:pos x="34" y="14"/>
                </a:cxn>
                <a:cxn ang="0">
                  <a:pos x="40" y="13"/>
                </a:cxn>
                <a:cxn ang="0">
                  <a:pos x="41" y="11"/>
                </a:cxn>
                <a:cxn ang="0">
                  <a:pos x="45" y="10"/>
                </a:cxn>
                <a:cxn ang="0">
                  <a:pos x="45" y="11"/>
                </a:cxn>
                <a:cxn ang="0">
                  <a:pos x="42" y="12"/>
                </a:cxn>
                <a:cxn ang="0">
                  <a:pos x="41" y="13"/>
                </a:cxn>
                <a:cxn ang="0">
                  <a:pos x="18" y="10"/>
                </a:cxn>
                <a:cxn ang="0">
                  <a:pos x="29" y="3"/>
                </a:cxn>
                <a:cxn ang="0">
                  <a:pos x="32" y="2"/>
                </a:cxn>
                <a:cxn ang="0">
                  <a:pos x="18" y="10"/>
                </a:cxn>
                <a:cxn ang="0">
                  <a:pos x="34" y="2"/>
                </a:cxn>
                <a:cxn ang="0">
                  <a:pos x="39" y="3"/>
                </a:cxn>
                <a:cxn ang="0">
                  <a:pos x="46" y="8"/>
                </a:cxn>
                <a:cxn ang="0">
                  <a:pos x="34" y="0"/>
                </a:cxn>
                <a:cxn ang="0">
                  <a:pos x="13" y="9"/>
                </a:cxn>
                <a:cxn ang="0">
                  <a:pos x="0" y="21"/>
                </a:cxn>
                <a:cxn ang="0">
                  <a:pos x="11" y="17"/>
                </a:cxn>
                <a:cxn ang="0">
                  <a:pos x="18" y="23"/>
                </a:cxn>
                <a:cxn ang="0">
                  <a:pos x="39" y="21"/>
                </a:cxn>
                <a:cxn ang="0">
                  <a:pos x="45" y="14"/>
                </a:cxn>
                <a:cxn ang="0">
                  <a:pos x="52" y="18"/>
                </a:cxn>
                <a:cxn ang="0">
                  <a:pos x="56" y="15"/>
                </a:cxn>
                <a:cxn ang="0">
                  <a:pos x="52" y="10"/>
                </a:cxn>
                <a:cxn ang="0">
                  <a:pos x="41" y="1"/>
                </a:cxn>
              </a:cxnLst>
              <a:rect l="0" t="0" r="r" b="b"/>
              <a:pathLst>
                <a:path w="56" h="23">
                  <a:moveTo>
                    <a:pt x="20" y="18"/>
                  </a:moveTo>
                  <a:cubicBezTo>
                    <a:pt x="22" y="18"/>
                    <a:pt x="22" y="18"/>
                    <a:pt x="22" y="18"/>
                  </a:cubicBezTo>
                  <a:cubicBezTo>
                    <a:pt x="22" y="16"/>
                    <a:pt x="22" y="16"/>
                    <a:pt x="22" y="16"/>
                  </a:cubicBezTo>
                  <a:cubicBezTo>
                    <a:pt x="24" y="16"/>
                    <a:pt x="24" y="16"/>
                    <a:pt x="24" y="16"/>
                  </a:cubicBezTo>
                  <a:cubicBezTo>
                    <a:pt x="24" y="18"/>
                    <a:pt x="24" y="18"/>
                    <a:pt x="24" y="18"/>
                  </a:cubicBezTo>
                  <a:cubicBezTo>
                    <a:pt x="26" y="18"/>
                    <a:pt x="26" y="18"/>
                    <a:pt x="26" y="18"/>
                  </a:cubicBezTo>
                  <a:cubicBezTo>
                    <a:pt x="26" y="20"/>
                    <a:pt x="26" y="20"/>
                    <a:pt x="26" y="20"/>
                  </a:cubicBezTo>
                  <a:cubicBezTo>
                    <a:pt x="24" y="20"/>
                    <a:pt x="24" y="20"/>
                    <a:pt x="24" y="20"/>
                  </a:cubicBezTo>
                  <a:cubicBezTo>
                    <a:pt x="24" y="18"/>
                    <a:pt x="24" y="18"/>
                    <a:pt x="24" y="18"/>
                  </a:cubicBezTo>
                  <a:cubicBezTo>
                    <a:pt x="22" y="18"/>
                    <a:pt x="22" y="18"/>
                    <a:pt x="22" y="18"/>
                  </a:cubicBezTo>
                  <a:cubicBezTo>
                    <a:pt x="22" y="20"/>
                    <a:pt x="22" y="20"/>
                    <a:pt x="22" y="20"/>
                  </a:cubicBezTo>
                  <a:cubicBezTo>
                    <a:pt x="20" y="20"/>
                    <a:pt x="20" y="20"/>
                    <a:pt x="20" y="20"/>
                  </a:cubicBezTo>
                  <a:cubicBezTo>
                    <a:pt x="20" y="18"/>
                    <a:pt x="20" y="18"/>
                    <a:pt x="20" y="18"/>
                  </a:cubicBezTo>
                  <a:cubicBezTo>
                    <a:pt x="18" y="19"/>
                    <a:pt x="18" y="19"/>
                    <a:pt x="18" y="19"/>
                  </a:cubicBezTo>
                  <a:cubicBezTo>
                    <a:pt x="18" y="17"/>
                    <a:pt x="18" y="17"/>
                    <a:pt x="18" y="17"/>
                  </a:cubicBezTo>
                  <a:cubicBezTo>
                    <a:pt x="20" y="17"/>
                    <a:pt x="20" y="17"/>
                    <a:pt x="20" y="17"/>
                  </a:cubicBezTo>
                  <a:cubicBezTo>
                    <a:pt x="20" y="18"/>
                    <a:pt x="20" y="18"/>
                    <a:pt x="20" y="18"/>
                  </a:cubicBezTo>
                  <a:moveTo>
                    <a:pt x="28" y="18"/>
                  </a:moveTo>
                  <a:cubicBezTo>
                    <a:pt x="30" y="18"/>
                    <a:pt x="30" y="18"/>
                    <a:pt x="30" y="18"/>
                  </a:cubicBezTo>
                  <a:cubicBezTo>
                    <a:pt x="30" y="16"/>
                    <a:pt x="30" y="16"/>
                    <a:pt x="30" y="16"/>
                  </a:cubicBezTo>
                  <a:cubicBezTo>
                    <a:pt x="31" y="16"/>
                    <a:pt x="31" y="16"/>
                    <a:pt x="31" y="16"/>
                  </a:cubicBezTo>
                  <a:cubicBezTo>
                    <a:pt x="32" y="18"/>
                    <a:pt x="32" y="18"/>
                    <a:pt x="32" y="18"/>
                  </a:cubicBezTo>
                  <a:cubicBezTo>
                    <a:pt x="33" y="17"/>
                    <a:pt x="33" y="17"/>
                    <a:pt x="33" y="17"/>
                  </a:cubicBezTo>
                  <a:cubicBezTo>
                    <a:pt x="34" y="19"/>
                    <a:pt x="34" y="19"/>
                    <a:pt x="34" y="19"/>
                  </a:cubicBezTo>
                  <a:cubicBezTo>
                    <a:pt x="32" y="20"/>
                    <a:pt x="32" y="20"/>
                    <a:pt x="32" y="20"/>
                  </a:cubicBezTo>
                  <a:cubicBezTo>
                    <a:pt x="32" y="18"/>
                    <a:pt x="32" y="18"/>
                    <a:pt x="32" y="18"/>
                  </a:cubicBezTo>
                  <a:cubicBezTo>
                    <a:pt x="30" y="18"/>
                    <a:pt x="30" y="18"/>
                    <a:pt x="30" y="18"/>
                  </a:cubicBezTo>
                  <a:cubicBezTo>
                    <a:pt x="30" y="20"/>
                    <a:pt x="30" y="20"/>
                    <a:pt x="30" y="20"/>
                  </a:cubicBezTo>
                  <a:cubicBezTo>
                    <a:pt x="28" y="20"/>
                    <a:pt x="28" y="20"/>
                    <a:pt x="28" y="20"/>
                  </a:cubicBezTo>
                  <a:cubicBezTo>
                    <a:pt x="28" y="18"/>
                    <a:pt x="28" y="18"/>
                    <a:pt x="28" y="18"/>
                  </a:cubicBezTo>
                  <a:cubicBezTo>
                    <a:pt x="26" y="18"/>
                    <a:pt x="26" y="18"/>
                    <a:pt x="26" y="18"/>
                  </a:cubicBezTo>
                  <a:cubicBezTo>
                    <a:pt x="26" y="16"/>
                    <a:pt x="26" y="16"/>
                    <a:pt x="26" y="16"/>
                  </a:cubicBezTo>
                  <a:cubicBezTo>
                    <a:pt x="28" y="16"/>
                    <a:pt x="28" y="16"/>
                    <a:pt x="28" y="16"/>
                  </a:cubicBezTo>
                  <a:cubicBezTo>
                    <a:pt x="28" y="18"/>
                    <a:pt x="28" y="18"/>
                    <a:pt x="28" y="18"/>
                  </a:cubicBezTo>
                  <a:moveTo>
                    <a:pt x="35" y="17"/>
                  </a:moveTo>
                  <a:cubicBezTo>
                    <a:pt x="37" y="17"/>
                    <a:pt x="37" y="17"/>
                    <a:pt x="37" y="17"/>
                  </a:cubicBezTo>
                  <a:cubicBezTo>
                    <a:pt x="37" y="15"/>
                    <a:pt x="37" y="15"/>
                    <a:pt x="37" y="15"/>
                  </a:cubicBezTo>
                  <a:cubicBezTo>
                    <a:pt x="39" y="15"/>
                    <a:pt x="39" y="15"/>
                    <a:pt x="39" y="15"/>
                  </a:cubicBezTo>
                  <a:cubicBezTo>
                    <a:pt x="39" y="17"/>
                    <a:pt x="39" y="17"/>
                    <a:pt x="39" y="17"/>
                  </a:cubicBezTo>
                  <a:cubicBezTo>
                    <a:pt x="37" y="17"/>
                    <a:pt x="37" y="17"/>
                    <a:pt x="37" y="17"/>
                  </a:cubicBezTo>
                  <a:cubicBezTo>
                    <a:pt x="37" y="19"/>
                    <a:pt x="37" y="19"/>
                    <a:pt x="37" y="19"/>
                  </a:cubicBezTo>
                  <a:cubicBezTo>
                    <a:pt x="36" y="19"/>
                    <a:pt x="36" y="19"/>
                    <a:pt x="36" y="19"/>
                  </a:cubicBezTo>
                  <a:cubicBezTo>
                    <a:pt x="35" y="17"/>
                    <a:pt x="35" y="17"/>
                    <a:pt x="35" y="17"/>
                  </a:cubicBezTo>
                  <a:cubicBezTo>
                    <a:pt x="33" y="17"/>
                    <a:pt x="33" y="17"/>
                    <a:pt x="33" y="17"/>
                  </a:cubicBezTo>
                  <a:cubicBezTo>
                    <a:pt x="33" y="16"/>
                    <a:pt x="33" y="16"/>
                    <a:pt x="33" y="16"/>
                  </a:cubicBezTo>
                  <a:cubicBezTo>
                    <a:pt x="35" y="15"/>
                    <a:pt x="35" y="15"/>
                    <a:pt x="35" y="15"/>
                  </a:cubicBezTo>
                  <a:cubicBezTo>
                    <a:pt x="35" y="17"/>
                    <a:pt x="35" y="17"/>
                    <a:pt x="35" y="17"/>
                  </a:cubicBezTo>
                  <a:moveTo>
                    <a:pt x="4" y="17"/>
                  </a:moveTo>
                  <a:cubicBezTo>
                    <a:pt x="4" y="16"/>
                    <a:pt x="4" y="16"/>
                    <a:pt x="4" y="16"/>
                  </a:cubicBezTo>
                  <a:cubicBezTo>
                    <a:pt x="4" y="16"/>
                    <a:pt x="4" y="15"/>
                    <a:pt x="6" y="14"/>
                  </a:cubicBezTo>
                  <a:cubicBezTo>
                    <a:pt x="7" y="13"/>
                    <a:pt x="9" y="12"/>
                    <a:pt x="12" y="12"/>
                  </a:cubicBezTo>
                  <a:cubicBezTo>
                    <a:pt x="13" y="12"/>
                    <a:pt x="13" y="12"/>
                    <a:pt x="13" y="12"/>
                  </a:cubicBezTo>
                  <a:cubicBezTo>
                    <a:pt x="12" y="13"/>
                    <a:pt x="12" y="13"/>
                    <a:pt x="12" y="13"/>
                  </a:cubicBezTo>
                  <a:cubicBezTo>
                    <a:pt x="9" y="13"/>
                    <a:pt x="8" y="14"/>
                    <a:pt x="6" y="15"/>
                  </a:cubicBezTo>
                  <a:cubicBezTo>
                    <a:pt x="5" y="16"/>
                    <a:pt x="5" y="16"/>
                    <a:pt x="5" y="16"/>
                  </a:cubicBezTo>
                  <a:cubicBezTo>
                    <a:pt x="4" y="17"/>
                    <a:pt x="4" y="17"/>
                    <a:pt x="4" y="17"/>
                  </a:cubicBezTo>
                  <a:moveTo>
                    <a:pt x="34" y="14"/>
                  </a:moveTo>
                  <a:cubicBezTo>
                    <a:pt x="34" y="14"/>
                    <a:pt x="34" y="14"/>
                    <a:pt x="34" y="14"/>
                  </a:cubicBezTo>
                  <a:cubicBezTo>
                    <a:pt x="34" y="13"/>
                    <a:pt x="34" y="12"/>
                    <a:pt x="34" y="11"/>
                  </a:cubicBezTo>
                  <a:cubicBezTo>
                    <a:pt x="34" y="10"/>
                    <a:pt x="34" y="10"/>
                    <a:pt x="34" y="10"/>
                  </a:cubicBezTo>
                  <a:cubicBezTo>
                    <a:pt x="34" y="10"/>
                    <a:pt x="34" y="10"/>
                    <a:pt x="34" y="10"/>
                  </a:cubicBezTo>
                  <a:cubicBezTo>
                    <a:pt x="34" y="12"/>
                    <a:pt x="34" y="13"/>
                    <a:pt x="34" y="14"/>
                  </a:cubicBezTo>
                  <a:cubicBezTo>
                    <a:pt x="34" y="14"/>
                    <a:pt x="34" y="14"/>
                    <a:pt x="34" y="14"/>
                  </a:cubicBezTo>
                  <a:moveTo>
                    <a:pt x="40" y="13"/>
                  </a:moveTo>
                  <a:cubicBezTo>
                    <a:pt x="40" y="12"/>
                    <a:pt x="40" y="12"/>
                    <a:pt x="40" y="12"/>
                  </a:cubicBezTo>
                  <a:cubicBezTo>
                    <a:pt x="40" y="12"/>
                    <a:pt x="40" y="12"/>
                    <a:pt x="41" y="11"/>
                  </a:cubicBezTo>
                  <a:cubicBezTo>
                    <a:pt x="42" y="11"/>
                    <a:pt x="43" y="10"/>
                    <a:pt x="44" y="10"/>
                  </a:cubicBezTo>
                  <a:cubicBezTo>
                    <a:pt x="45" y="10"/>
                    <a:pt x="45" y="10"/>
                    <a:pt x="45" y="10"/>
                  </a:cubicBezTo>
                  <a:cubicBezTo>
                    <a:pt x="45" y="11"/>
                    <a:pt x="45" y="11"/>
                    <a:pt x="45" y="11"/>
                  </a:cubicBezTo>
                  <a:cubicBezTo>
                    <a:pt x="45" y="11"/>
                    <a:pt x="45" y="11"/>
                    <a:pt x="45" y="11"/>
                  </a:cubicBezTo>
                  <a:cubicBezTo>
                    <a:pt x="44" y="11"/>
                    <a:pt x="44" y="11"/>
                    <a:pt x="44" y="11"/>
                  </a:cubicBezTo>
                  <a:cubicBezTo>
                    <a:pt x="43" y="11"/>
                    <a:pt x="42" y="12"/>
                    <a:pt x="42" y="12"/>
                  </a:cubicBezTo>
                  <a:cubicBezTo>
                    <a:pt x="41" y="13"/>
                    <a:pt x="41" y="13"/>
                    <a:pt x="41" y="13"/>
                  </a:cubicBezTo>
                  <a:cubicBezTo>
                    <a:pt x="41" y="13"/>
                    <a:pt x="41" y="13"/>
                    <a:pt x="41" y="13"/>
                  </a:cubicBezTo>
                  <a:cubicBezTo>
                    <a:pt x="40" y="13"/>
                    <a:pt x="40" y="13"/>
                    <a:pt x="40" y="13"/>
                  </a:cubicBezTo>
                  <a:moveTo>
                    <a:pt x="18" y="10"/>
                  </a:moveTo>
                  <a:cubicBezTo>
                    <a:pt x="18" y="10"/>
                    <a:pt x="17" y="9"/>
                    <a:pt x="18" y="8"/>
                  </a:cubicBezTo>
                  <a:cubicBezTo>
                    <a:pt x="21" y="4"/>
                    <a:pt x="26" y="3"/>
                    <a:pt x="29" y="3"/>
                  </a:cubicBezTo>
                  <a:cubicBezTo>
                    <a:pt x="29" y="3"/>
                    <a:pt x="30" y="2"/>
                    <a:pt x="30" y="2"/>
                  </a:cubicBezTo>
                  <a:cubicBezTo>
                    <a:pt x="31" y="2"/>
                    <a:pt x="32" y="2"/>
                    <a:pt x="32" y="2"/>
                  </a:cubicBezTo>
                  <a:cubicBezTo>
                    <a:pt x="33" y="9"/>
                    <a:pt x="33" y="9"/>
                    <a:pt x="33" y="9"/>
                  </a:cubicBezTo>
                  <a:cubicBezTo>
                    <a:pt x="18" y="10"/>
                    <a:pt x="18" y="10"/>
                    <a:pt x="18" y="10"/>
                  </a:cubicBezTo>
                  <a:moveTo>
                    <a:pt x="35" y="9"/>
                  </a:moveTo>
                  <a:cubicBezTo>
                    <a:pt x="34" y="2"/>
                    <a:pt x="34" y="2"/>
                    <a:pt x="34" y="2"/>
                  </a:cubicBezTo>
                  <a:cubicBezTo>
                    <a:pt x="34" y="2"/>
                    <a:pt x="34" y="2"/>
                    <a:pt x="35" y="2"/>
                  </a:cubicBezTo>
                  <a:cubicBezTo>
                    <a:pt x="36" y="2"/>
                    <a:pt x="38" y="2"/>
                    <a:pt x="39" y="3"/>
                  </a:cubicBezTo>
                  <a:cubicBezTo>
                    <a:pt x="41" y="3"/>
                    <a:pt x="44" y="5"/>
                    <a:pt x="46" y="7"/>
                  </a:cubicBezTo>
                  <a:cubicBezTo>
                    <a:pt x="47" y="8"/>
                    <a:pt x="46" y="8"/>
                    <a:pt x="46" y="8"/>
                  </a:cubicBezTo>
                  <a:cubicBezTo>
                    <a:pt x="35" y="9"/>
                    <a:pt x="35" y="9"/>
                    <a:pt x="35" y="9"/>
                  </a:cubicBezTo>
                  <a:moveTo>
                    <a:pt x="34" y="0"/>
                  </a:moveTo>
                  <a:cubicBezTo>
                    <a:pt x="32" y="0"/>
                    <a:pt x="30" y="0"/>
                    <a:pt x="28" y="1"/>
                  </a:cubicBezTo>
                  <a:cubicBezTo>
                    <a:pt x="24" y="1"/>
                    <a:pt x="17" y="4"/>
                    <a:pt x="13" y="9"/>
                  </a:cubicBezTo>
                  <a:cubicBezTo>
                    <a:pt x="8" y="10"/>
                    <a:pt x="2" y="13"/>
                    <a:pt x="1" y="16"/>
                  </a:cubicBezTo>
                  <a:cubicBezTo>
                    <a:pt x="1" y="16"/>
                    <a:pt x="0" y="19"/>
                    <a:pt x="0" y="21"/>
                  </a:cubicBezTo>
                  <a:cubicBezTo>
                    <a:pt x="6" y="21"/>
                    <a:pt x="6" y="21"/>
                    <a:pt x="6" y="21"/>
                  </a:cubicBezTo>
                  <a:cubicBezTo>
                    <a:pt x="7" y="19"/>
                    <a:pt x="9" y="17"/>
                    <a:pt x="11" y="17"/>
                  </a:cubicBezTo>
                  <a:cubicBezTo>
                    <a:pt x="12" y="17"/>
                    <a:pt x="12" y="17"/>
                    <a:pt x="12" y="17"/>
                  </a:cubicBezTo>
                  <a:cubicBezTo>
                    <a:pt x="15" y="17"/>
                    <a:pt x="18" y="19"/>
                    <a:pt x="18" y="23"/>
                  </a:cubicBezTo>
                  <a:cubicBezTo>
                    <a:pt x="18" y="23"/>
                    <a:pt x="18" y="23"/>
                    <a:pt x="18" y="23"/>
                  </a:cubicBezTo>
                  <a:cubicBezTo>
                    <a:pt x="25" y="22"/>
                    <a:pt x="33" y="22"/>
                    <a:pt x="39" y="21"/>
                  </a:cubicBezTo>
                  <a:cubicBezTo>
                    <a:pt x="39" y="21"/>
                    <a:pt x="39" y="21"/>
                    <a:pt x="39" y="21"/>
                  </a:cubicBezTo>
                  <a:cubicBezTo>
                    <a:pt x="39" y="17"/>
                    <a:pt x="42" y="14"/>
                    <a:pt x="45" y="14"/>
                  </a:cubicBezTo>
                  <a:cubicBezTo>
                    <a:pt x="46" y="14"/>
                    <a:pt x="46" y="14"/>
                    <a:pt x="46" y="14"/>
                  </a:cubicBezTo>
                  <a:cubicBezTo>
                    <a:pt x="48" y="14"/>
                    <a:pt x="50" y="16"/>
                    <a:pt x="52" y="18"/>
                  </a:cubicBezTo>
                  <a:cubicBezTo>
                    <a:pt x="56" y="17"/>
                    <a:pt x="56" y="17"/>
                    <a:pt x="56" y="17"/>
                  </a:cubicBezTo>
                  <a:cubicBezTo>
                    <a:pt x="56" y="16"/>
                    <a:pt x="56" y="16"/>
                    <a:pt x="56" y="15"/>
                  </a:cubicBezTo>
                  <a:cubicBezTo>
                    <a:pt x="56" y="15"/>
                    <a:pt x="55" y="12"/>
                    <a:pt x="52" y="10"/>
                  </a:cubicBezTo>
                  <a:cubicBezTo>
                    <a:pt x="52" y="10"/>
                    <a:pt x="52" y="10"/>
                    <a:pt x="52" y="10"/>
                  </a:cubicBezTo>
                  <a:cubicBezTo>
                    <a:pt x="51" y="8"/>
                    <a:pt x="51" y="8"/>
                    <a:pt x="51" y="8"/>
                  </a:cubicBezTo>
                  <a:cubicBezTo>
                    <a:pt x="48" y="4"/>
                    <a:pt x="43" y="1"/>
                    <a:pt x="41" y="1"/>
                  </a:cubicBezTo>
                  <a:cubicBezTo>
                    <a:pt x="39" y="0"/>
                    <a:pt x="37" y="0"/>
                    <a:pt x="3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4" name="Freeform 112"/>
            <p:cNvSpPr>
              <a:spLocks noEditPoints="1"/>
            </p:cNvSpPr>
            <p:nvPr/>
          </p:nvSpPr>
          <p:spPr bwMode="auto">
            <a:xfrm>
              <a:off x="6646863" y="1235075"/>
              <a:ext cx="101600" cy="101600"/>
            </a:xfrm>
            <a:custGeom>
              <a:avLst/>
              <a:gdLst/>
              <a:ahLst/>
              <a:cxnLst>
                <a:cxn ang="0">
                  <a:pos x="6" y="8"/>
                </a:cxn>
                <a:cxn ang="0">
                  <a:pos x="4" y="6"/>
                </a:cxn>
                <a:cxn ang="0">
                  <a:pos x="6" y="3"/>
                </a:cxn>
                <a:cxn ang="0">
                  <a:pos x="6" y="3"/>
                </a:cxn>
                <a:cxn ang="0">
                  <a:pos x="8" y="5"/>
                </a:cxn>
                <a:cxn ang="0">
                  <a:pos x="6" y="8"/>
                </a:cxn>
                <a:cxn ang="0">
                  <a:pos x="6" y="8"/>
                </a:cxn>
                <a:cxn ang="0">
                  <a:pos x="6" y="0"/>
                </a:cxn>
                <a:cxn ang="0">
                  <a:pos x="5" y="0"/>
                </a:cxn>
                <a:cxn ang="0">
                  <a:pos x="1" y="6"/>
                </a:cxn>
                <a:cxn ang="0">
                  <a:pos x="6" y="11"/>
                </a:cxn>
                <a:cxn ang="0">
                  <a:pos x="6" y="11"/>
                </a:cxn>
                <a:cxn ang="0">
                  <a:pos x="11" y="5"/>
                </a:cxn>
                <a:cxn ang="0">
                  <a:pos x="6" y="0"/>
                </a:cxn>
              </a:cxnLst>
              <a:rect l="0" t="0" r="r" b="b"/>
              <a:pathLst>
                <a:path w="11" h="11">
                  <a:moveTo>
                    <a:pt x="6" y="8"/>
                  </a:moveTo>
                  <a:cubicBezTo>
                    <a:pt x="5" y="8"/>
                    <a:pt x="4" y="7"/>
                    <a:pt x="4" y="6"/>
                  </a:cubicBezTo>
                  <a:cubicBezTo>
                    <a:pt x="4" y="4"/>
                    <a:pt x="4" y="3"/>
                    <a:pt x="6" y="3"/>
                  </a:cubicBezTo>
                  <a:cubicBezTo>
                    <a:pt x="6" y="3"/>
                    <a:pt x="6" y="3"/>
                    <a:pt x="6" y="3"/>
                  </a:cubicBezTo>
                  <a:cubicBezTo>
                    <a:pt x="7" y="3"/>
                    <a:pt x="8" y="4"/>
                    <a:pt x="8" y="5"/>
                  </a:cubicBezTo>
                  <a:cubicBezTo>
                    <a:pt x="8" y="7"/>
                    <a:pt x="7" y="8"/>
                    <a:pt x="6" y="8"/>
                  </a:cubicBezTo>
                  <a:cubicBezTo>
                    <a:pt x="6" y="8"/>
                    <a:pt x="6" y="8"/>
                    <a:pt x="6" y="8"/>
                  </a:cubicBezTo>
                  <a:moveTo>
                    <a:pt x="6" y="0"/>
                  </a:moveTo>
                  <a:cubicBezTo>
                    <a:pt x="6" y="0"/>
                    <a:pt x="6" y="0"/>
                    <a:pt x="5" y="0"/>
                  </a:cubicBezTo>
                  <a:cubicBezTo>
                    <a:pt x="3" y="1"/>
                    <a:pt x="0" y="3"/>
                    <a:pt x="1" y="6"/>
                  </a:cubicBezTo>
                  <a:cubicBezTo>
                    <a:pt x="1" y="9"/>
                    <a:pt x="3" y="11"/>
                    <a:pt x="6" y="11"/>
                  </a:cubicBezTo>
                  <a:cubicBezTo>
                    <a:pt x="6" y="11"/>
                    <a:pt x="6" y="11"/>
                    <a:pt x="6" y="11"/>
                  </a:cubicBezTo>
                  <a:cubicBezTo>
                    <a:pt x="9" y="10"/>
                    <a:pt x="11" y="8"/>
                    <a:pt x="11" y="5"/>
                  </a:cubicBezTo>
                  <a:cubicBezTo>
                    <a:pt x="11" y="2"/>
                    <a:pt x="9" y="0"/>
                    <a:pt x="6"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5" name="Freeform 113"/>
            <p:cNvSpPr>
              <a:spLocks/>
            </p:cNvSpPr>
            <p:nvPr/>
          </p:nvSpPr>
          <p:spPr bwMode="auto">
            <a:xfrm>
              <a:off x="6554788" y="1047750"/>
              <a:ext cx="46038" cy="38100"/>
            </a:xfrm>
            <a:custGeom>
              <a:avLst/>
              <a:gdLst/>
              <a:ahLst/>
              <a:cxnLst>
                <a:cxn ang="0">
                  <a:pos x="4" y="0"/>
                </a:cxn>
                <a:cxn ang="0">
                  <a:pos x="3" y="0"/>
                </a:cxn>
                <a:cxn ang="0">
                  <a:pos x="2" y="1"/>
                </a:cxn>
                <a:cxn ang="0">
                  <a:pos x="0" y="2"/>
                </a:cxn>
                <a:cxn ang="0">
                  <a:pos x="0" y="4"/>
                </a:cxn>
                <a:cxn ang="0">
                  <a:pos x="5" y="4"/>
                </a:cxn>
                <a:cxn ang="0">
                  <a:pos x="5" y="2"/>
                </a:cxn>
                <a:cxn ang="0">
                  <a:pos x="4" y="0"/>
                </a:cxn>
              </a:cxnLst>
              <a:rect l="0" t="0" r="r" b="b"/>
              <a:pathLst>
                <a:path w="5" h="4">
                  <a:moveTo>
                    <a:pt x="4" y="0"/>
                  </a:moveTo>
                  <a:cubicBezTo>
                    <a:pt x="3" y="0"/>
                    <a:pt x="3" y="0"/>
                    <a:pt x="3" y="0"/>
                  </a:cubicBezTo>
                  <a:cubicBezTo>
                    <a:pt x="2" y="1"/>
                    <a:pt x="2" y="1"/>
                    <a:pt x="2" y="1"/>
                  </a:cubicBezTo>
                  <a:cubicBezTo>
                    <a:pt x="1" y="1"/>
                    <a:pt x="0" y="1"/>
                    <a:pt x="0" y="2"/>
                  </a:cubicBezTo>
                  <a:cubicBezTo>
                    <a:pt x="0" y="4"/>
                    <a:pt x="0" y="4"/>
                    <a:pt x="0" y="4"/>
                  </a:cubicBezTo>
                  <a:cubicBezTo>
                    <a:pt x="2" y="4"/>
                    <a:pt x="4" y="4"/>
                    <a:pt x="5" y="4"/>
                  </a:cubicBezTo>
                  <a:cubicBezTo>
                    <a:pt x="5" y="2"/>
                    <a:pt x="5" y="2"/>
                    <a:pt x="5" y="2"/>
                  </a:cubicBezTo>
                  <a:cubicBezTo>
                    <a:pt x="5" y="1"/>
                    <a:pt x="4" y="0"/>
                    <a:pt x="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42" name="Group 141"/>
          <p:cNvGrpSpPr/>
          <p:nvPr/>
        </p:nvGrpSpPr>
        <p:grpSpPr>
          <a:xfrm>
            <a:off x="80326" y="-191"/>
            <a:ext cx="2524868" cy="613385"/>
            <a:chOff x="127357" y="-6354"/>
            <a:chExt cx="2524868" cy="613385"/>
          </a:xfrm>
        </p:grpSpPr>
        <p:sp>
          <p:nvSpPr>
            <p:cNvPr id="143" name="Round Same Side Corner Rectangle 142"/>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44" name="TextBox 14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45" name="Oval 144"/>
          <p:cNvSpPr>
            <a:spLocks noChangeAspect="1"/>
          </p:cNvSpPr>
          <p:nvPr/>
        </p:nvSpPr>
        <p:spPr bwMode="auto">
          <a:xfrm>
            <a:off x="1342760" y="1951215"/>
            <a:ext cx="822960" cy="822960"/>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chemeClr val="bg1"/>
                </a:solidFill>
              </a:rPr>
              <a:t>01</a:t>
            </a:r>
          </a:p>
        </p:txBody>
      </p:sp>
      <p:sp>
        <p:nvSpPr>
          <p:cNvPr id="146" name="Text Box 10"/>
          <p:cNvSpPr txBox="1">
            <a:spLocks noChangeArrowheads="1"/>
          </p:cNvSpPr>
          <p:nvPr/>
        </p:nvSpPr>
        <p:spPr bwMode="auto">
          <a:xfrm>
            <a:off x="2346622" y="1857908"/>
            <a:ext cx="431192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147" name="Oval 146"/>
          <p:cNvSpPr>
            <a:spLocks noChangeAspect="1"/>
          </p:cNvSpPr>
          <p:nvPr/>
        </p:nvSpPr>
        <p:spPr bwMode="auto">
          <a:xfrm>
            <a:off x="1342760" y="3055786"/>
            <a:ext cx="822960" cy="822960"/>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chemeClr val="bg1"/>
                </a:solidFill>
              </a:rPr>
              <a:t>02</a:t>
            </a:r>
          </a:p>
        </p:txBody>
      </p:sp>
      <p:sp>
        <p:nvSpPr>
          <p:cNvPr id="148" name="Oval 147"/>
          <p:cNvSpPr>
            <a:spLocks noChangeAspect="1"/>
          </p:cNvSpPr>
          <p:nvPr/>
        </p:nvSpPr>
        <p:spPr bwMode="auto">
          <a:xfrm>
            <a:off x="1337492" y="4121492"/>
            <a:ext cx="822960" cy="822960"/>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chemeClr val="bg1"/>
                </a:solidFill>
              </a:rPr>
              <a:t>03</a:t>
            </a:r>
          </a:p>
        </p:txBody>
      </p:sp>
      <p:sp>
        <p:nvSpPr>
          <p:cNvPr id="149" name="Oval 148"/>
          <p:cNvSpPr>
            <a:spLocks noChangeAspect="1"/>
          </p:cNvSpPr>
          <p:nvPr/>
        </p:nvSpPr>
        <p:spPr bwMode="auto">
          <a:xfrm>
            <a:off x="1333576" y="5197435"/>
            <a:ext cx="822960" cy="822960"/>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chemeClr val="bg1"/>
                </a:solidFill>
              </a:rPr>
              <a:t>04</a:t>
            </a:r>
          </a:p>
        </p:txBody>
      </p:sp>
      <p:sp>
        <p:nvSpPr>
          <p:cNvPr id="158" name="Text Box 10"/>
          <p:cNvSpPr txBox="1">
            <a:spLocks noChangeArrowheads="1"/>
          </p:cNvSpPr>
          <p:nvPr/>
        </p:nvSpPr>
        <p:spPr bwMode="auto">
          <a:xfrm>
            <a:off x="2333242" y="2947274"/>
            <a:ext cx="431192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159" name="Text Box 10"/>
          <p:cNvSpPr txBox="1">
            <a:spLocks noChangeArrowheads="1"/>
          </p:cNvSpPr>
          <p:nvPr/>
        </p:nvSpPr>
        <p:spPr bwMode="auto">
          <a:xfrm>
            <a:off x="2333242" y="4026194"/>
            <a:ext cx="431192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160" name="Text Box 10"/>
          <p:cNvSpPr txBox="1">
            <a:spLocks noChangeArrowheads="1"/>
          </p:cNvSpPr>
          <p:nvPr/>
        </p:nvSpPr>
        <p:spPr bwMode="auto">
          <a:xfrm>
            <a:off x="2346622" y="5083490"/>
            <a:ext cx="431192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Tree>
    <p:extLst>
      <p:ext uri="{BB962C8B-B14F-4D97-AF65-F5344CB8AC3E}">
        <p14:creationId xmlns:p14="http://schemas.microsoft.com/office/powerpoint/2010/main" val="1098794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barn(inVertical)">
                                      <p:cBhvr>
                                        <p:cTn id="7" dur="1000"/>
                                        <p:tgtEl>
                                          <p:spTgt spid="141"/>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132"/>
                                        </p:tgtEl>
                                        <p:attrNameLst>
                                          <p:attrName>style.visibility</p:attrName>
                                        </p:attrNameLst>
                                      </p:cBhvr>
                                      <p:to>
                                        <p:strVal val="visible"/>
                                      </p:to>
                                    </p:set>
                                    <p:anim calcmode="lin" valueType="num">
                                      <p:cBhvr additive="base">
                                        <p:cTn id="11" dur="500" fill="hold"/>
                                        <p:tgtEl>
                                          <p:spTgt spid="132"/>
                                        </p:tgtEl>
                                        <p:attrNameLst>
                                          <p:attrName>ppt_x</p:attrName>
                                        </p:attrNameLst>
                                      </p:cBhvr>
                                      <p:tavLst>
                                        <p:tav tm="0">
                                          <p:val>
                                            <p:strVal val="#ppt_x"/>
                                          </p:val>
                                        </p:tav>
                                        <p:tav tm="100000">
                                          <p:val>
                                            <p:strVal val="#ppt_x"/>
                                          </p:val>
                                        </p:tav>
                                      </p:tavLst>
                                    </p:anim>
                                    <p:anim calcmode="lin" valueType="num">
                                      <p:cBhvr additive="base">
                                        <p:cTn id="12" dur="500" fill="hold"/>
                                        <p:tgtEl>
                                          <p:spTgt spid="132"/>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133"/>
                                        </p:tgtEl>
                                        <p:attrNameLst>
                                          <p:attrName>style.visibility</p:attrName>
                                        </p:attrNameLst>
                                      </p:cBhvr>
                                      <p:to>
                                        <p:strVal val="visible"/>
                                      </p:to>
                                    </p:set>
                                    <p:animEffect transition="in" filter="wipe(left)">
                                      <p:cBhvr>
                                        <p:cTn id="16" dur="500"/>
                                        <p:tgtEl>
                                          <p:spTgt spid="133"/>
                                        </p:tgtEl>
                                      </p:cBhvr>
                                    </p:animEffect>
                                  </p:childTnLst>
                                </p:cTn>
                              </p:par>
                            </p:childTnLst>
                          </p:cTn>
                        </p:par>
                        <p:par>
                          <p:cTn id="17" fill="hold">
                            <p:stCondLst>
                              <p:cond delay="2000"/>
                            </p:stCondLst>
                            <p:childTnLst>
                              <p:par>
                                <p:cTn id="18" presetID="22" presetClass="entr" presetSubtype="2" fill="hold" grpId="0" nodeType="afterEffect">
                                  <p:stCondLst>
                                    <p:cond delay="0"/>
                                  </p:stCondLst>
                                  <p:childTnLst>
                                    <p:set>
                                      <p:cBhvr>
                                        <p:cTn id="19" dur="1" fill="hold">
                                          <p:stCondLst>
                                            <p:cond delay="0"/>
                                          </p:stCondLst>
                                        </p:cTn>
                                        <p:tgtEl>
                                          <p:spTgt spid="140"/>
                                        </p:tgtEl>
                                        <p:attrNameLst>
                                          <p:attrName>style.visibility</p:attrName>
                                        </p:attrNameLst>
                                      </p:cBhvr>
                                      <p:to>
                                        <p:strVal val="visible"/>
                                      </p:to>
                                    </p:set>
                                    <p:animEffect transition="in" filter="wipe(right)">
                                      <p:cBhvr>
                                        <p:cTn id="20" dur="500"/>
                                        <p:tgtEl>
                                          <p:spTgt spid="140"/>
                                        </p:tgtEl>
                                      </p:cBhvr>
                                    </p:animEffect>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145"/>
                                        </p:tgtEl>
                                        <p:attrNameLst>
                                          <p:attrName>style.visibility</p:attrName>
                                        </p:attrNameLst>
                                      </p:cBhvr>
                                      <p:to>
                                        <p:strVal val="visible"/>
                                      </p:to>
                                    </p:set>
                                    <p:anim calcmode="lin" valueType="num">
                                      <p:cBhvr>
                                        <p:cTn id="24" dur="500" fill="hold"/>
                                        <p:tgtEl>
                                          <p:spTgt spid="145"/>
                                        </p:tgtEl>
                                        <p:attrNameLst>
                                          <p:attrName>ppt_w</p:attrName>
                                        </p:attrNameLst>
                                      </p:cBhvr>
                                      <p:tavLst>
                                        <p:tav tm="0">
                                          <p:val>
                                            <p:fltVal val="0"/>
                                          </p:val>
                                        </p:tav>
                                        <p:tav tm="100000">
                                          <p:val>
                                            <p:strVal val="#ppt_w"/>
                                          </p:val>
                                        </p:tav>
                                      </p:tavLst>
                                    </p:anim>
                                    <p:anim calcmode="lin" valueType="num">
                                      <p:cBhvr>
                                        <p:cTn id="25" dur="500" fill="hold"/>
                                        <p:tgtEl>
                                          <p:spTgt spid="145"/>
                                        </p:tgtEl>
                                        <p:attrNameLst>
                                          <p:attrName>ppt_h</p:attrName>
                                        </p:attrNameLst>
                                      </p:cBhvr>
                                      <p:tavLst>
                                        <p:tav tm="0">
                                          <p:val>
                                            <p:fltVal val="0"/>
                                          </p:val>
                                        </p:tav>
                                        <p:tav tm="100000">
                                          <p:val>
                                            <p:strVal val="#ppt_h"/>
                                          </p:val>
                                        </p:tav>
                                      </p:tavLst>
                                    </p:anim>
                                    <p:animEffect transition="in" filter="fade">
                                      <p:cBhvr>
                                        <p:cTn id="26" dur="500"/>
                                        <p:tgtEl>
                                          <p:spTgt spid="145"/>
                                        </p:tgtEl>
                                      </p:cBhvr>
                                    </p:animEffect>
                                  </p:childTnLst>
                                </p:cTn>
                              </p:par>
                            </p:childTnLst>
                          </p:cTn>
                        </p:par>
                        <p:par>
                          <p:cTn id="27" fill="hold">
                            <p:stCondLst>
                              <p:cond delay="3000"/>
                            </p:stCondLst>
                            <p:childTnLst>
                              <p:par>
                                <p:cTn id="28" presetID="22" presetClass="entr" presetSubtype="8" fill="hold" grpId="0" nodeType="afterEffect">
                                  <p:stCondLst>
                                    <p:cond delay="0"/>
                                  </p:stCondLst>
                                  <p:childTnLst>
                                    <p:set>
                                      <p:cBhvr>
                                        <p:cTn id="29" dur="1" fill="hold">
                                          <p:stCondLst>
                                            <p:cond delay="0"/>
                                          </p:stCondLst>
                                        </p:cTn>
                                        <p:tgtEl>
                                          <p:spTgt spid="146"/>
                                        </p:tgtEl>
                                        <p:attrNameLst>
                                          <p:attrName>style.visibility</p:attrName>
                                        </p:attrNameLst>
                                      </p:cBhvr>
                                      <p:to>
                                        <p:strVal val="visible"/>
                                      </p:to>
                                    </p:set>
                                    <p:animEffect transition="in" filter="wipe(left)">
                                      <p:cBhvr>
                                        <p:cTn id="30" dur="500"/>
                                        <p:tgtEl>
                                          <p:spTgt spid="146"/>
                                        </p:tgtEl>
                                      </p:cBhvr>
                                    </p:animEffect>
                                  </p:childTnLst>
                                </p:cTn>
                              </p:par>
                            </p:childTnLst>
                          </p:cTn>
                        </p:par>
                        <p:par>
                          <p:cTn id="31" fill="hold">
                            <p:stCondLst>
                              <p:cond delay="3500"/>
                            </p:stCondLst>
                            <p:childTnLst>
                              <p:par>
                                <p:cTn id="32" presetID="23" presetClass="entr" presetSubtype="16" fill="hold" nodeType="afterEffect">
                                  <p:stCondLst>
                                    <p:cond delay="0"/>
                                  </p:stCondLst>
                                  <p:childTnLst>
                                    <p:set>
                                      <p:cBhvr>
                                        <p:cTn id="33" dur="1" fill="hold">
                                          <p:stCondLst>
                                            <p:cond delay="0"/>
                                          </p:stCondLst>
                                        </p:cTn>
                                        <p:tgtEl>
                                          <p:spTgt spid="129"/>
                                        </p:tgtEl>
                                        <p:attrNameLst>
                                          <p:attrName>style.visibility</p:attrName>
                                        </p:attrNameLst>
                                      </p:cBhvr>
                                      <p:to>
                                        <p:strVal val="visible"/>
                                      </p:to>
                                    </p:set>
                                    <p:anim calcmode="lin" valueType="num">
                                      <p:cBhvr>
                                        <p:cTn id="34" dur="500" fill="hold"/>
                                        <p:tgtEl>
                                          <p:spTgt spid="129"/>
                                        </p:tgtEl>
                                        <p:attrNameLst>
                                          <p:attrName>ppt_w</p:attrName>
                                        </p:attrNameLst>
                                      </p:cBhvr>
                                      <p:tavLst>
                                        <p:tav tm="0">
                                          <p:val>
                                            <p:fltVal val="0"/>
                                          </p:val>
                                        </p:tav>
                                        <p:tav tm="100000">
                                          <p:val>
                                            <p:strVal val="#ppt_w"/>
                                          </p:val>
                                        </p:tav>
                                      </p:tavLst>
                                    </p:anim>
                                    <p:anim calcmode="lin" valueType="num">
                                      <p:cBhvr>
                                        <p:cTn id="35" dur="500" fill="hold"/>
                                        <p:tgtEl>
                                          <p:spTgt spid="129"/>
                                        </p:tgtEl>
                                        <p:attrNameLst>
                                          <p:attrName>ppt_h</p:attrName>
                                        </p:attrNameLst>
                                      </p:cBhvr>
                                      <p:tavLst>
                                        <p:tav tm="0">
                                          <p:val>
                                            <p:fltVal val="0"/>
                                          </p:val>
                                        </p:tav>
                                        <p:tav tm="100000">
                                          <p:val>
                                            <p:strVal val="#ppt_h"/>
                                          </p:val>
                                        </p:tav>
                                      </p:tavLst>
                                    </p:anim>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34"/>
                                        </p:tgtEl>
                                        <p:attrNameLst>
                                          <p:attrName>style.visibility</p:attrName>
                                        </p:attrNameLst>
                                      </p:cBhvr>
                                      <p:to>
                                        <p:strVal val="visible"/>
                                      </p:to>
                                    </p:set>
                                    <p:animEffect transition="in" filter="wipe(left)">
                                      <p:cBhvr>
                                        <p:cTn id="39" dur="500"/>
                                        <p:tgtEl>
                                          <p:spTgt spid="134"/>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139"/>
                                        </p:tgtEl>
                                        <p:attrNameLst>
                                          <p:attrName>style.visibility</p:attrName>
                                        </p:attrNameLst>
                                      </p:cBhvr>
                                      <p:to>
                                        <p:strVal val="visible"/>
                                      </p:to>
                                    </p:set>
                                    <p:animEffect transition="in" filter="wipe(right)">
                                      <p:cBhvr>
                                        <p:cTn id="43" dur="500"/>
                                        <p:tgtEl>
                                          <p:spTgt spid="139"/>
                                        </p:tgtEl>
                                      </p:cBhvr>
                                    </p:animEffect>
                                  </p:childTnLst>
                                </p:cTn>
                              </p:par>
                            </p:childTnLst>
                          </p:cTn>
                        </p:par>
                        <p:par>
                          <p:cTn id="44" fill="hold">
                            <p:stCondLst>
                              <p:cond delay="5000"/>
                            </p:stCondLst>
                            <p:childTnLst>
                              <p:par>
                                <p:cTn id="45" presetID="53" presetClass="entr" presetSubtype="16" fill="hold" grpId="0" nodeType="afterEffect">
                                  <p:stCondLst>
                                    <p:cond delay="0"/>
                                  </p:stCondLst>
                                  <p:childTnLst>
                                    <p:set>
                                      <p:cBhvr>
                                        <p:cTn id="46" dur="1" fill="hold">
                                          <p:stCondLst>
                                            <p:cond delay="0"/>
                                          </p:stCondLst>
                                        </p:cTn>
                                        <p:tgtEl>
                                          <p:spTgt spid="147"/>
                                        </p:tgtEl>
                                        <p:attrNameLst>
                                          <p:attrName>style.visibility</p:attrName>
                                        </p:attrNameLst>
                                      </p:cBhvr>
                                      <p:to>
                                        <p:strVal val="visible"/>
                                      </p:to>
                                    </p:set>
                                    <p:anim calcmode="lin" valueType="num">
                                      <p:cBhvr>
                                        <p:cTn id="47" dur="500" fill="hold"/>
                                        <p:tgtEl>
                                          <p:spTgt spid="147"/>
                                        </p:tgtEl>
                                        <p:attrNameLst>
                                          <p:attrName>ppt_w</p:attrName>
                                        </p:attrNameLst>
                                      </p:cBhvr>
                                      <p:tavLst>
                                        <p:tav tm="0">
                                          <p:val>
                                            <p:fltVal val="0"/>
                                          </p:val>
                                        </p:tav>
                                        <p:tav tm="100000">
                                          <p:val>
                                            <p:strVal val="#ppt_w"/>
                                          </p:val>
                                        </p:tav>
                                      </p:tavLst>
                                    </p:anim>
                                    <p:anim calcmode="lin" valueType="num">
                                      <p:cBhvr>
                                        <p:cTn id="48" dur="500" fill="hold"/>
                                        <p:tgtEl>
                                          <p:spTgt spid="147"/>
                                        </p:tgtEl>
                                        <p:attrNameLst>
                                          <p:attrName>ppt_h</p:attrName>
                                        </p:attrNameLst>
                                      </p:cBhvr>
                                      <p:tavLst>
                                        <p:tav tm="0">
                                          <p:val>
                                            <p:fltVal val="0"/>
                                          </p:val>
                                        </p:tav>
                                        <p:tav tm="100000">
                                          <p:val>
                                            <p:strVal val="#ppt_h"/>
                                          </p:val>
                                        </p:tav>
                                      </p:tavLst>
                                    </p:anim>
                                    <p:animEffect transition="in" filter="fade">
                                      <p:cBhvr>
                                        <p:cTn id="49" dur="500"/>
                                        <p:tgtEl>
                                          <p:spTgt spid="147"/>
                                        </p:tgtEl>
                                      </p:cBhvr>
                                    </p:animEffect>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158"/>
                                        </p:tgtEl>
                                        <p:attrNameLst>
                                          <p:attrName>style.visibility</p:attrName>
                                        </p:attrNameLst>
                                      </p:cBhvr>
                                      <p:to>
                                        <p:strVal val="visible"/>
                                      </p:to>
                                    </p:set>
                                    <p:animEffect transition="in" filter="wipe(left)">
                                      <p:cBhvr>
                                        <p:cTn id="53" dur="500"/>
                                        <p:tgtEl>
                                          <p:spTgt spid="158"/>
                                        </p:tgtEl>
                                      </p:cBhvr>
                                    </p:animEffect>
                                  </p:childTnLst>
                                </p:cTn>
                              </p:par>
                            </p:childTnLst>
                          </p:cTn>
                        </p:par>
                        <p:par>
                          <p:cTn id="54" fill="hold">
                            <p:stCondLst>
                              <p:cond delay="6000"/>
                            </p:stCondLst>
                            <p:childTnLst>
                              <p:par>
                                <p:cTn id="55" presetID="23" presetClass="entr" presetSubtype="16" fill="hold" grpId="0" nodeType="afterEffect">
                                  <p:stCondLst>
                                    <p:cond delay="0"/>
                                  </p:stCondLst>
                                  <p:childTnLst>
                                    <p:set>
                                      <p:cBhvr>
                                        <p:cTn id="56" dur="1" fill="hold">
                                          <p:stCondLst>
                                            <p:cond delay="0"/>
                                          </p:stCondLst>
                                        </p:cTn>
                                        <p:tgtEl>
                                          <p:spTgt spid="8299"/>
                                        </p:tgtEl>
                                        <p:attrNameLst>
                                          <p:attrName>style.visibility</p:attrName>
                                        </p:attrNameLst>
                                      </p:cBhvr>
                                      <p:to>
                                        <p:strVal val="visible"/>
                                      </p:to>
                                    </p:set>
                                    <p:anim calcmode="lin" valueType="num">
                                      <p:cBhvr>
                                        <p:cTn id="57" dur="500" fill="hold"/>
                                        <p:tgtEl>
                                          <p:spTgt spid="8299"/>
                                        </p:tgtEl>
                                        <p:attrNameLst>
                                          <p:attrName>ppt_w</p:attrName>
                                        </p:attrNameLst>
                                      </p:cBhvr>
                                      <p:tavLst>
                                        <p:tav tm="0">
                                          <p:val>
                                            <p:fltVal val="0"/>
                                          </p:val>
                                        </p:tav>
                                        <p:tav tm="100000">
                                          <p:val>
                                            <p:strVal val="#ppt_w"/>
                                          </p:val>
                                        </p:tav>
                                      </p:tavLst>
                                    </p:anim>
                                    <p:anim calcmode="lin" valueType="num">
                                      <p:cBhvr>
                                        <p:cTn id="58" dur="500" fill="hold"/>
                                        <p:tgtEl>
                                          <p:spTgt spid="8299"/>
                                        </p:tgtEl>
                                        <p:attrNameLst>
                                          <p:attrName>ppt_h</p:attrName>
                                        </p:attrNameLst>
                                      </p:cBhvr>
                                      <p:tavLst>
                                        <p:tav tm="0">
                                          <p:val>
                                            <p:fltVal val="0"/>
                                          </p:val>
                                        </p:tav>
                                        <p:tav tm="100000">
                                          <p:val>
                                            <p:strVal val="#ppt_h"/>
                                          </p:val>
                                        </p:tav>
                                      </p:tavLst>
                                    </p:anim>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136"/>
                                        </p:tgtEl>
                                        <p:attrNameLst>
                                          <p:attrName>style.visibility</p:attrName>
                                        </p:attrNameLst>
                                      </p:cBhvr>
                                      <p:to>
                                        <p:strVal val="visible"/>
                                      </p:to>
                                    </p:set>
                                    <p:animEffect transition="in" filter="wipe(left)">
                                      <p:cBhvr>
                                        <p:cTn id="62" dur="500"/>
                                        <p:tgtEl>
                                          <p:spTgt spid="136"/>
                                        </p:tgtEl>
                                      </p:cBhvr>
                                    </p:animEffect>
                                  </p:childTnLst>
                                </p:cTn>
                              </p:par>
                            </p:childTnLst>
                          </p:cTn>
                        </p:par>
                        <p:par>
                          <p:cTn id="63" fill="hold">
                            <p:stCondLst>
                              <p:cond delay="7000"/>
                            </p:stCondLst>
                            <p:childTnLst>
                              <p:par>
                                <p:cTn id="64" presetID="22" presetClass="entr" presetSubtype="2" fill="hold" grpId="0" nodeType="afterEffect">
                                  <p:stCondLst>
                                    <p:cond delay="0"/>
                                  </p:stCondLst>
                                  <p:childTnLst>
                                    <p:set>
                                      <p:cBhvr>
                                        <p:cTn id="65" dur="1" fill="hold">
                                          <p:stCondLst>
                                            <p:cond delay="0"/>
                                          </p:stCondLst>
                                        </p:cTn>
                                        <p:tgtEl>
                                          <p:spTgt spid="138"/>
                                        </p:tgtEl>
                                        <p:attrNameLst>
                                          <p:attrName>style.visibility</p:attrName>
                                        </p:attrNameLst>
                                      </p:cBhvr>
                                      <p:to>
                                        <p:strVal val="visible"/>
                                      </p:to>
                                    </p:set>
                                    <p:animEffect transition="in" filter="wipe(right)">
                                      <p:cBhvr>
                                        <p:cTn id="66" dur="500"/>
                                        <p:tgtEl>
                                          <p:spTgt spid="138"/>
                                        </p:tgtEl>
                                      </p:cBhvr>
                                    </p:animEffect>
                                  </p:childTnLst>
                                </p:cTn>
                              </p:par>
                            </p:childTnLst>
                          </p:cTn>
                        </p:par>
                        <p:par>
                          <p:cTn id="67" fill="hold">
                            <p:stCondLst>
                              <p:cond delay="7500"/>
                            </p:stCondLst>
                            <p:childTnLst>
                              <p:par>
                                <p:cTn id="68" presetID="53" presetClass="entr" presetSubtype="16" fill="hold" grpId="0" nodeType="afterEffect">
                                  <p:stCondLst>
                                    <p:cond delay="0"/>
                                  </p:stCondLst>
                                  <p:childTnLst>
                                    <p:set>
                                      <p:cBhvr>
                                        <p:cTn id="69" dur="1" fill="hold">
                                          <p:stCondLst>
                                            <p:cond delay="0"/>
                                          </p:stCondLst>
                                        </p:cTn>
                                        <p:tgtEl>
                                          <p:spTgt spid="148"/>
                                        </p:tgtEl>
                                        <p:attrNameLst>
                                          <p:attrName>style.visibility</p:attrName>
                                        </p:attrNameLst>
                                      </p:cBhvr>
                                      <p:to>
                                        <p:strVal val="visible"/>
                                      </p:to>
                                    </p:set>
                                    <p:anim calcmode="lin" valueType="num">
                                      <p:cBhvr>
                                        <p:cTn id="70" dur="500" fill="hold"/>
                                        <p:tgtEl>
                                          <p:spTgt spid="148"/>
                                        </p:tgtEl>
                                        <p:attrNameLst>
                                          <p:attrName>ppt_w</p:attrName>
                                        </p:attrNameLst>
                                      </p:cBhvr>
                                      <p:tavLst>
                                        <p:tav tm="0">
                                          <p:val>
                                            <p:fltVal val="0"/>
                                          </p:val>
                                        </p:tav>
                                        <p:tav tm="100000">
                                          <p:val>
                                            <p:strVal val="#ppt_w"/>
                                          </p:val>
                                        </p:tav>
                                      </p:tavLst>
                                    </p:anim>
                                    <p:anim calcmode="lin" valueType="num">
                                      <p:cBhvr>
                                        <p:cTn id="71" dur="500" fill="hold"/>
                                        <p:tgtEl>
                                          <p:spTgt spid="148"/>
                                        </p:tgtEl>
                                        <p:attrNameLst>
                                          <p:attrName>ppt_h</p:attrName>
                                        </p:attrNameLst>
                                      </p:cBhvr>
                                      <p:tavLst>
                                        <p:tav tm="0">
                                          <p:val>
                                            <p:fltVal val="0"/>
                                          </p:val>
                                        </p:tav>
                                        <p:tav tm="100000">
                                          <p:val>
                                            <p:strVal val="#ppt_h"/>
                                          </p:val>
                                        </p:tav>
                                      </p:tavLst>
                                    </p:anim>
                                    <p:animEffect transition="in" filter="fade">
                                      <p:cBhvr>
                                        <p:cTn id="72" dur="500"/>
                                        <p:tgtEl>
                                          <p:spTgt spid="148"/>
                                        </p:tgtEl>
                                      </p:cBhvr>
                                    </p:animEffect>
                                  </p:childTnLst>
                                </p:cTn>
                              </p:par>
                            </p:childTnLst>
                          </p:cTn>
                        </p:par>
                        <p:par>
                          <p:cTn id="73" fill="hold">
                            <p:stCondLst>
                              <p:cond delay="8000"/>
                            </p:stCondLst>
                            <p:childTnLst>
                              <p:par>
                                <p:cTn id="74" presetID="22" presetClass="entr" presetSubtype="8" fill="hold" grpId="0" nodeType="afterEffect">
                                  <p:stCondLst>
                                    <p:cond delay="0"/>
                                  </p:stCondLst>
                                  <p:childTnLst>
                                    <p:set>
                                      <p:cBhvr>
                                        <p:cTn id="75" dur="1" fill="hold">
                                          <p:stCondLst>
                                            <p:cond delay="0"/>
                                          </p:stCondLst>
                                        </p:cTn>
                                        <p:tgtEl>
                                          <p:spTgt spid="159"/>
                                        </p:tgtEl>
                                        <p:attrNameLst>
                                          <p:attrName>style.visibility</p:attrName>
                                        </p:attrNameLst>
                                      </p:cBhvr>
                                      <p:to>
                                        <p:strVal val="visible"/>
                                      </p:to>
                                    </p:set>
                                    <p:animEffect transition="in" filter="wipe(left)">
                                      <p:cBhvr>
                                        <p:cTn id="76" dur="500"/>
                                        <p:tgtEl>
                                          <p:spTgt spid="159"/>
                                        </p:tgtEl>
                                      </p:cBhvr>
                                    </p:animEffect>
                                  </p:childTnLst>
                                </p:cTn>
                              </p:par>
                            </p:childTnLst>
                          </p:cTn>
                        </p:par>
                        <p:par>
                          <p:cTn id="77" fill="hold">
                            <p:stCondLst>
                              <p:cond delay="8500"/>
                            </p:stCondLst>
                            <p:childTnLst>
                              <p:par>
                                <p:cTn id="78" presetID="23" presetClass="entr" presetSubtype="16" fill="hold" nodeType="afterEffect">
                                  <p:stCondLst>
                                    <p:cond delay="0"/>
                                  </p:stCondLst>
                                  <p:childTnLst>
                                    <p:set>
                                      <p:cBhvr>
                                        <p:cTn id="79" dur="1" fill="hold">
                                          <p:stCondLst>
                                            <p:cond delay="0"/>
                                          </p:stCondLst>
                                        </p:cTn>
                                        <p:tgtEl>
                                          <p:spTgt spid="130"/>
                                        </p:tgtEl>
                                        <p:attrNameLst>
                                          <p:attrName>style.visibility</p:attrName>
                                        </p:attrNameLst>
                                      </p:cBhvr>
                                      <p:to>
                                        <p:strVal val="visible"/>
                                      </p:to>
                                    </p:set>
                                    <p:anim calcmode="lin" valueType="num">
                                      <p:cBhvr>
                                        <p:cTn id="80" dur="500" fill="hold"/>
                                        <p:tgtEl>
                                          <p:spTgt spid="130"/>
                                        </p:tgtEl>
                                        <p:attrNameLst>
                                          <p:attrName>ppt_w</p:attrName>
                                        </p:attrNameLst>
                                      </p:cBhvr>
                                      <p:tavLst>
                                        <p:tav tm="0">
                                          <p:val>
                                            <p:fltVal val="0"/>
                                          </p:val>
                                        </p:tav>
                                        <p:tav tm="100000">
                                          <p:val>
                                            <p:strVal val="#ppt_w"/>
                                          </p:val>
                                        </p:tav>
                                      </p:tavLst>
                                    </p:anim>
                                    <p:anim calcmode="lin" valueType="num">
                                      <p:cBhvr>
                                        <p:cTn id="81" dur="500" fill="hold"/>
                                        <p:tgtEl>
                                          <p:spTgt spid="130"/>
                                        </p:tgtEl>
                                        <p:attrNameLst>
                                          <p:attrName>ppt_h</p:attrName>
                                        </p:attrNameLst>
                                      </p:cBhvr>
                                      <p:tavLst>
                                        <p:tav tm="0">
                                          <p:val>
                                            <p:fltVal val="0"/>
                                          </p:val>
                                        </p:tav>
                                        <p:tav tm="100000">
                                          <p:val>
                                            <p:strVal val="#ppt_h"/>
                                          </p:val>
                                        </p:tav>
                                      </p:tavLst>
                                    </p:anim>
                                  </p:childTnLst>
                                </p:cTn>
                              </p:par>
                            </p:childTnLst>
                          </p:cTn>
                        </p:par>
                        <p:par>
                          <p:cTn id="82" fill="hold">
                            <p:stCondLst>
                              <p:cond delay="9000"/>
                            </p:stCondLst>
                            <p:childTnLst>
                              <p:par>
                                <p:cTn id="83" presetID="22" presetClass="entr" presetSubtype="8" fill="hold" grpId="0" nodeType="afterEffect">
                                  <p:stCondLst>
                                    <p:cond delay="0"/>
                                  </p:stCondLst>
                                  <p:childTnLst>
                                    <p:set>
                                      <p:cBhvr>
                                        <p:cTn id="84" dur="1" fill="hold">
                                          <p:stCondLst>
                                            <p:cond delay="0"/>
                                          </p:stCondLst>
                                        </p:cTn>
                                        <p:tgtEl>
                                          <p:spTgt spid="135"/>
                                        </p:tgtEl>
                                        <p:attrNameLst>
                                          <p:attrName>style.visibility</p:attrName>
                                        </p:attrNameLst>
                                      </p:cBhvr>
                                      <p:to>
                                        <p:strVal val="visible"/>
                                      </p:to>
                                    </p:set>
                                    <p:animEffect transition="in" filter="wipe(left)">
                                      <p:cBhvr>
                                        <p:cTn id="85" dur="500"/>
                                        <p:tgtEl>
                                          <p:spTgt spid="135"/>
                                        </p:tgtEl>
                                      </p:cBhvr>
                                    </p:animEffect>
                                  </p:childTnLst>
                                </p:cTn>
                              </p:par>
                            </p:childTnLst>
                          </p:cTn>
                        </p:par>
                        <p:par>
                          <p:cTn id="86" fill="hold">
                            <p:stCondLst>
                              <p:cond delay="9500"/>
                            </p:stCondLst>
                            <p:childTnLst>
                              <p:par>
                                <p:cTn id="87" presetID="22" presetClass="entr" presetSubtype="2" fill="hold" grpId="0" nodeType="afterEffect">
                                  <p:stCondLst>
                                    <p:cond delay="0"/>
                                  </p:stCondLst>
                                  <p:childTnLst>
                                    <p:set>
                                      <p:cBhvr>
                                        <p:cTn id="88" dur="1" fill="hold">
                                          <p:stCondLst>
                                            <p:cond delay="0"/>
                                          </p:stCondLst>
                                        </p:cTn>
                                        <p:tgtEl>
                                          <p:spTgt spid="137"/>
                                        </p:tgtEl>
                                        <p:attrNameLst>
                                          <p:attrName>style.visibility</p:attrName>
                                        </p:attrNameLst>
                                      </p:cBhvr>
                                      <p:to>
                                        <p:strVal val="visible"/>
                                      </p:to>
                                    </p:set>
                                    <p:animEffect transition="in" filter="wipe(right)">
                                      <p:cBhvr>
                                        <p:cTn id="89" dur="500"/>
                                        <p:tgtEl>
                                          <p:spTgt spid="137"/>
                                        </p:tgtEl>
                                      </p:cBhvr>
                                    </p:animEffect>
                                  </p:childTnLst>
                                </p:cTn>
                              </p:par>
                            </p:childTnLst>
                          </p:cTn>
                        </p:par>
                        <p:par>
                          <p:cTn id="90" fill="hold">
                            <p:stCondLst>
                              <p:cond delay="10000"/>
                            </p:stCondLst>
                            <p:childTnLst>
                              <p:par>
                                <p:cTn id="91" presetID="53" presetClass="entr" presetSubtype="16" fill="hold" grpId="0" nodeType="afterEffect">
                                  <p:stCondLst>
                                    <p:cond delay="0"/>
                                  </p:stCondLst>
                                  <p:childTnLst>
                                    <p:set>
                                      <p:cBhvr>
                                        <p:cTn id="92" dur="1" fill="hold">
                                          <p:stCondLst>
                                            <p:cond delay="0"/>
                                          </p:stCondLst>
                                        </p:cTn>
                                        <p:tgtEl>
                                          <p:spTgt spid="149"/>
                                        </p:tgtEl>
                                        <p:attrNameLst>
                                          <p:attrName>style.visibility</p:attrName>
                                        </p:attrNameLst>
                                      </p:cBhvr>
                                      <p:to>
                                        <p:strVal val="visible"/>
                                      </p:to>
                                    </p:set>
                                    <p:anim calcmode="lin" valueType="num">
                                      <p:cBhvr>
                                        <p:cTn id="93" dur="500" fill="hold"/>
                                        <p:tgtEl>
                                          <p:spTgt spid="149"/>
                                        </p:tgtEl>
                                        <p:attrNameLst>
                                          <p:attrName>ppt_w</p:attrName>
                                        </p:attrNameLst>
                                      </p:cBhvr>
                                      <p:tavLst>
                                        <p:tav tm="0">
                                          <p:val>
                                            <p:fltVal val="0"/>
                                          </p:val>
                                        </p:tav>
                                        <p:tav tm="100000">
                                          <p:val>
                                            <p:strVal val="#ppt_w"/>
                                          </p:val>
                                        </p:tav>
                                      </p:tavLst>
                                    </p:anim>
                                    <p:anim calcmode="lin" valueType="num">
                                      <p:cBhvr>
                                        <p:cTn id="94" dur="500" fill="hold"/>
                                        <p:tgtEl>
                                          <p:spTgt spid="149"/>
                                        </p:tgtEl>
                                        <p:attrNameLst>
                                          <p:attrName>ppt_h</p:attrName>
                                        </p:attrNameLst>
                                      </p:cBhvr>
                                      <p:tavLst>
                                        <p:tav tm="0">
                                          <p:val>
                                            <p:fltVal val="0"/>
                                          </p:val>
                                        </p:tav>
                                        <p:tav tm="100000">
                                          <p:val>
                                            <p:strVal val="#ppt_h"/>
                                          </p:val>
                                        </p:tav>
                                      </p:tavLst>
                                    </p:anim>
                                    <p:animEffect transition="in" filter="fade">
                                      <p:cBhvr>
                                        <p:cTn id="95" dur="500"/>
                                        <p:tgtEl>
                                          <p:spTgt spid="149"/>
                                        </p:tgtEl>
                                      </p:cBhvr>
                                    </p:animEffect>
                                  </p:childTnLst>
                                </p:cTn>
                              </p:par>
                            </p:childTnLst>
                          </p:cTn>
                        </p:par>
                        <p:par>
                          <p:cTn id="96" fill="hold">
                            <p:stCondLst>
                              <p:cond delay="10500"/>
                            </p:stCondLst>
                            <p:childTnLst>
                              <p:par>
                                <p:cTn id="97" presetID="22" presetClass="entr" presetSubtype="8" fill="hold" grpId="0" nodeType="afterEffect">
                                  <p:stCondLst>
                                    <p:cond delay="0"/>
                                  </p:stCondLst>
                                  <p:childTnLst>
                                    <p:set>
                                      <p:cBhvr>
                                        <p:cTn id="98" dur="1" fill="hold">
                                          <p:stCondLst>
                                            <p:cond delay="0"/>
                                          </p:stCondLst>
                                        </p:cTn>
                                        <p:tgtEl>
                                          <p:spTgt spid="160"/>
                                        </p:tgtEl>
                                        <p:attrNameLst>
                                          <p:attrName>style.visibility</p:attrName>
                                        </p:attrNameLst>
                                      </p:cBhvr>
                                      <p:to>
                                        <p:strVal val="visible"/>
                                      </p:to>
                                    </p:set>
                                    <p:animEffect transition="in" filter="wipe(left)">
                                      <p:cBhvr>
                                        <p:cTn id="99" dur="500"/>
                                        <p:tgtEl>
                                          <p:spTgt spid="160"/>
                                        </p:tgtEl>
                                      </p:cBhvr>
                                    </p:animEffect>
                                  </p:childTnLst>
                                </p:cTn>
                              </p:par>
                            </p:childTnLst>
                          </p:cTn>
                        </p:par>
                        <p:par>
                          <p:cTn id="100" fill="hold">
                            <p:stCondLst>
                              <p:cond delay="11000"/>
                            </p:stCondLst>
                            <p:childTnLst>
                              <p:par>
                                <p:cTn id="101" presetID="23" presetClass="entr" presetSubtype="16" fill="hold" nodeType="afterEffect">
                                  <p:stCondLst>
                                    <p:cond delay="0"/>
                                  </p:stCondLst>
                                  <p:childTnLst>
                                    <p:set>
                                      <p:cBhvr>
                                        <p:cTn id="102" dur="1" fill="hold">
                                          <p:stCondLst>
                                            <p:cond delay="0"/>
                                          </p:stCondLst>
                                        </p:cTn>
                                        <p:tgtEl>
                                          <p:spTgt spid="131"/>
                                        </p:tgtEl>
                                        <p:attrNameLst>
                                          <p:attrName>style.visibility</p:attrName>
                                        </p:attrNameLst>
                                      </p:cBhvr>
                                      <p:to>
                                        <p:strVal val="visible"/>
                                      </p:to>
                                    </p:set>
                                    <p:anim calcmode="lin" valueType="num">
                                      <p:cBhvr>
                                        <p:cTn id="103" dur="500" fill="hold"/>
                                        <p:tgtEl>
                                          <p:spTgt spid="131"/>
                                        </p:tgtEl>
                                        <p:attrNameLst>
                                          <p:attrName>ppt_w</p:attrName>
                                        </p:attrNameLst>
                                      </p:cBhvr>
                                      <p:tavLst>
                                        <p:tav tm="0">
                                          <p:val>
                                            <p:fltVal val="0"/>
                                          </p:val>
                                        </p:tav>
                                        <p:tav tm="100000">
                                          <p:val>
                                            <p:strVal val="#ppt_w"/>
                                          </p:val>
                                        </p:tav>
                                      </p:tavLst>
                                    </p:anim>
                                    <p:anim calcmode="lin" valueType="num">
                                      <p:cBhvr>
                                        <p:cTn id="104" dur="500" fill="hold"/>
                                        <p:tgtEl>
                                          <p:spTgt spid="1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animBg="1"/>
      <p:bldP spid="135" grpId="0" animBg="1"/>
      <p:bldP spid="136" grpId="0" animBg="1"/>
      <p:bldP spid="134" grpId="0" animBg="1"/>
      <p:bldP spid="133" grpId="0" animBg="1"/>
      <p:bldP spid="137" grpId="0" animBg="1"/>
      <p:bldP spid="138" grpId="0" animBg="1"/>
      <p:bldP spid="139" grpId="0" animBg="1"/>
      <p:bldP spid="140" grpId="0" animBg="1"/>
      <p:bldP spid="8299" grpId="0" animBg="1"/>
      <p:bldP spid="145" grpId="0" animBg="1"/>
      <p:bldP spid="146" grpId="0"/>
      <p:bldP spid="147" grpId="0" animBg="1"/>
      <p:bldP spid="148" grpId="0" animBg="1"/>
      <p:bldP spid="149" grpId="0" animBg="1"/>
      <p:bldP spid="158" grpId="0"/>
      <p:bldP spid="159" grpId="0"/>
      <p:bldP spid="16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2295</TotalTime>
  <Words>1207</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378</cp:revision>
  <dcterms:created xsi:type="dcterms:W3CDTF">2015-12-31T02:20:12Z</dcterms:created>
  <dcterms:modified xsi:type="dcterms:W3CDTF">2016-09-14T22:23:39Z</dcterms:modified>
</cp:coreProperties>
</file>