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41779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Rectangle 169"/>
          <p:cNvSpPr/>
          <p:nvPr/>
        </p:nvSpPr>
        <p:spPr bwMode="auto">
          <a:xfrm>
            <a:off x="0" y="1061536"/>
            <a:ext cx="12192000" cy="5561985"/>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8" name="Group 7"/>
          <p:cNvGrpSpPr/>
          <p:nvPr/>
        </p:nvGrpSpPr>
        <p:grpSpPr>
          <a:xfrm>
            <a:off x="433325" y="1232616"/>
            <a:ext cx="2397618" cy="1447267"/>
            <a:chOff x="986466" y="2381276"/>
            <a:chExt cx="2397618" cy="1447267"/>
          </a:xfrm>
        </p:grpSpPr>
        <p:sp>
          <p:nvSpPr>
            <p:cNvPr id="8227" name="Freeform 35"/>
            <p:cNvSpPr>
              <a:spLocks/>
            </p:cNvSpPr>
            <p:nvPr/>
          </p:nvSpPr>
          <p:spPr bwMode="auto">
            <a:xfrm>
              <a:off x="989182" y="2399415"/>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6"/>
            <p:cNvGrpSpPr/>
            <p:nvPr/>
          </p:nvGrpSpPr>
          <p:grpSpPr>
            <a:xfrm>
              <a:off x="986466" y="2381276"/>
              <a:ext cx="2397618" cy="1447267"/>
              <a:chOff x="2041377" y="1331541"/>
              <a:chExt cx="2397618" cy="1447267"/>
            </a:xfrm>
          </p:grpSpPr>
          <p:sp>
            <p:nvSpPr>
              <p:cNvPr id="822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rgbClr val="2E75B6"/>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1" name="Group 90"/>
          <p:cNvGrpSpPr/>
          <p:nvPr/>
        </p:nvGrpSpPr>
        <p:grpSpPr>
          <a:xfrm>
            <a:off x="4002510" y="1383933"/>
            <a:ext cx="5496560" cy="1115764"/>
            <a:chOff x="863600" y="2381489"/>
            <a:chExt cx="5496560" cy="1116673"/>
          </a:xfrm>
        </p:grpSpPr>
        <p:sp>
          <p:nvSpPr>
            <p:cNvPr id="92" name="Oval 91"/>
            <p:cNvSpPr/>
            <p:nvPr/>
          </p:nvSpPr>
          <p:spPr bwMode="auto">
            <a:xfrm>
              <a:off x="863600" y="2478524"/>
              <a:ext cx="931333" cy="931333"/>
            </a:xfrm>
            <a:prstGeom prst="ellipse">
              <a:avLst/>
            </a:prstGeom>
            <a:noFill/>
            <a:ln w="19050">
              <a:solidFill>
                <a:srgbClr val="00B0F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00B0F0"/>
                  </a:solidFill>
                </a:rPr>
                <a:t>01</a:t>
              </a:r>
            </a:p>
          </p:txBody>
        </p:sp>
        <p:grpSp>
          <p:nvGrpSpPr>
            <p:cNvPr id="93" name="Group 92"/>
            <p:cNvGrpSpPr/>
            <p:nvPr/>
          </p:nvGrpSpPr>
          <p:grpSpPr>
            <a:xfrm>
              <a:off x="1879600" y="2381489"/>
              <a:ext cx="4480560" cy="1116673"/>
              <a:chOff x="1879600" y="3087314"/>
              <a:chExt cx="5592110" cy="937185"/>
            </a:xfrm>
          </p:grpSpPr>
          <p:sp>
            <p:nvSpPr>
              <p:cNvPr id="9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95" name="Rectangle 94"/>
              <p:cNvSpPr/>
              <p:nvPr/>
            </p:nvSpPr>
            <p:spPr>
              <a:xfrm>
                <a:off x="1942964" y="3087314"/>
                <a:ext cx="1980148" cy="309968"/>
              </a:xfrm>
              <a:prstGeom prst="rect">
                <a:avLst/>
              </a:prstGeom>
              <a:solidFill>
                <a:srgbClr val="00B0F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96" name="Group 95"/>
          <p:cNvGrpSpPr/>
          <p:nvPr/>
        </p:nvGrpSpPr>
        <p:grpSpPr>
          <a:xfrm>
            <a:off x="4731839" y="2658404"/>
            <a:ext cx="5496560" cy="1115764"/>
            <a:chOff x="863600" y="2381489"/>
            <a:chExt cx="5496560" cy="1116673"/>
          </a:xfrm>
        </p:grpSpPr>
        <p:sp>
          <p:nvSpPr>
            <p:cNvPr id="97" name="Oval 96"/>
            <p:cNvSpPr/>
            <p:nvPr/>
          </p:nvSpPr>
          <p:spPr bwMode="auto">
            <a:xfrm>
              <a:off x="863600" y="2478524"/>
              <a:ext cx="931333" cy="931333"/>
            </a:xfrm>
            <a:prstGeom prst="ellipse">
              <a:avLst/>
            </a:prstGeom>
            <a:noFill/>
            <a:ln w="19050">
              <a:solidFill>
                <a:srgbClr val="ED7D3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ED7D31"/>
                  </a:solidFill>
                </a:rPr>
                <a:t>02</a:t>
              </a:r>
            </a:p>
          </p:txBody>
        </p:sp>
        <p:grpSp>
          <p:nvGrpSpPr>
            <p:cNvPr id="98" name="Group 97"/>
            <p:cNvGrpSpPr/>
            <p:nvPr/>
          </p:nvGrpSpPr>
          <p:grpSpPr>
            <a:xfrm>
              <a:off x="1879600" y="2381489"/>
              <a:ext cx="4480560" cy="1116673"/>
              <a:chOff x="1879600" y="3087314"/>
              <a:chExt cx="5592110" cy="937185"/>
            </a:xfrm>
          </p:grpSpPr>
          <p:sp>
            <p:nvSpPr>
              <p:cNvPr id="9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100" name="Rectangle 99"/>
              <p:cNvSpPr/>
              <p:nvPr/>
            </p:nvSpPr>
            <p:spPr>
              <a:xfrm>
                <a:off x="1942964" y="3087314"/>
                <a:ext cx="1980148" cy="309968"/>
              </a:xfrm>
              <a:prstGeom prst="rect">
                <a:avLst/>
              </a:prstGeom>
              <a:solidFill>
                <a:srgbClr val="ED7D31"/>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1" name="Group 100"/>
          <p:cNvGrpSpPr/>
          <p:nvPr/>
        </p:nvGrpSpPr>
        <p:grpSpPr>
          <a:xfrm>
            <a:off x="5338220" y="4008687"/>
            <a:ext cx="5496560" cy="1115764"/>
            <a:chOff x="863600" y="2381489"/>
            <a:chExt cx="5496560" cy="1116673"/>
          </a:xfrm>
        </p:grpSpPr>
        <p:sp>
          <p:nvSpPr>
            <p:cNvPr id="102" name="Oval 101"/>
            <p:cNvSpPr/>
            <p:nvPr/>
          </p:nvSpPr>
          <p:spPr bwMode="auto">
            <a:xfrm>
              <a:off x="863600" y="2478524"/>
              <a:ext cx="931333" cy="931333"/>
            </a:xfrm>
            <a:prstGeom prst="ellipse">
              <a:avLst/>
            </a:prstGeom>
            <a:noFill/>
            <a:ln w="19050">
              <a:solidFill>
                <a:srgbClr val="A5A5A5"/>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A5A5A5"/>
                  </a:solidFill>
                </a:rPr>
                <a:t>03</a:t>
              </a:r>
            </a:p>
          </p:txBody>
        </p:sp>
        <p:grpSp>
          <p:nvGrpSpPr>
            <p:cNvPr id="103" name="Group 102"/>
            <p:cNvGrpSpPr/>
            <p:nvPr/>
          </p:nvGrpSpPr>
          <p:grpSpPr>
            <a:xfrm>
              <a:off x="1879600" y="2381489"/>
              <a:ext cx="4480560" cy="1116673"/>
              <a:chOff x="1879600" y="3087314"/>
              <a:chExt cx="5592110" cy="937185"/>
            </a:xfrm>
          </p:grpSpPr>
          <p:sp>
            <p:nvSpPr>
              <p:cNvPr id="10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105" name="Rectangle 104"/>
              <p:cNvSpPr/>
              <p:nvPr/>
            </p:nvSpPr>
            <p:spPr>
              <a:xfrm>
                <a:off x="1942964" y="3087314"/>
                <a:ext cx="1980148" cy="309968"/>
              </a:xfrm>
              <a:prstGeom prst="rect">
                <a:avLst/>
              </a:prstGeom>
              <a:solidFill>
                <a:srgbClr val="A5A5A5"/>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6" name="Group 105"/>
          <p:cNvGrpSpPr/>
          <p:nvPr/>
        </p:nvGrpSpPr>
        <p:grpSpPr>
          <a:xfrm>
            <a:off x="5822338" y="5262014"/>
            <a:ext cx="5496560" cy="1115764"/>
            <a:chOff x="863600" y="2381489"/>
            <a:chExt cx="5496560" cy="1116673"/>
          </a:xfrm>
        </p:grpSpPr>
        <p:sp>
          <p:nvSpPr>
            <p:cNvPr id="107" name="Oval 106"/>
            <p:cNvSpPr/>
            <p:nvPr/>
          </p:nvSpPr>
          <p:spPr bwMode="auto">
            <a:xfrm>
              <a:off x="863600" y="2478524"/>
              <a:ext cx="931333" cy="931333"/>
            </a:xfrm>
            <a:prstGeom prst="ellipse">
              <a:avLst/>
            </a:prstGeom>
            <a:noFill/>
            <a:ln w="19050">
              <a:solidFill>
                <a:srgbClr val="FFC00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grpSp>
          <p:nvGrpSpPr>
            <p:cNvPr id="108" name="Group 107"/>
            <p:cNvGrpSpPr/>
            <p:nvPr/>
          </p:nvGrpSpPr>
          <p:grpSpPr>
            <a:xfrm>
              <a:off x="1879600" y="2381489"/>
              <a:ext cx="4480560" cy="1116673"/>
              <a:chOff x="1879600" y="3087314"/>
              <a:chExt cx="5592110" cy="937185"/>
            </a:xfrm>
          </p:grpSpPr>
          <p:sp>
            <p:nvSpPr>
              <p:cNvPr id="10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110" name="Rectangle 109"/>
              <p:cNvSpPr/>
              <p:nvPr/>
            </p:nvSpPr>
            <p:spPr>
              <a:xfrm>
                <a:off x="1942964" y="3087314"/>
                <a:ext cx="1980148" cy="309968"/>
              </a:xfrm>
              <a:prstGeom prst="rect">
                <a:avLst/>
              </a:prstGeom>
              <a:solidFill>
                <a:srgbClr val="FFC00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sp>
        <p:nvSpPr>
          <p:cNvPr id="160" name="Freeform 24"/>
          <p:cNvSpPr>
            <a:spLocks/>
          </p:cNvSpPr>
          <p:nvPr/>
        </p:nvSpPr>
        <p:spPr bwMode="auto">
          <a:xfrm>
            <a:off x="2187996" y="449758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BF9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1" name="Group 160"/>
          <p:cNvGrpSpPr/>
          <p:nvPr/>
        </p:nvGrpSpPr>
        <p:grpSpPr>
          <a:xfrm>
            <a:off x="2181466" y="5068479"/>
            <a:ext cx="2422066" cy="1495755"/>
            <a:chOff x="962018" y="2332788"/>
            <a:chExt cx="2422066" cy="1495755"/>
          </a:xfrm>
        </p:grpSpPr>
        <p:sp>
          <p:nvSpPr>
            <p:cNvPr id="16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3" name="Group 162"/>
            <p:cNvGrpSpPr/>
            <p:nvPr/>
          </p:nvGrpSpPr>
          <p:grpSpPr>
            <a:xfrm>
              <a:off x="986466" y="2381276"/>
              <a:ext cx="2397618" cy="1447267"/>
              <a:chOff x="2041377" y="1331541"/>
              <a:chExt cx="2397618" cy="1447267"/>
            </a:xfrm>
          </p:grpSpPr>
          <p:sp>
            <p:nvSpPr>
              <p:cNvPr id="16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50" name="Freeform 24"/>
          <p:cNvSpPr>
            <a:spLocks/>
          </p:cNvSpPr>
          <p:nvPr/>
        </p:nvSpPr>
        <p:spPr bwMode="auto">
          <a:xfrm>
            <a:off x="1710233" y="3187613"/>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1" name="Group 150"/>
          <p:cNvGrpSpPr/>
          <p:nvPr/>
        </p:nvGrpSpPr>
        <p:grpSpPr>
          <a:xfrm>
            <a:off x="1703703" y="3758503"/>
            <a:ext cx="2422066" cy="1495755"/>
            <a:chOff x="962018" y="2332788"/>
            <a:chExt cx="2422066" cy="1495755"/>
          </a:xfrm>
        </p:grpSpPr>
        <p:sp>
          <p:nvSpPr>
            <p:cNvPr id="15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3" name="Group 152"/>
            <p:cNvGrpSpPr/>
            <p:nvPr/>
          </p:nvGrpSpPr>
          <p:grpSpPr>
            <a:xfrm>
              <a:off x="986466" y="2381276"/>
              <a:ext cx="2397618" cy="1447267"/>
              <a:chOff x="2041377" y="1331541"/>
              <a:chExt cx="2397618" cy="1447267"/>
            </a:xfrm>
          </p:grpSpPr>
          <p:sp>
            <p:nvSpPr>
              <p:cNvPr id="15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47" name="Freeform 24"/>
          <p:cNvSpPr>
            <a:spLocks/>
          </p:cNvSpPr>
          <p:nvPr/>
        </p:nvSpPr>
        <p:spPr bwMode="auto">
          <a:xfrm>
            <a:off x="1086130" y="188823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p:cNvGrpSpPr/>
          <p:nvPr/>
        </p:nvGrpSpPr>
        <p:grpSpPr>
          <a:xfrm>
            <a:off x="1079600" y="2459129"/>
            <a:ext cx="2422066" cy="1495755"/>
            <a:chOff x="962018" y="2332788"/>
            <a:chExt cx="2422066" cy="1495755"/>
          </a:xfrm>
        </p:grpSpPr>
        <p:sp>
          <p:nvSpPr>
            <p:cNvPr id="137"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8" name="Group 137"/>
            <p:cNvGrpSpPr/>
            <p:nvPr/>
          </p:nvGrpSpPr>
          <p:grpSpPr>
            <a:xfrm>
              <a:off x="986466" y="2381276"/>
              <a:ext cx="2397618" cy="1447267"/>
              <a:chOff x="2041377" y="1331541"/>
              <a:chExt cx="2397618" cy="1447267"/>
            </a:xfrm>
          </p:grpSpPr>
          <p:sp>
            <p:nvSpPr>
              <p:cNvPr id="13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8226" name="Freeform 34"/>
          <p:cNvSpPr>
            <a:spLocks/>
          </p:cNvSpPr>
          <p:nvPr/>
        </p:nvSpPr>
        <p:spPr bwMode="auto">
          <a:xfrm>
            <a:off x="439811" y="1250754"/>
            <a:ext cx="861320" cy="923435"/>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36"/>
          <p:cNvSpPr>
            <a:spLocks/>
          </p:cNvSpPr>
          <p:nvPr/>
        </p:nvSpPr>
        <p:spPr bwMode="auto">
          <a:xfrm>
            <a:off x="430397" y="1285290"/>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00B0F0"/>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36"/>
          <p:cNvSpPr>
            <a:spLocks/>
          </p:cNvSpPr>
          <p:nvPr/>
        </p:nvSpPr>
        <p:spPr bwMode="auto">
          <a:xfrm>
            <a:off x="1133035" y="2556881"/>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ED7D3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9" name="Freeform 17"/>
          <p:cNvSpPr>
            <a:spLocks/>
          </p:cNvSpPr>
          <p:nvPr/>
        </p:nvSpPr>
        <p:spPr bwMode="auto">
          <a:xfrm>
            <a:off x="1763282" y="3864676"/>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A5A5A5"/>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7"/>
          <p:cNvSpPr>
            <a:spLocks/>
          </p:cNvSpPr>
          <p:nvPr/>
        </p:nvSpPr>
        <p:spPr bwMode="auto">
          <a:xfrm>
            <a:off x="2233613" y="5177983"/>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p:nvPr/>
        </p:nvGrpSpPr>
        <p:grpSpPr>
          <a:xfrm>
            <a:off x="127357" y="-21594"/>
            <a:ext cx="2524868" cy="613385"/>
            <a:chOff x="127357" y="-6354"/>
            <a:chExt cx="2524868" cy="613385"/>
          </a:xfrm>
        </p:grpSpPr>
        <p:sp>
          <p:nvSpPr>
            <p:cNvPr id="77" name="Round Same Side Corner Rectangle 76"/>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78" name="TextBox 7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29508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0"/>
                                        </p:tgtEl>
                                        <p:attrNameLst>
                                          <p:attrName>style.visibility</p:attrName>
                                        </p:attrNameLst>
                                      </p:cBhvr>
                                      <p:to>
                                        <p:strVal val="visible"/>
                                      </p:to>
                                    </p:set>
                                    <p:animEffect transition="in" filter="barn(inVertical)">
                                      <p:cBhvr>
                                        <p:cTn id="7" dur="1000"/>
                                        <p:tgtEl>
                                          <p:spTgt spid="17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226"/>
                                        </p:tgtEl>
                                        <p:attrNameLst>
                                          <p:attrName>style.visibility</p:attrName>
                                        </p:attrNameLst>
                                      </p:cBhvr>
                                      <p:to>
                                        <p:strVal val="visible"/>
                                      </p:to>
                                    </p:set>
                                    <p:animEffect transition="in" filter="wipe(up)">
                                      <p:cBhvr>
                                        <p:cTn id="11" dur="500"/>
                                        <p:tgtEl>
                                          <p:spTgt spid="8226"/>
                                        </p:tgtEl>
                                      </p:cBhvr>
                                    </p:animEffect>
                                  </p:childTnLst>
                                </p:cTn>
                              </p:par>
                              <p:par>
                                <p:cTn id="12" presetID="22" presetClass="entr" presetSubtype="8" fill="hold" nodeType="withEffect">
                                  <p:stCondLst>
                                    <p:cond delay="25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par>
                                <p:cTn id="15" presetID="22" presetClass="entr" presetSubtype="8" fill="hold" grpId="0" nodeType="withEffect">
                                  <p:stCondLst>
                                    <p:cond delay="400"/>
                                  </p:stCondLst>
                                  <p:childTnLst>
                                    <p:set>
                                      <p:cBhvr>
                                        <p:cTn id="16" dur="1" fill="hold">
                                          <p:stCondLst>
                                            <p:cond delay="0"/>
                                          </p:stCondLst>
                                        </p:cTn>
                                        <p:tgtEl>
                                          <p:spTgt spid="149"/>
                                        </p:tgtEl>
                                        <p:attrNameLst>
                                          <p:attrName>style.visibility</p:attrName>
                                        </p:attrNameLst>
                                      </p:cBhvr>
                                      <p:to>
                                        <p:strVal val="visible"/>
                                      </p:to>
                                    </p:set>
                                    <p:animEffect transition="in" filter="wipe(left)">
                                      <p:cBhvr>
                                        <p:cTn id="17" dur="500"/>
                                        <p:tgtEl>
                                          <p:spTgt spid="149"/>
                                        </p:tgtEl>
                                      </p:cBhvr>
                                    </p:animEffect>
                                  </p:childTnLst>
                                </p:cTn>
                              </p:par>
                            </p:childTnLst>
                          </p:cTn>
                        </p:par>
                        <p:par>
                          <p:cTn id="18" fill="hold">
                            <p:stCondLst>
                              <p:cond delay="1900"/>
                            </p:stCondLst>
                            <p:childTnLst>
                              <p:par>
                                <p:cTn id="19" presetID="2" presetClass="entr" presetSubtype="2" fill="hold"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1000" fill="hold"/>
                                        <p:tgtEl>
                                          <p:spTgt spid="91"/>
                                        </p:tgtEl>
                                        <p:attrNameLst>
                                          <p:attrName>ppt_x</p:attrName>
                                        </p:attrNameLst>
                                      </p:cBhvr>
                                      <p:tavLst>
                                        <p:tav tm="0">
                                          <p:val>
                                            <p:strVal val="1+#ppt_w/2"/>
                                          </p:val>
                                        </p:tav>
                                        <p:tav tm="100000">
                                          <p:val>
                                            <p:strVal val="#ppt_x"/>
                                          </p:val>
                                        </p:tav>
                                      </p:tavLst>
                                    </p:anim>
                                    <p:anim calcmode="lin" valueType="num">
                                      <p:cBhvr additive="base">
                                        <p:cTn id="22" dur="1000" fill="hold"/>
                                        <p:tgtEl>
                                          <p:spTgt spid="91"/>
                                        </p:tgtEl>
                                        <p:attrNameLst>
                                          <p:attrName>ppt_y</p:attrName>
                                        </p:attrNameLst>
                                      </p:cBhvr>
                                      <p:tavLst>
                                        <p:tav tm="0">
                                          <p:val>
                                            <p:strVal val="#ppt_y"/>
                                          </p:val>
                                        </p:tav>
                                        <p:tav tm="100000">
                                          <p:val>
                                            <p:strVal val="#ppt_y"/>
                                          </p:val>
                                        </p:tav>
                                      </p:tavLst>
                                    </p:anim>
                                  </p:childTnLst>
                                </p:cTn>
                              </p:par>
                            </p:childTnLst>
                          </p:cTn>
                        </p:par>
                        <p:par>
                          <p:cTn id="23" fill="hold">
                            <p:stCondLst>
                              <p:cond delay="2900"/>
                            </p:stCondLst>
                            <p:childTnLst>
                              <p:par>
                                <p:cTn id="24" presetID="22" presetClass="entr" presetSubtype="1" fill="hold" grpId="0" nodeType="afterEffect">
                                  <p:stCondLst>
                                    <p:cond delay="0"/>
                                  </p:stCondLst>
                                  <p:childTnLst>
                                    <p:set>
                                      <p:cBhvr>
                                        <p:cTn id="25" dur="1" fill="hold">
                                          <p:stCondLst>
                                            <p:cond delay="0"/>
                                          </p:stCondLst>
                                        </p:cTn>
                                        <p:tgtEl>
                                          <p:spTgt spid="147"/>
                                        </p:tgtEl>
                                        <p:attrNameLst>
                                          <p:attrName>style.visibility</p:attrName>
                                        </p:attrNameLst>
                                      </p:cBhvr>
                                      <p:to>
                                        <p:strVal val="visible"/>
                                      </p:to>
                                    </p:set>
                                    <p:animEffect transition="in" filter="wipe(up)">
                                      <p:cBhvr>
                                        <p:cTn id="26" dur="500"/>
                                        <p:tgtEl>
                                          <p:spTgt spid="147"/>
                                        </p:tgtEl>
                                      </p:cBhvr>
                                    </p:animEffect>
                                  </p:childTnLst>
                                </p:cTn>
                              </p:par>
                              <p:par>
                                <p:cTn id="27" presetID="9" presetClass="entr" presetSubtype="0" fill="hold" nodeType="withEffect">
                                  <p:stCondLst>
                                    <p:cond delay="250"/>
                                  </p:stCondLst>
                                  <p:childTnLst>
                                    <p:set>
                                      <p:cBhvr>
                                        <p:cTn id="28" dur="1" fill="hold">
                                          <p:stCondLst>
                                            <p:cond delay="0"/>
                                          </p:stCondLst>
                                        </p:cTn>
                                        <p:tgtEl>
                                          <p:spTgt spid="136"/>
                                        </p:tgtEl>
                                        <p:attrNameLst>
                                          <p:attrName>style.visibility</p:attrName>
                                        </p:attrNameLst>
                                      </p:cBhvr>
                                      <p:to>
                                        <p:strVal val="visible"/>
                                      </p:to>
                                    </p:set>
                                    <p:animEffect transition="in" filter="dissolve">
                                      <p:cBhvr>
                                        <p:cTn id="29" dur="500"/>
                                        <p:tgtEl>
                                          <p:spTgt spid="136"/>
                                        </p:tgtEl>
                                      </p:cBhvr>
                                    </p:animEffect>
                                  </p:childTnLst>
                                </p:cTn>
                              </p:par>
                              <p:par>
                                <p:cTn id="30" presetID="22" presetClass="entr" presetSubtype="8" fill="hold" grpId="0" nodeType="withEffect">
                                  <p:stCondLst>
                                    <p:cond delay="400"/>
                                  </p:stCondLst>
                                  <p:childTnLst>
                                    <p:set>
                                      <p:cBhvr>
                                        <p:cTn id="31" dur="1" fill="hold">
                                          <p:stCondLst>
                                            <p:cond delay="0"/>
                                          </p:stCondLst>
                                        </p:cTn>
                                        <p:tgtEl>
                                          <p:spTgt spid="148"/>
                                        </p:tgtEl>
                                        <p:attrNameLst>
                                          <p:attrName>style.visibility</p:attrName>
                                        </p:attrNameLst>
                                      </p:cBhvr>
                                      <p:to>
                                        <p:strVal val="visible"/>
                                      </p:to>
                                    </p:set>
                                    <p:animEffect transition="in" filter="wipe(left)">
                                      <p:cBhvr>
                                        <p:cTn id="32" dur="500"/>
                                        <p:tgtEl>
                                          <p:spTgt spid="148"/>
                                        </p:tgtEl>
                                      </p:cBhvr>
                                    </p:animEffect>
                                  </p:childTnLst>
                                </p:cTn>
                              </p:par>
                            </p:childTnLst>
                          </p:cTn>
                        </p:par>
                        <p:par>
                          <p:cTn id="33" fill="hold">
                            <p:stCondLst>
                              <p:cond delay="3800"/>
                            </p:stCondLst>
                            <p:childTnLst>
                              <p:par>
                                <p:cTn id="34" presetID="2" presetClass="entr" presetSubtype="2" fill="hold" nodeType="afterEffect">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cBhvr additive="base">
                                        <p:cTn id="36" dur="1000" fill="hold"/>
                                        <p:tgtEl>
                                          <p:spTgt spid="96"/>
                                        </p:tgtEl>
                                        <p:attrNameLst>
                                          <p:attrName>ppt_x</p:attrName>
                                        </p:attrNameLst>
                                      </p:cBhvr>
                                      <p:tavLst>
                                        <p:tav tm="0">
                                          <p:val>
                                            <p:strVal val="1+#ppt_w/2"/>
                                          </p:val>
                                        </p:tav>
                                        <p:tav tm="100000">
                                          <p:val>
                                            <p:strVal val="#ppt_x"/>
                                          </p:val>
                                        </p:tav>
                                      </p:tavLst>
                                    </p:anim>
                                    <p:anim calcmode="lin" valueType="num">
                                      <p:cBhvr additive="base">
                                        <p:cTn id="37" dur="1000" fill="hold"/>
                                        <p:tgtEl>
                                          <p:spTgt spid="96"/>
                                        </p:tgtEl>
                                        <p:attrNameLst>
                                          <p:attrName>ppt_y</p:attrName>
                                        </p:attrNameLst>
                                      </p:cBhvr>
                                      <p:tavLst>
                                        <p:tav tm="0">
                                          <p:val>
                                            <p:strVal val="#ppt_y"/>
                                          </p:val>
                                        </p:tav>
                                        <p:tav tm="100000">
                                          <p:val>
                                            <p:strVal val="#ppt_y"/>
                                          </p:val>
                                        </p:tav>
                                      </p:tavLst>
                                    </p:anim>
                                  </p:childTnLst>
                                </p:cTn>
                              </p:par>
                            </p:childTnLst>
                          </p:cTn>
                        </p:par>
                        <p:par>
                          <p:cTn id="38" fill="hold">
                            <p:stCondLst>
                              <p:cond delay="4800"/>
                            </p:stCondLst>
                            <p:childTnLst>
                              <p:par>
                                <p:cTn id="39" presetID="22" presetClass="entr" presetSubtype="1" fill="hold" grpId="0" nodeType="afterEffect">
                                  <p:stCondLst>
                                    <p:cond delay="0"/>
                                  </p:stCondLst>
                                  <p:childTnLst>
                                    <p:set>
                                      <p:cBhvr>
                                        <p:cTn id="40" dur="1" fill="hold">
                                          <p:stCondLst>
                                            <p:cond delay="0"/>
                                          </p:stCondLst>
                                        </p:cTn>
                                        <p:tgtEl>
                                          <p:spTgt spid="150"/>
                                        </p:tgtEl>
                                        <p:attrNameLst>
                                          <p:attrName>style.visibility</p:attrName>
                                        </p:attrNameLst>
                                      </p:cBhvr>
                                      <p:to>
                                        <p:strVal val="visible"/>
                                      </p:to>
                                    </p:set>
                                    <p:animEffect transition="in" filter="wipe(up)">
                                      <p:cBhvr>
                                        <p:cTn id="41" dur="500"/>
                                        <p:tgtEl>
                                          <p:spTgt spid="150"/>
                                        </p:tgtEl>
                                      </p:cBhvr>
                                    </p:animEffect>
                                  </p:childTnLst>
                                </p:cTn>
                              </p:par>
                              <p:par>
                                <p:cTn id="42" presetID="22" presetClass="entr" presetSubtype="8" fill="hold" nodeType="withEffect">
                                  <p:stCondLst>
                                    <p:cond delay="250"/>
                                  </p:stCondLst>
                                  <p:childTnLst>
                                    <p:set>
                                      <p:cBhvr>
                                        <p:cTn id="43" dur="1" fill="hold">
                                          <p:stCondLst>
                                            <p:cond delay="0"/>
                                          </p:stCondLst>
                                        </p:cTn>
                                        <p:tgtEl>
                                          <p:spTgt spid="151"/>
                                        </p:tgtEl>
                                        <p:attrNameLst>
                                          <p:attrName>style.visibility</p:attrName>
                                        </p:attrNameLst>
                                      </p:cBhvr>
                                      <p:to>
                                        <p:strVal val="visible"/>
                                      </p:to>
                                    </p:set>
                                    <p:animEffect transition="in" filter="wipe(left)">
                                      <p:cBhvr>
                                        <p:cTn id="44" dur="500"/>
                                        <p:tgtEl>
                                          <p:spTgt spid="151"/>
                                        </p:tgtEl>
                                      </p:cBhvr>
                                    </p:animEffect>
                                  </p:childTnLst>
                                </p:cTn>
                              </p:par>
                              <p:par>
                                <p:cTn id="45" presetID="22" presetClass="entr" presetSubtype="8" fill="hold" grpId="0" nodeType="withEffect">
                                  <p:stCondLst>
                                    <p:cond delay="400"/>
                                  </p:stCondLst>
                                  <p:childTnLst>
                                    <p:set>
                                      <p:cBhvr>
                                        <p:cTn id="46" dur="1" fill="hold">
                                          <p:stCondLst>
                                            <p:cond delay="0"/>
                                          </p:stCondLst>
                                        </p:cTn>
                                        <p:tgtEl>
                                          <p:spTgt spid="8209"/>
                                        </p:tgtEl>
                                        <p:attrNameLst>
                                          <p:attrName>style.visibility</p:attrName>
                                        </p:attrNameLst>
                                      </p:cBhvr>
                                      <p:to>
                                        <p:strVal val="visible"/>
                                      </p:to>
                                    </p:set>
                                    <p:animEffect transition="in" filter="wipe(left)">
                                      <p:cBhvr>
                                        <p:cTn id="47" dur="500"/>
                                        <p:tgtEl>
                                          <p:spTgt spid="8209"/>
                                        </p:tgtEl>
                                      </p:cBhvr>
                                    </p:animEffect>
                                  </p:childTnLst>
                                </p:cTn>
                              </p:par>
                            </p:childTnLst>
                          </p:cTn>
                        </p:par>
                        <p:par>
                          <p:cTn id="48" fill="hold">
                            <p:stCondLst>
                              <p:cond delay="5700"/>
                            </p:stCondLst>
                            <p:childTnLst>
                              <p:par>
                                <p:cTn id="49" presetID="2" presetClass="entr" presetSubtype="2" fill="hold"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1000" fill="hold"/>
                                        <p:tgtEl>
                                          <p:spTgt spid="101"/>
                                        </p:tgtEl>
                                        <p:attrNameLst>
                                          <p:attrName>ppt_x</p:attrName>
                                        </p:attrNameLst>
                                      </p:cBhvr>
                                      <p:tavLst>
                                        <p:tav tm="0">
                                          <p:val>
                                            <p:strVal val="1+#ppt_w/2"/>
                                          </p:val>
                                        </p:tav>
                                        <p:tav tm="100000">
                                          <p:val>
                                            <p:strVal val="#ppt_x"/>
                                          </p:val>
                                        </p:tav>
                                      </p:tavLst>
                                    </p:anim>
                                    <p:anim calcmode="lin" valueType="num">
                                      <p:cBhvr additive="base">
                                        <p:cTn id="52" dur="1000" fill="hold"/>
                                        <p:tgtEl>
                                          <p:spTgt spid="101"/>
                                        </p:tgtEl>
                                        <p:attrNameLst>
                                          <p:attrName>ppt_y</p:attrName>
                                        </p:attrNameLst>
                                      </p:cBhvr>
                                      <p:tavLst>
                                        <p:tav tm="0">
                                          <p:val>
                                            <p:strVal val="#ppt_y"/>
                                          </p:val>
                                        </p:tav>
                                        <p:tav tm="100000">
                                          <p:val>
                                            <p:strVal val="#ppt_y"/>
                                          </p:val>
                                        </p:tav>
                                      </p:tavLst>
                                    </p:anim>
                                  </p:childTnLst>
                                </p:cTn>
                              </p:par>
                            </p:childTnLst>
                          </p:cTn>
                        </p:par>
                        <p:par>
                          <p:cTn id="53" fill="hold">
                            <p:stCondLst>
                              <p:cond delay="6700"/>
                            </p:stCondLst>
                            <p:childTnLst>
                              <p:par>
                                <p:cTn id="54" presetID="22" presetClass="entr" presetSubtype="1" fill="hold" grpId="0" nodeType="afterEffect">
                                  <p:stCondLst>
                                    <p:cond delay="0"/>
                                  </p:stCondLst>
                                  <p:childTnLst>
                                    <p:set>
                                      <p:cBhvr>
                                        <p:cTn id="55" dur="1" fill="hold">
                                          <p:stCondLst>
                                            <p:cond delay="0"/>
                                          </p:stCondLst>
                                        </p:cTn>
                                        <p:tgtEl>
                                          <p:spTgt spid="160"/>
                                        </p:tgtEl>
                                        <p:attrNameLst>
                                          <p:attrName>style.visibility</p:attrName>
                                        </p:attrNameLst>
                                      </p:cBhvr>
                                      <p:to>
                                        <p:strVal val="visible"/>
                                      </p:to>
                                    </p:set>
                                    <p:animEffect transition="in" filter="wipe(up)">
                                      <p:cBhvr>
                                        <p:cTn id="56" dur="500"/>
                                        <p:tgtEl>
                                          <p:spTgt spid="160"/>
                                        </p:tgtEl>
                                      </p:cBhvr>
                                    </p:animEffect>
                                  </p:childTnLst>
                                </p:cTn>
                              </p:par>
                              <p:par>
                                <p:cTn id="57" presetID="22" presetClass="entr" presetSubtype="8" fill="hold" nodeType="withEffect">
                                  <p:stCondLst>
                                    <p:cond delay="250"/>
                                  </p:stCondLst>
                                  <p:childTnLst>
                                    <p:set>
                                      <p:cBhvr>
                                        <p:cTn id="58" dur="1" fill="hold">
                                          <p:stCondLst>
                                            <p:cond delay="0"/>
                                          </p:stCondLst>
                                        </p:cTn>
                                        <p:tgtEl>
                                          <p:spTgt spid="161"/>
                                        </p:tgtEl>
                                        <p:attrNameLst>
                                          <p:attrName>style.visibility</p:attrName>
                                        </p:attrNameLst>
                                      </p:cBhvr>
                                      <p:to>
                                        <p:strVal val="visible"/>
                                      </p:to>
                                    </p:set>
                                    <p:animEffect transition="in" filter="wipe(left)">
                                      <p:cBhvr>
                                        <p:cTn id="59" dur="500"/>
                                        <p:tgtEl>
                                          <p:spTgt spid="161"/>
                                        </p:tgtEl>
                                      </p:cBhvr>
                                    </p:animEffect>
                                  </p:childTnLst>
                                </p:cTn>
                              </p:par>
                              <p:par>
                                <p:cTn id="60" presetID="22" presetClass="entr" presetSubtype="8" fill="hold" grpId="0" nodeType="withEffect">
                                  <p:stCondLst>
                                    <p:cond delay="400"/>
                                  </p:stCondLst>
                                  <p:childTnLst>
                                    <p:set>
                                      <p:cBhvr>
                                        <p:cTn id="61" dur="1" fill="hold">
                                          <p:stCondLst>
                                            <p:cond delay="0"/>
                                          </p:stCondLst>
                                        </p:cTn>
                                        <p:tgtEl>
                                          <p:spTgt spid="63"/>
                                        </p:tgtEl>
                                        <p:attrNameLst>
                                          <p:attrName>style.visibility</p:attrName>
                                        </p:attrNameLst>
                                      </p:cBhvr>
                                      <p:to>
                                        <p:strVal val="visible"/>
                                      </p:to>
                                    </p:set>
                                    <p:animEffect transition="in" filter="wipe(left)">
                                      <p:cBhvr>
                                        <p:cTn id="62" dur="500"/>
                                        <p:tgtEl>
                                          <p:spTgt spid="63"/>
                                        </p:tgtEl>
                                      </p:cBhvr>
                                    </p:animEffect>
                                  </p:childTnLst>
                                </p:cTn>
                              </p:par>
                            </p:childTnLst>
                          </p:cTn>
                        </p:par>
                        <p:par>
                          <p:cTn id="63" fill="hold">
                            <p:stCondLst>
                              <p:cond delay="7600"/>
                            </p:stCondLst>
                            <p:childTnLst>
                              <p:par>
                                <p:cTn id="64" presetID="2" presetClass="entr" presetSubtype="2" fill="hold" nodeType="afterEffect">
                                  <p:stCondLst>
                                    <p:cond delay="0"/>
                                  </p:stCondLst>
                                  <p:childTnLst>
                                    <p:set>
                                      <p:cBhvr>
                                        <p:cTn id="65" dur="1" fill="hold">
                                          <p:stCondLst>
                                            <p:cond delay="0"/>
                                          </p:stCondLst>
                                        </p:cTn>
                                        <p:tgtEl>
                                          <p:spTgt spid="106"/>
                                        </p:tgtEl>
                                        <p:attrNameLst>
                                          <p:attrName>style.visibility</p:attrName>
                                        </p:attrNameLst>
                                      </p:cBhvr>
                                      <p:to>
                                        <p:strVal val="visible"/>
                                      </p:to>
                                    </p:set>
                                    <p:anim calcmode="lin" valueType="num">
                                      <p:cBhvr additive="base">
                                        <p:cTn id="66" dur="1000" fill="hold"/>
                                        <p:tgtEl>
                                          <p:spTgt spid="106"/>
                                        </p:tgtEl>
                                        <p:attrNameLst>
                                          <p:attrName>ppt_x</p:attrName>
                                        </p:attrNameLst>
                                      </p:cBhvr>
                                      <p:tavLst>
                                        <p:tav tm="0">
                                          <p:val>
                                            <p:strVal val="1+#ppt_w/2"/>
                                          </p:val>
                                        </p:tav>
                                        <p:tav tm="100000">
                                          <p:val>
                                            <p:strVal val="#ppt_x"/>
                                          </p:val>
                                        </p:tav>
                                      </p:tavLst>
                                    </p:anim>
                                    <p:anim calcmode="lin" valueType="num">
                                      <p:cBhvr additive="base">
                                        <p:cTn id="67" dur="1000" fill="hold"/>
                                        <p:tgtEl>
                                          <p:spTgt spid="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animBg="1"/>
      <p:bldP spid="160" grpId="0" animBg="1"/>
      <p:bldP spid="150" grpId="0" animBg="1"/>
      <p:bldP spid="147" grpId="0" animBg="1"/>
      <p:bldP spid="8226" grpId="0" animBg="1"/>
      <p:bldP spid="149" grpId="0" animBg="1"/>
      <p:bldP spid="148" grpId="0" animBg="1"/>
      <p:bldP spid="8209"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2292</TotalTime>
  <Words>1247</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375</cp:revision>
  <dcterms:created xsi:type="dcterms:W3CDTF">2015-12-31T02:20:12Z</dcterms:created>
  <dcterms:modified xsi:type="dcterms:W3CDTF">2016-09-14T22:20:08Z</dcterms:modified>
</cp:coreProperties>
</file>