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95723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0" y="950026"/>
            <a:ext cx="12192000" cy="5700156"/>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6" name="TextBox 2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grpSp>
        <p:nvGrpSpPr>
          <p:cNvPr id="6" name="Group 5"/>
          <p:cNvGrpSpPr/>
          <p:nvPr/>
        </p:nvGrpSpPr>
        <p:grpSpPr>
          <a:xfrm>
            <a:off x="2462772" y="1730711"/>
            <a:ext cx="3724164" cy="3878342"/>
            <a:chOff x="2462772" y="1730711"/>
            <a:chExt cx="3724164" cy="3878342"/>
          </a:xfrm>
        </p:grpSpPr>
        <p:grpSp>
          <p:nvGrpSpPr>
            <p:cNvPr id="3" name="Group 2"/>
            <p:cNvGrpSpPr/>
            <p:nvPr/>
          </p:nvGrpSpPr>
          <p:grpSpPr>
            <a:xfrm>
              <a:off x="2462772" y="1730711"/>
              <a:ext cx="3724164" cy="3878342"/>
              <a:chOff x="2473789" y="1730711"/>
              <a:chExt cx="3724164" cy="3878342"/>
            </a:xfrm>
          </p:grpSpPr>
          <p:sp>
            <p:nvSpPr>
              <p:cNvPr id="7" name="Freeform 5"/>
              <p:cNvSpPr>
                <a:spLocks/>
              </p:cNvSpPr>
              <p:nvPr/>
            </p:nvSpPr>
            <p:spPr bwMode="auto">
              <a:xfrm>
                <a:off x="2473789"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00B0F0"/>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607848"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00B0F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99667"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00B0F0"/>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 name="Oval 1"/>
            <p:cNvSpPr>
              <a:spLocks noChangeAspect="1"/>
            </p:cNvSpPr>
            <p:nvPr/>
          </p:nvSpPr>
          <p:spPr>
            <a:xfrm>
              <a:off x="3492322" y="2729795"/>
              <a:ext cx="1828800" cy="182880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5591748" y="1560451"/>
            <a:ext cx="4171303" cy="3621116"/>
            <a:chOff x="5591748" y="1560451"/>
            <a:chExt cx="4171303" cy="3621116"/>
          </a:xfrm>
        </p:grpSpPr>
        <p:grpSp>
          <p:nvGrpSpPr>
            <p:cNvPr id="4" name="Group 3"/>
            <p:cNvGrpSpPr/>
            <p:nvPr/>
          </p:nvGrpSpPr>
          <p:grpSpPr>
            <a:xfrm>
              <a:off x="5591748" y="1560451"/>
              <a:ext cx="4171303" cy="3621116"/>
              <a:chOff x="5591748" y="1560451"/>
              <a:chExt cx="4171303" cy="3621116"/>
            </a:xfrm>
          </p:grpSpPr>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ED7D3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61" name="Oval 60"/>
            <p:cNvSpPr>
              <a:spLocks noChangeAspect="1"/>
            </p:cNvSpPr>
            <p:nvPr/>
          </p:nvSpPr>
          <p:spPr>
            <a:xfrm>
              <a:off x="6677255" y="2821943"/>
              <a:ext cx="1828800" cy="182880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65" name="Group 64"/>
          <p:cNvGrpSpPr/>
          <p:nvPr/>
        </p:nvGrpSpPr>
        <p:grpSpPr>
          <a:xfrm>
            <a:off x="169374" y="2139479"/>
            <a:ext cx="2482851" cy="2169661"/>
            <a:chOff x="1879600" y="3087314"/>
            <a:chExt cx="3098800" cy="1820921"/>
          </a:xfrm>
        </p:grpSpPr>
        <p:sp>
          <p:nvSpPr>
            <p:cNvPr id="66" name="Text Box 10"/>
            <p:cNvSpPr txBox="1">
              <a:spLocks noChangeArrowheads="1"/>
            </p:cNvSpPr>
            <p:nvPr/>
          </p:nvSpPr>
          <p:spPr bwMode="auto">
            <a:xfrm>
              <a:off x="1879600" y="3410059"/>
              <a:ext cx="3098800" cy="149817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Lorem ipsum dolor sit amet, consectetur adipiscing elit, sed do eiusmod tempor incididunt utdse ut labore et </a:t>
              </a:r>
            </a:p>
          </p:txBody>
        </p:sp>
        <p:sp>
          <p:nvSpPr>
            <p:cNvPr id="67" name="Rectangle 66"/>
            <p:cNvSpPr/>
            <p:nvPr/>
          </p:nvSpPr>
          <p:spPr>
            <a:xfrm>
              <a:off x="1942964" y="3087314"/>
              <a:ext cx="1980148" cy="309968"/>
            </a:xfrm>
            <a:prstGeom prst="rect">
              <a:avLst/>
            </a:prstGeom>
            <a:solidFill>
              <a:srgbClr val="00B0F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68" name="Group 67"/>
          <p:cNvGrpSpPr/>
          <p:nvPr/>
        </p:nvGrpSpPr>
        <p:grpSpPr>
          <a:xfrm>
            <a:off x="9615615" y="2119367"/>
            <a:ext cx="2482851" cy="2169661"/>
            <a:chOff x="1879600" y="3087314"/>
            <a:chExt cx="3098800" cy="1820921"/>
          </a:xfrm>
        </p:grpSpPr>
        <p:sp>
          <p:nvSpPr>
            <p:cNvPr id="69" name="Text Box 10"/>
            <p:cNvSpPr txBox="1">
              <a:spLocks noChangeArrowheads="1"/>
            </p:cNvSpPr>
            <p:nvPr/>
          </p:nvSpPr>
          <p:spPr bwMode="auto">
            <a:xfrm>
              <a:off x="1879600" y="3410059"/>
              <a:ext cx="3098800" cy="1498176"/>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Lorem ipsum dolor sit amet, consectetur adipiscing elit, sed do eiusmod tempor incididunt utdse ut labore et </a:t>
              </a:r>
            </a:p>
          </p:txBody>
        </p:sp>
        <p:sp>
          <p:nvSpPr>
            <p:cNvPr id="70" name="Rectangle 69"/>
            <p:cNvSpPr/>
            <p:nvPr/>
          </p:nvSpPr>
          <p:spPr>
            <a:xfrm>
              <a:off x="1942964" y="3087314"/>
              <a:ext cx="1980148" cy="309968"/>
            </a:xfrm>
            <a:prstGeom prst="rect">
              <a:avLst/>
            </a:prstGeom>
            <a:solidFill>
              <a:srgbClr val="ED7D31"/>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Tree>
    <p:extLst>
      <p:ext uri="{BB962C8B-B14F-4D97-AF65-F5344CB8AC3E}">
        <p14:creationId xmlns:p14="http://schemas.microsoft.com/office/powerpoint/2010/main" val="238252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750"/>
                                        <p:tgtEl>
                                          <p:spTgt spid="6"/>
                                        </p:tgtEl>
                                      </p:cBhvr>
                                    </p:animEffect>
                                  </p:childTnLst>
                                </p:cTn>
                              </p:par>
                            </p:childTnLst>
                          </p:cTn>
                        </p:par>
                        <p:par>
                          <p:cTn id="12" fill="hold">
                            <p:stCondLst>
                              <p:cond delay="1750"/>
                            </p:stCondLst>
                            <p:childTnLst>
                              <p:par>
                                <p:cTn id="13" presetID="22" presetClass="entr" presetSubtype="1"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wipe(up)">
                                      <p:cBhvr>
                                        <p:cTn id="15" dur="500"/>
                                        <p:tgtEl>
                                          <p:spTgt spid="65"/>
                                        </p:tgtEl>
                                      </p:cBhvr>
                                    </p:animEffect>
                                  </p:childTnLst>
                                </p:cTn>
                              </p:par>
                            </p:childTnLst>
                          </p:cTn>
                        </p:par>
                        <p:par>
                          <p:cTn id="16" fill="hold">
                            <p:stCondLst>
                              <p:cond delay="2250"/>
                            </p:stCondLst>
                            <p:childTnLst>
                              <p:par>
                                <p:cTn id="17" presetID="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750"/>
                                        <p:tgtEl>
                                          <p:spTgt spid="5"/>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500"/>
                                        <p:tgtEl>
                                          <p:spTgt spid="68"/>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wipe(up)">
                                      <p:cBhvr>
                                        <p:cTn id="2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2287</TotalTime>
  <Words>1236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372</cp:revision>
  <dcterms:created xsi:type="dcterms:W3CDTF">2015-12-31T02:20:12Z</dcterms:created>
  <dcterms:modified xsi:type="dcterms:W3CDTF">2016-09-14T22:15:47Z</dcterms:modified>
</cp:coreProperties>
</file>