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957230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0" y="950026"/>
            <a:ext cx="12192000" cy="5700156"/>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a:off x="127357" y="-21594"/>
            <a:ext cx="2524868" cy="613385"/>
            <a:chOff x="127357" y="-6354"/>
            <a:chExt cx="2524868" cy="613385"/>
          </a:xfrm>
        </p:grpSpPr>
        <p:sp>
          <p:nvSpPr>
            <p:cNvPr id="25" name="Round Same Side Corner Rectangle 24"/>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6" name="TextBox 25"/>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6" name="Group 5"/>
          <p:cNvGrpSpPr/>
          <p:nvPr/>
        </p:nvGrpSpPr>
        <p:grpSpPr>
          <a:xfrm>
            <a:off x="2462772" y="1730711"/>
            <a:ext cx="3724164" cy="3878342"/>
            <a:chOff x="2462772" y="1730711"/>
            <a:chExt cx="3724164" cy="3878342"/>
          </a:xfrm>
        </p:grpSpPr>
        <p:grpSp>
          <p:nvGrpSpPr>
            <p:cNvPr id="3" name="Group 2"/>
            <p:cNvGrpSpPr/>
            <p:nvPr/>
          </p:nvGrpSpPr>
          <p:grpSpPr>
            <a:xfrm>
              <a:off x="2462772" y="1730711"/>
              <a:ext cx="3724164" cy="3878342"/>
              <a:chOff x="2473789" y="1730711"/>
              <a:chExt cx="3724164" cy="3878342"/>
            </a:xfrm>
          </p:grpSpPr>
          <p:sp>
            <p:nvSpPr>
              <p:cNvPr id="7" name="Freeform 5"/>
              <p:cNvSpPr>
                <a:spLocks/>
              </p:cNvSpPr>
              <p:nvPr/>
            </p:nvSpPr>
            <p:spPr bwMode="auto">
              <a:xfrm>
                <a:off x="2473789" y="3760763"/>
                <a:ext cx="1720968" cy="1717561"/>
              </a:xfrm>
              <a:custGeom>
                <a:avLst/>
                <a:gdLst>
                  <a:gd name="T0" fmla="*/ 76 w 546"/>
                  <a:gd name="T1" fmla="*/ 164 h 544"/>
                  <a:gd name="T2" fmla="*/ 534 w 546"/>
                  <a:gd name="T3" fmla="*/ 544 h 544"/>
                  <a:gd name="T4" fmla="*/ 546 w 546"/>
                  <a:gd name="T5" fmla="*/ 401 h 544"/>
                  <a:gd name="T6" fmla="*/ 216 w 546"/>
                  <a:gd name="T7" fmla="*/ 138 h 544"/>
                  <a:gd name="T8" fmla="*/ 301 w 546"/>
                  <a:gd name="T9" fmla="*/ 122 h 544"/>
                  <a:gd name="T10" fmla="*/ 122 w 546"/>
                  <a:gd name="T11" fmla="*/ 0 h 544"/>
                  <a:gd name="T12" fmla="*/ 0 w 546"/>
                  <a:gd name="T13" fmla="*/ 179 h 544"/>
                  <a:gd name="T14" fmla="*/ 76 w 546"/>
                  <a:gd name="T15" fmla="*/ 16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6" h="544">
                    <a:moveTo>
                      <a:pt x="76" y="164"/>
                    </a:moveTo>
                    <a:cubicBezTo>
                      <a:pt x="133" y="372"/>
                      <a:pt x="315" y="525"/>
                      <a:pt x="534" y="544"/>
                    </a:cubicBezTo>
                    <a:cubicBezTo>
                      <a:pt x="546" y="401"/>
                      <a:pt x="546" y="401"/>
                      <a:pt x="546" y="401"/>
                    </a:cubicBezTo>
                    <a:cubicBezTo>
                      <a:pt x="388" y="388"/>
                      <a:pt x="261" y="280"/>
                      <a:pt x="216" y="138"/>
                    </a:cubicBezTo>
                    <a:cubicBezTo>
                      <a:pt x="301" y="122"/>
                      <a:pt x="301" y="122"/>
                      <a:pt x="301" y="122"/>
                    </a:cubicBezTo>
                    <a:cubicBezTo>
                      <a:pt x="122" y="0"/>
                      <a:pt x="122" y="0"/>
                      <a:pt x="122" y="0"/>
                    </a:cubicBezTo>
                    <a:cubicBezTo>
                      <a:pt x="0" y="179"/>
                      <a:pt x="0" y="179"/>
                      <a:pt x="0" y="179"/>
                    </a:cubicBezTo>
                    <a:lnTo>
                      <a:pt x="76" y="164"/>
                    </a:lnTo>
                    <a:close/>
                  </a:path>
                </a:pathLst>
              </a:custGeom>
              <a:solidFill>
                <a:srgbClr val="00B0F0"/>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rot="60000">
                <a:off x="2607848" y="173071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rot="60000">
                <a:off x="4599667" y="3831855"/>
                <a:ext cx="1598286" cy="1777198"/>
              </a:xfrm>
              <a:custGeom>
                <a:avLst/>
                <a:gdLst>
                  <a:gd name="T0" fmla="*/ 167 w 507"/>
                  <a:gd name="T1" fmla="*/ 488 h 563"/>
                  <a:gd name="T2" fmla="*/ 507 w 507"/>
                  <a:gd name="T3" fmla="*/ 0 h 563"/>
                  <a:gd name="T4" fmla="*/ 364 w 507"/>
                  <a:gd name="T5" fmla="*/ 0 h 563"/>
                  <a:gd name="T6" fmla="*/ 129 w 507"/>
                  <a:gd name="T7" fmla="*/ 350 h 563"/>
                  <a:gd name="T8" fmla="*/ 106 w 507"/>
                  <a:gd name="T9" fmla="*/ 268 h 563"/>
                  <a:gd name="T10" fmla="*/ 0 w 507"/>
                  <a:gd name="T11" fmla="*/ 456 h 563"/>
                  <a:gd name="T12" fmla="*/ 188 w 507"/>
                  <a:gd name="T13" fmla="*/ 563 h 563"/>
                  <a:gd name="T14" fmla="*/ 167 w 507"/>
                  <a:gd name="T15" fmla="*/ 48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167" y="488"/>
                    </a:moveTo>
                    <a:cubicBezTo>
                      <a:pt x="370" y="413"/>
                      <a:pt x="507" y="219"/>
                      <a:pt x="507" y="0"/>
                    </a:cubicBezTo>
                    <a:cubicBezTo>
                      <a:pt x="364" y="0"/>
                      <a:pt x="364" y="0"/>
                      <a:pt x="364" y="0"/>
                    </a:cubicBezTo>
                    <a:cubicBezTo>
                      <a:pt x="364" y="158"/>
                      <a:pt x="267" y="294"/>
                      <a:pt x="129" y="350"/>
                    </a:cubicBezTo>
                    <a:cubicBezTo>
                      <a:pt x="106" y="268"/>
                      <a:pt x="106" y="268"/>
                      <a:pt x="106" y="268"/>
                    </a:cubicBezTo>
                    <a:cubicBezTo>
                      <a:pt x="0" y="456"/>
                      <a:pt x="0" y="456"/>
                      <a:pt x="0" y="456"/>
                    </a:cubicBezTo>
                    <a:cubicBezTo>
                      <a:pt x="188" y="563"/>
                      <a:pt x="188" y="563"/>
                      <a:pt x="188" y="563"/>
                    </a:cubicBezTo>
                    <a:lnTo>
                      <a:pt x="167" y="488"/>
                    </a:lnTo>
                    <a:close/>
                  </a:path>
                </a:pathLst>
              </a:custGeom>
              <a:solidFill>
                <a:srgbClr val="00B0F0"/>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 name="Oval 1"/>
            <p:cNvSpPr>
              <a:spLocks noChangeAspect="1"/>
            </p:cNvSpPr>
            <p:nvPr/>
          </p:nvSpPr>
          <p:spPr>
            <a:xfrm>
              <a:off x="3492322" y="2729795"/>
              <a:ext cx="1828800" cy="1828800"/>
            </a:xfrm>
            <a:prstGeom prst="ellipse">
              <a:avLst/>
            </a:pr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5591748" y="1560451"/>
            <a:ext cx="4171303" cy="3621116"/>
            <a:chOff x="5591748" y="1560451"/>
            <a:chExt cx="4171303" cy="3621116"/>
          </a:xfrm>
        </p:grpSpPr>
        <p:grpSp>
          <p:nvGrpSpPr>
            <p:cNvPr id="4" name="Group 3"/>
            <p:cNvGrpSpPr/>
            <p:nvPr/>
          </p:nvGrpSpPr>
          <p:grpSpPr>
            <a:xfrm>
              <a:off x="5591748" y="1560451"/>
              <a:ext cx="4171303" cy="3621116"/>
              <a:chOff x="5591748" y="1560451"/>
              <a:chExt cx="4171303" cy="3621116"/>
            </a:xfrm>
          </p:grpSpPr>
          <p:sp>
            <p:nvSpPr>
              <p:cNvPr id="57" name="Freeform 6"/>
              <p:cNvSpPr>
                <a:spLocks/>
              </p:cNvSpPr>
              <p:nvPr/>
            </p:nvSpPr>
            <p:spPr bwMode="auto">
              <a:xfrm rot="15924863" flipH="1">
                <a:off x="5680352" y="1824923"/>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6"/>
              <p:cNvSpPr>
                <a:spLocks/>
              </p:cNvSpPr>
              <p:nvPr/>
            </p:nvSpPr>
            <p:spPr bwMode="auto">
              <a:xfrm rot="20940000" flipH="1">
                <a:off x="7592976" y="156045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ED7D31"/>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6"/>
              <p:cNvSpPr>
                <a:spLocks/>
              </p:cNvSpPr>
              <p:nvPr/>
            </p:nvSpPr>
            <p:spPr bwMode="auto">
              <a:xfrm rot="4440000" flipH="1">
                <a:off x="8076161" y="3494677"/>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ED7D31"/>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1" name="Oval 60"/>
            <p:cNvSpPr>
              <a:spLocks noChangeAspect="1"/>
            </p:cNvSpPr>
            <p:nvPr/>
          </p:nvSpPr>
          <p:spPr>
            <a:xfrm>
              <a:off x="6677255" y="2821943"/>
              <a:ext cx="1828800" cy="1828800"/>
            </a:xfrm>
            <a:prstGeom prst="ellipse">
              <a:avLst/>
            </a:prstGeom>
            <a:blipFill>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p:cNvSpPr txBox="1"/>
          <p:nvPr/>
        </p:nvSpPr>
        <p:spPr>
          <a:xfrm>
            <a:off x="1323436" y="5684859"/>
            <a:ext cx="9389012" cy="874085"/>
          </a:xfrm>
          <a:prstGeom prst="rect">
            <a:avLst/>
          </a:prstGeom>
          <a:noFill/>
        </p:spPr>
        <p:txBody>
          <a:bodyPr wrap="square" rtlCol="0">
            <a:spAutoFit/>
          </a:bodyPr>
          <a:lstStyle/>
          <a:p>
            <a:pPr algn="ctr"/>
            <a:r>
              <a:rPr lang="en-US" sz="2000" b="1" dirty="0">
                <a:solidFill>
                  <a:schemeClr val="bg1">
                    <a:lumMod val="95000"/>
                  </a:schemeClr>
                </a:solidFill>
              </a:rPr>
              <a:t>LOREM IPSUM</a:t>
            </a:r>
          </a:p>
          <a:p>
            <a:pPr algn="ctr" defTabSz="1219170">
              <a:spcBef>
                <a:spcPct val="20000"/>
              </a:spcBef>
              <a:defRPr/>
            </a:pPr>
            <a:r>
              <a:rPr lang="en-US" sz="1400" dirty="0">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65" name="Group 64"/>
          <p:cNvGrpSpPr/>
          <p:nvPr/>
        </p:nvGrpSpPr>
        <p:grpSpPr>
          <a:xfrm>
            <a:off x="169374" y="2139479"/>
            <a:ext cx="2482851" cy="2169661"/>
            <a:chOff x="1879600" y="3087314"/>
            <a:chExt cx="3098800" cy="1820921"/>
          </a:xfrm>
        </p:grpSpPr>
        <p:sp>
          <p:nvSpPr>
            <p:cNvPr id="66" name="Text Box 10"/>
            <p:cNvSpPr txBox="1">
              <a:spLocks noChangeArrowheads="1"/>
            </p:cNvSpPr>
            <p:nvPr/>
          </p:nvSpPr>
          <p:spPr bwMode="auto">
            <a:xfrm>
              <a:off x="1879600" y="3410059"/>
              <a:ext cx="3098800" cy="1498176"/>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Lorem ipsum dolor sit amet, consectetur adipiscing elit, sed do eiusmod tempor incididunt utdse ut labore et </a:t>
              </a:r>
            </a:p>
          </p:txBody>
        </p:sp>
        <p:sp>
          <p:nvSpPr>
            <p:cNvPr id="67" name="Rectangle 66"/>
            <p:cNvSpPr/>
            <p:nvPr/>
          </p:nvSpPr>
          <p:spPr>
            <a:xfrm>
              <a:off x="1942964" y="3087314"/>
              <a:ext cx="1980148" cy="309968"/>
            </a:xfrm>
            <a:prstGeom prst="rect">
              <a:avLst/>
            </a:prstGeom>
            <a:solidFill>
              <a:srgbClr val="00B0F0"/>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68" name="Group 67"/>
          <p:cNvGrpSpPr/>
          <p:nvPr/>
        </p:nvGrpSpPr>
        <p:grpSpPr>
          <a:xfrm>
            <a:off x="9615615" y="2119367"/>
            <a:ext cx="2482851" cy="2169661"/>
            <a:chOff x="1879600" y="3087314"/>
            <a:chExt cx="3098800" cy="1820921"/>
          </a:xfrm>
        </p:grpSpPr>
        <p:sp>
          <p:nvSpPr>
            <p:cNvPr id="69" name="Text Box 10"/>
            <p:cNvSpPr txBox="1">
              <a:spLocks noChangeArrowheads="1"/>
            </p:cNvSpPr>
            <p:nvPr/>
          </p:nvSpPr>
          <p:spPr bwMode="auto">
            <a:xfrm>
              <a:off x="1879600" y="3410059"/>
              <a:ext cx="3098800" cy="1498176"/>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Lorem ipsum dolor sit amet, consectetur adipiscing elit, sed do eiusmod tempor incididunt utdse ut labore et </a:t>
              </a:r>
            </a:p>
          </p:txBody>
        </p:sp>
        <p:sp>
          <p:nvSpPr>
            <p:cNvPr id="70" name="Rectangle 69"/>
            <p:cNvSpPr/>
            <p:nvPr/>
          </p:nvSpPr>
          <p:spPr>
            <a:xfrm>
              <a:off x="1942964" y="3087314"/>
              <a:ext cx="1980148" cy="309968"/>
            </a:xfrm>
            <a:prstGeom prst="rect">
              <a:avLst/>
            </a:prstGeom>
            <a:solidFill>
              <a:srgbClr val="ED7D31"/>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Tree>
    <p:extLst>
      <p:ext uri="{BB962C8B-B14F-4D97-AF65-F5344CB8AC3E}">
        <p14:creationId xmlns:p14="http://schemas.microsoft.com/office/powerpoint/2010/main" val="238252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750"/>
                                        <p:tgtEl>
                                          <p:spTgt spid="6"/>
                                        </p:tgtEl>
                                      </p:cBhvr>
                                    </p:animEffect>
                                  </p:childTnLst>
                                </p:cTn>
                              </p:par>
                            </p:childTnLst>
                          </p:cTn>
                        </p:par>
                        <p:par>
                          <p:cTn id="12" fill="hold">
                            <p:stCondLst>
                              <p:cond delay="1750"/>
                            </p:stCondLst>
                            <p:childTnLst>
                              <p:par>
                                <p:cTn id="13" presetID="22" presetClass="entr" presetSubtype="1"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up)">
                                      <p:cBhvr>
                                        <p:cTn id="15" dur="500"/>
                                        <p:tgtEl>
                                          <p:spTgt spid="65"/>
                                        </p:tgtEl>
                                      </p:cBhvr>
                                    </p:animEffect>
                                  </p:childTnLst>
                                </p:cTn>
                              </p:par>
                            </p:childTnLst>
                          </p:cTn>
                        </p:par>
                        <p:par>
                          <p:cTn id="16" fill="hold">
                            <p:stCondLst>
                              <p:cond delay="2250"/>
                            </p:stCondLst>
                            <p:childTnLst>
                              <p:par>
                                <p:cTn id="17" presetID="9"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750"/>
                                        <p:tgtEl>
                                          <p:spTgt spid="5"/>
                                        </p:tgtEl>
                                      </p:cBhvr>
                                    </p:animEffect>
                                  </p:childTnLst>
                                </p:cTn>
                              </p:par>
                            </p:childTnLst>
                          </p:cTn>
                        </p:par>
                        <p:par>
                          <p:cTn id="20" fill="hold">
                            <p:stCondLst>
                              <p:cond delay="3000"/>
                            </p:stCondLst>
                            <p:childTnLst>
                              <p:par>
                                <p:cTn id="21" presetID="22" presetClass="entr" presetSubtype="1" fill="hold"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up)">
                                      <p:cBhvr>
                                        <p:cTn id="23" dur="500"/>
                                        <p:tgtEl>
                                          <p:spTgt spid="68"/>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wipe(up)">
                                      <p:cBhvr>
                                        <p:cTn id="2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2283</TotalTime>
  <Words>1236</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369</cp:revision>
  <dcterms:created xsi:type="dcterms:W3CDTF">2015-12-31T02:20:12Z</dcterms:created>
  <dcterms:modified xsi:type="dcterms:W3CDTF">2016-09-14T22:11:50Z</dcterms:modified>
</cp:coreProperties>
</file>