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99177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reeform 100"/>
          <p:cNvSpPr/>
          <p:nvPr/>
        </p:nvSpPr>
        <p:spPr bwMode="auto">
          <a:xfrm>
            <a:off x="0" y="50977"/>
            <a:ext cx="12192000" cy="6766560"/>
          </a:xfrm>
          <a:custGeom>
            <a:avLst/>
            <a:gdLst>
              <a:gd name="connsiteX0" fmla="*/ 8134042 w 12192000"/>
              <a:gd name="connsiteY0" fmla="*/ 0 h 6766560"/>
              <a:gd name="connsiteX1" fmla="*/ 10526382 w 12192000"/>
              <a:gd name="connsiteY1" fmla="*/ 990940 h 6766560"/>
              <a:gd name="connsiteX2" fmla="*/ 10694675 w 12192000"/>
              <a:gd name="connsiteY2" fmla="*/ 1176109 h 6766560"/>
              <a:gd name="connsiteX3" fmla="*/ 12192000 w 12192000"/>
              <a:gd name="connsiteY3" fmla="*/ 1176109 h 6766560"/>
              <a:gd name="connsiteX4" fmla="*/ 12192000 w 12192000"/>
              <a:gd name="connsiteY4" fmla="*/ 6461035 h 6766560"/>
              <a:gd name="connsiteX5" fmla="*/ 9533276 w 12192000"/>
              <a:gd name="connsiteY5" fmla="*/ 6461035 h 6766560"/>
              <a:gd name="connsiteX6" fmla="*/ 9450967 w 12192000"/>
              <a:gd name="connsiteY6" fmla="*/ 6500685 h 6766560"/>
              <a:gd name="connsiteX7" fmla="*/ 8134042 w 12192000"/>
              <a:gd name="connsiteY7" fmla="*/ 6766560 h 6766560"/>
              <a:gd name="connsiteX8" fmla="*/ 6817117 w 12192000"/>
              <a:gd name="connsiteY8" fmla="*/ 6500685 h 6766560"/>
              <a:gd name="connsiteX9" fmla="*/ 6734809 w 12192000"/>
              <a:gd name="connsiteY9" fmla="*/ 6461035 h 6766560"/>
              <a:gd name="connsiteX10" fmla="*/ 0 w 12192000"/>
              <a:gd name="connsiteY10" fmla="*/ 6461035 h 6766560"/>
              <a:gd name="connsiteX11" fmla="*/ 0 w 12192000"/>
              <a:gd name="connsiteY11" fmla="*/ 1176109 h 6766560"/>
              <a:gd name="connsiteX12" fmla="*/ 5573409 w 12192000"/>
              <a:gd name="connsiteY12" fmla="*/ 1176109 h 6766560"/>
              <a:gd name="connsiteX13" fmla="*/ 5741702 w 12192000"/>
              <a:gd name="connsiteY13" fmla="*/ 990940 h 6766560"/>
              <a:gd name="connsiteX14" fmla="*/ 8134042 w 12192000"/>
              <a:gd name="connsiteY14" fmla="*/ 0 h 676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6766560">
                <a:moveTo>
                  <a:pt x="8134042" y="0"/>
                </a:moveTo>
                <a:cubicBezTo>
                  <a:pt x="9068309" y="0"/>
                  <a:pt x="9914129" y="378687"/>
                  <a:pt x="10526382" y="990940"/>
                </a:cubicBezTo>
                <a:lnTo>
                  <a:pt x="10694675" y="1176109"/>
                </a:lnTo>
                <a:lnTo>
                  <a:pt x="12192000" y="1176109"/>
                </a:lnTo>
                <a:lnTo>
                  <a:pt x="12192000" y="6461035"/>
                </a:lnTo>
                <a:lnTo>
                  <a:pt x="9533276" y="6461035"/>
                </a:lnTo>
                <a:lnTo>
                  <a:pt x="9450967" y="6500685"/>
                </a:lnTo>
                <a:cubicBezTo>
                  <a:pt x="9046197" y="6671889"/>
                  <a:pt x="8601176" y="6766560"/>
                  <a:pt x="8134042" y="6766560"/>
                </a:cubicBezTo>
                <a:cubicBezTo>
                  <a:pt x="7666909" y="6766560"/>
                  <a:pt x="7221887" y="6671889"/>
                  <a:pt x="6817117" y="6500685"/>
                </a:cubicBezTo>
                <a:lnTo>
                  <a:pt x="6734809" y="6461035"/>
                </a:lnTo>
                <a:lnTo>
                  <a:pt x="0" y="6461035"/>
                </a:lnTo>
                <a:lnTo>
                  <a:pt x="0" y="1176109"/>
                </a:lnTo>
                <a:lnTo>
                  <a:pt x="5573409" y="1176109"/>
                </a:lnTo>
                <a:lnTo>
                  <a:pt x="5741702" y="990940"/>
                </a:lnTo>
                <a:cubicBezTo>
                  <a:pt x="6353955" y="378687"/>
                  <a:pt x="7199775" y="0"/>
                  <a:pt x="8134042" y="0"/>
                </a:cubicBezTo>
                <a:close/>
              </a:path>
            </a:pathLst>
          </a:custGeom>
          <a:solidFill>
            <a:schemeClr val="bg1">
              <a:alpha val="75000"/>
            </a:schemeClr>
          </a:solidFill>
          <a:ln w="6350">
            <a:noFill/>
            <a:round/>
            <a:headEnd/>
            <a:tailEnd/>
          </a:ln>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3" name="Freeform 42"/>
          <p:cNvSpPr>
            <a:spLocks noChangeAspect="1"/>
          </p:cNvSpPr>
          <p:nvPr/>
        </p:nvSpPr>
        <p:spPr>
          <a:xfrm>
            <a:off x="5059365" y="353797"/>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00B0F0"/>
          </a:solidFill>
          <a:ln>
            <a:noFill/>
          </a:ln>
          <a:effectLst>
            <a:outerShdw blurRad="101600" dist="76200" dir="135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a:spLocks noChangeAspect="1"/>
          </p:cNvSpPr>
          <p:nvPr/>
        </p:nvSpPr>
        <p:spPr>
          <a:xfrm>
            <a:off x="5434782" y="733297"/>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50800" dist="508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6186155" y="440461"/>
            <a:ext cx="1149159" cy="1149159"/>
            <a:chOff x="6186155" y="457394"/>
            <a:chExt cx="1149159" cy="1149159"/>
          </a:xfrm>
        </p:grpSpPr>
        <p:sp>
          <p:nvSpPr>
            <p:cNvPr id="36" name="Oval 35"/>
            <p:cNvSpPr>
              <a:spLocks noChangeAspect="1"/>
            </p:cNvSpPr>
            <p:nvPr/>
          </p:nvSpPr>
          <p:spPr>
            <a:xfrm>
              <a:off x="6186155" y="457394"/>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6274552" y="545790"/>
              <a:ext cx="972365" cy="972365"/>
            </a:xfrm>
            <a:prstGeom prst="ellipse">
              <a:avLst/>
            </a:prstGeom>
            <a:solidFill>
              <a:srgbClr val="00B0F0"/>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01</a:t>
              </a:r>
            </a:p>
          </p:txBody>
        </p:sp>
      </p:grpSp>
      <p:sp>
        <p:nvSpPr>
          <p:cNvPr id="47" name="Text Box 10"/>
          <p:cNvSpPr txBox="1">
            <a:spLocks noChangeArrowheads="1"/>
          </p:cNvSpPr>
          <p:nvPr/>
        </p:nvSpPr>
        <p:spPr bwMode="auto">
          <a:xfrm>
            <a:off x="5927097" y="1794060"/>
            <a:ext cx="2207170" cy="68432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48" name="Text Box 10"/>
          <p:cNvSpPr txBox="1">
            <a:spLocks noChangeArrowheads="1"/>
          </p:cNvSpPr>
          <p:nvPr/>
        </p:nvSpPr>
        <p:spPr bwMode="auto">
          <a:xfrm>
            <a:off x="5387203" y="3047314"/>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0B0F0"/>
                </a:solidFill>
              </a:rPr>
              <a:t>Lorem Ipsum</a:t>
            </a:r>
          </a:p>
        </p:txBody>
      </p:sp>
      <p:sp>
        <p:nvSpPr>
          <p:cNvPr id="50" name="Freeform 49"/>
          <p:cNvSpPr>
            <a:spLocks noChangeAspect="1"/>
          </p:cNvSpPr>
          <p:nvPr/>
        </p:nvSpPr>
        <p:spPr>
          <a:xfrm rot="5400000">
            <a:off x="8237866" y="359356"/>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ED7D31"/>
          </a:solidFill>
          <a:ln>
            <a:noFill/>
          </a:ln>
          <a:effectLst>
            <a:outerShdw blurRad="101600" dist="76200" dir="189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5400000">
            <a:off x="8239340" y="734774"/>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50800" dist="50800" dir="189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p:cNvSpPr txBox="1">
            <a:spLocks noChangeArrowheads="1"/>
          </p:cNvSpPr>
          <p:nvPr/>
        </p:nvSpPr>
        <p:spPr bwMode="auto">
          <a:xfrm>
            <a:off x="8279887" y="1574542"/>
            <a:ext cx="1614597" cy="92333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 adipiscing elit, sed do eiusmod tempor</a:t>
            </a:r>
          </a:p>
        </p:txBody>
      </p:sp>
      <p:sp>
        <p:nvSpPr>
          <p:cNvPr id="55" name="Text Box 10"/>
          <p:cNvSpPr txBox="1">
            <a:spLocks noChangeArrowheads="1"/>
          </p:cNvSpPr>
          <p:nvPr/>
        </p:nvSpPr>
        <p:spPr bwMode="auto">
          <a:xfrm>
            <a:off x="9130641" y="3060332"/>
            <a:ext cx="1774698"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D7D31"/>
                </a:solidFill>
              </a:rPr>
              <a:t>Lorem Ipsum</a:t>
            </a:r>
          </a:p>
        </p:txBody>
      </p:sp>
      <p:sp>
        <p:nvSpPr>
          <p:cNvPr id="57" name="Freeform 56"/>
          <p:cNvSpPr>
            <a:spLocks noChangeAspect="1"/>
          </p:cNvSpPr>
          <p:nvPr/>
        </p:nvSpPr>
        <p:spPr>
          <a:xfrm rot="16200000">
            <a:off x="5059365" y="3532297"/>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rgbClr val="A5A5A5"/>
          </a:solidFill>
          <a:ln>
            <a:noFill/>
          </a:ln>
          <a:effectLst>
            <a:outerShdw blurRad="101600" dist="76200" dir="81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a:spLocks noChangeAspect="1"/>
          </p:cNvSpPr>
          <p:nvPr/>
        </p:nvSpPr>
        <p:spPr>
          <a:xfrm rot="16200000">
            <a:off x="5438865" y="3537855"/>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50800" dist="50800" dir="81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p:cNvSpPr txBox="1">
            <a:spLocks noChangeArrowheads="1"/>
          </p:cNvSpPr>
          <p:nvPr/>
        </p:nvSpPr>
        <p:spPr bwMode="auto">
          <a:xfrm>
            <a:off x="6366294" y="4377625"/>
            <a:ext cx="1781945" cy="92333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62" name="Text Box 10"/>
          <p:cNvSpPr txBox="1">
            <a:spLocks noChangeArrowheads="1"/>
          </p:cNvSpPr>
          <p:nvPr/>
        </p:nvSpPr>
        <p:spPr bwMode="auto">
          <a:xfrm>
            <a:off x="5394269" y="3541896"/>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A5A5A5"/>
                </a:solidFill>
              </a:rPr>
              <a:t>Lorem Ipsum</a:t>
            </a:r>
          </a:p>
        </p:txBody>
      </p:sp>
      <p:sp>
        <p:nvSpPr>
          <p:cNvPr id="64" name="Freeform 63"/>
          <p:cNvSpPr>
            <a:spLocks noChangeAspect="1"/>
          </p:cNvSpPr>
          <p:nvPr/>
        </p:nvSpPr>
        <p:spPr>
          <a:xfrm rot="10800000">
            <a:off x="8244404" y="3540770"/>
            <a:ext cx="3032881" cy="3032881"/>
          </a:xfrm>
          <a:custGeom>
            <a:avLst/>
            <a:gdLst>
              <a:gd name="connsiteX0" fmla="*/ 3137290 w 3137291"/>
              <a:gd name="connsiteY0" fmla="*/ 0 h 3137291"/>
              <a:gd name="connsiteX1" fmla="*/ 3137291 w 3137291"/>
              <a:gd name="connsiteY1" fmla="*/ 0 h 3137291"/>
              <a:gd name="connsiteX2" fmla="*/ 3137291 w 3137291"/>
              <a:gd name="connsiteY2" fmla="*/ 2164794 h 3137291"/>
              <a:gd name="connsiteX3" fmla="*/ 3068563 w 3137291"/>
              <a:gd name="connsiteY3" fmla="*/ 2168264 h 3137291"/>
              <a:gd name="connsiteX4" fmla="*/ 2170757 w 3137291"/>
              <a:gd name="connsiteY4" fmla="*/ 3066070 h 3137291"/>
              <a:gd name="connsiteX5" fmla="*/ 2167161 w 3137291"/>
              <a:gd name="connsiteY5" fmla="*/ 3137291 h 3137291"/>
              <a:gd name="connsiteX6" fmla="*/ 0 w 3137291"/>
              <a:gd name="connsiteY6" fmla="*/ 3137291 h 3137291"/>
              <a:gd name="connsiteX7" fmla="*/ 3137290 w 3137291"/>
              <a:gd name="connsiteY7" fmla="*/ 0 h 313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7291" h="3137291">
                <a:moveTo>
                  <a:pt x="3137290" y="0"/>
                </a:moveTo>
                <a:lnTo>
                  <a:pt x="3137291" y="0"/>
                </a:lnTo>
                <a:lnTo>
                  <a:pt x="3137291" y="2164794"/>
                </a:lnTo>
                <a:lnTo>
                  <a:pt x="3068563" y="2168264"/>
                </a:lnTo>
                <a:cubicBezTo>
                  <a:pt x="2595176" y="2216339"/>
                  <a:pt x="2218832" y="2592682"/>
                  <a:pt x="2170757" y="3066070"/>
                </a:cubicBezTo>
                <a:lnTo>
                  <a:pt x="2167161" y="3137291"/>
                </a:lnTo>
                <a:lnTo>
                  <a:pt x="0" y="3137291"/>
                </a:lnTo>
                <a:cubicBezTo>
                  <a:pt x="0" y="1404613"/>
                  <a:pt x="1404612" y="0"/>
                  <a:pt x="3137290" y="0"/>
                </a:cubicBezTo>
                <a:close/>
              </a:path>
            </a:pathLst>
          </a:custGeom>
          <a:solidFill>
            <a:schemeClr val="accent6">
              <a:lumMod val="75000"/>
            </a:schemeClr>
          </a:solidFill>
          <a:ln>
            <a:noFill/>
          </a:ln>
          <a:effectLst>
            <a:outerShdw blurRad="1016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a:spLocks noChangeAspect="1"/>
          </p:cNvSpPr>
          <p:nvPr/>
        </p:nvSpPr>
        <p:spPr>
          <a:xfrm rot="10800000">
            <a:off x="8249962" y="3542245"/>
            <a:ext cx="2651906" cy="2651905"/>
          </a:xfrm>
          <a:custGeom>
            <a:avLst/>
            <a:gdLst>
              <a:gd name="connsiteX0" fmla="*/ 2743200 w 2743201"/>
              <a:gd name="connsiteY0" fmla="*/ 0 h 2743200"/>
              <a:gd name="connsiteX1" fmla="*/ 2743201 w 2743201"/>
              <a:gd name="connsiteY1" fmla="*/ 0 h 2743200"/>
              <a:gd name="connsiteX2" fmla="*/ 2743201 w 2743201"/>
              <a:gd name="connsiteY2" fmla="*/ 1789606 h 2743200"/>
              <a:gd name="connsiteX3" fmla="*/ 2707245 w 2743201"/>
              <a:gd name="connsiteY3" fmla="*/ 1791421 h 2743200"/>
              <a:gd name="connsiteX4" fmla="*/ 1809439 w 2743201"/>
              <a:gd name="connsiteY4" fmla="*/ 2689227 h 2743200"/>
              <a:gd name="connsiteX5" fmla="*/ 1806714 w 2743201"/>
              <a:gd name="connsiteY5" fmla="*/ 2743200 h 2743200"/>
              <a:gd name="connsiteX6" fmla="*/ 0 w 2743201"/>
              <a:gd name="connsiteY6" fmla="*/ 2743200 h 2743200"/>
              <a:gd name="connsiteX7" fmla="*/ 803465 w 2743201"/>
              <a:gd name="connsiteY7" fmla="*/ 803465 h 2743200"/>
              <a:gd name="connsiteX8" fmla="*/ 862938 w 2743201"/>
              <a:gd name="connsiteY8" fmla="*/ 749411 h 2743200"/>
              <a:gd name="connsiteX9" fmla="*/ 886665 w 2743201"/>
              <a:gd name="connsiteY9" fmla="*/ 778169 h 2743200"/>
              <a:gd name="connsiteX10" fmla="*/ 1371599 w 2743201"/>
              <a:gd name="connsiteY10" fmla="*/ 979035 h 2743200"/>
              <a:gd name="connsiteX11" fmla="*/ 2057399 w 2743201"/>
              <a:gd name="connsiteY11" fmla="*/ 293235 h 2743200"/>
              <a:gd name="connsiteX12" fmla="*/ 2043466 w 2743201"/>
              <a:gd name="connsiteY12" fmla="*/ 155022 h 2743200"/>
              <a:gd name="connsiteX13" fmla="*/ 2025780 w 2743201"/>
              <a:gd name="connsiteY13" fmla="*/ 98047 h 2743200"/>
              <a:gd name="connsiteX14" fmla="*/ 2190350 w 2743201"/>
              <a:gd name="connsiteY14" fmla="*/ 55732 h 2743200"/>
              <a:gd name="connsiteX15" fmla="*/ 2743200 w 2743201"/>
              <a:gd name="connsiteY1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3201" h="2743200">
                <a:moveTo>
                  <a:pt x="2743200" y="0"/>
                </a:moveTo>
                <a:lnTo>
                  <a:pt x="2743201" y="0"/>
                </a:lnTo>
                <a:lnTo>
                  <a:pt x="2743201" y="1789606"/>
                </a:lnTo>
                <a:lnTo>
                  <a:pt x="2707245" y="1791421"/>
                </a:lnTo>
                <a:cubicBezTo>
                  <a:pt x="2233858" y="1839496"/>
                  <a:pt x="1857514" y="2215839"/>
                  <a:pt x="1809439" y="2689227"/>
                </a:cubicBezTo>
                <a:lnTo>
                  <a:pt x="1806714" y="2743200"/>
                </a:lnTo>
                <a:lnTo>
                  <a:pt x="0" y="2743200"/>
                </a:lnTo>
                <a:cubicBezTo>
                  <a:pt x="0" y="1985686"/>
                  <a:pt x="307043" y="1299886"/>
                  <a:pt x="803465" y="803465"/>
                </a:cubicBezTo>
                <a:lnTo>
                  <a:pt x="862938" y="749411"/>
                </a:lnTo>
                <a:lnTo>
                  <a:pt x="886665" y="778169"/>
                </a:lnTo>
                <a:cubicBezTo>
                  <a:pt x="1010771" y="902274"/>
                  <a:pt x="1182221" y="979035"/>
                  <a:pt x="1371599" y="979035"/>
                </a:cubicBezTo>
                <a:cubicBezTo>
                  <a:pt x="1750356" y="979035"/>
                  <a:pt x="2057399" y="671992"/>
                  <a:pt x="2057399" y="293235"/>
                </a:cubicBezTo>
                <a:cubicBezTo>
                  <a:pt x="2057399" y="245890"/>
                  <a:pt x="2052602" y="199666"/>
                  <a:pt x="2043466" y="155022"/>
                </a:cubicBezTo>
                <a:lnTo>
                  <a:pt x="2025780" y="98047"/>
                </a:lnTo>
                <a:lnTo>
                  <a:pt x="2190350" y="55732"/>
                </a:lnTo>
                <a:cubicBezTo>
                  <a:pt x="2368925" y="19190"/>
                  <a:pt x="2553822" y="0"/>
                  <a:pt x="2743200" y="0"/>
                </a:cubicBezTo>
                <a:close/>
              </a:path>
            </a:pathLst>
          </a:custGeom>
          <a:solidFill>
            <a:schemeClr val="bg1"/>
          </a:solidFill>
          <a:ln>
            <a:noFill/>
          </a:ln>
          <a:effectLst>
            <a:outerShdw blurRad="50800" dist="50800" dir="27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 Box 10"/>
          <p:cNvSpPr txBox="1">
            <a:spLocks noChangeArrowheads="1"/>
          </p:cNvSpPr>
          <p:nvPr/>
        </p:nvSpPr>
        <p:spPr bwMode="auto">
          <a:xfrm>
            <a:off x="8323341" y="4449060"/>
            <a:ext cx="2207170" cy="68432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69" name="Text Box 10"/>
          <p:cNvSpPr txBox="1">
            <a:spLocks noChangeArrowheads="1"/>
          </p:cNvSpPr>
          <p:nvPr/>
        </p:nvSpPr>
        <p:spPr bwMode="auto">
          <a:xfrm>
            <a:off x="9174750" y="3542245"/>
            <a:ext cx="1774697" cy="33788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48235"/>
                </a:solidFill>
              </a:rPr>
              <a:t>Lorem Ipsum</a:t>
            </a:r>
          </a:p>
        </p:txBody>
      </p:sp>
      <p:sp>
        <p:nvSpPr>
          <p:cNvPr id="79" name="TextBox 78"/>
          <p:cNvSpPr txBox="1"/>
          <p:nvPr/>
        </p:nvSpPr>
        <p:spPr>
          <a:xfrm>
            <a:off x="416609" y="2529406"/>
            <a:ext cx="4033649" cy="2031325"/>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10000"/>
                  </a:schemeClr>
                </a:solidFill>
              </a:rPr>
              <a:t> </a:t>
            </a:r>
            <a:br>
              <a:rPr lang="en-US" sz="1400" dirty="0">
                <a:solidFill>
                  <a:schemeClr val="bg2">
                    <a:lumMod val="10000"/>
                  </a:schemeClr>
                </a:solidFill>
              </a:rPr>
            </a:b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80" name="Group 24"/>
          <p:cNvGrpSpPr/>
          <p:nvPr/>
        </p:nvGrpSpPr>
        <p:grpSpPr>
          <a:xfrm>
            <a:off x="1370402" y="2098980"/>
            <a:ext cx="1350472" cy="203200"/>
            <a:chOff x="4168751" y="2495551"/>
            <a:chExt cx="1012854" cy="152400"/>
          </a:xfrm>
          <a:solidFill>
            <a:schemeClr val="tx1"/>
          </a:solidFill>
        </p:grpSpPr>
        <p:sp>
          <p:nvSpPr>
            <p:cNvPr id="81" name="Oval 80"/>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2" name="Oval 81"/>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3" name="Oval 82"/>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4" name="Oval 83"/>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5" name="Oval 84"/>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6" name="Oval 85"/>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87" name="Oval 86"/>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88" name="Title 1"/>
          <p:cNvSpPr txBox="1">
            <a:spLocks/>
          </p:cNvSpPr>
          <p:nvPr/>
        </p:nvSpPr>
        <p:spPr>
          <a:xfrm>
            <a:off x="953841" y="148539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ea typeface="+mj-ea"/>
                <a:cs typeface="+mj-cs"/>
              </a:rPr>
              <a:t>Lorem Ipsum</a:t>
            </a:r>
          </a:p>
        </p:txBody>
      </p:sp>
      <p:grpSp>
        <p:nvGrpSpPr>
          <p:cNvPr id="89" name="Group 24"/>
          <p:cNvGrpSpPr/>
          <p:nvPr/>
        </p:nvGrpSpPr>
        <p:grpSpPr>
          <a:xfrm>
            <a:off x="1370402" y="5031922"/>
            <a:ext cx="1350472" cy="203200"/>
            <a:chOff x="4168751" y="2495551"/>
            <a:chExt cx="1012854" cy="152400"/>
          </a:xfrm>
          <a:solidFill>
            <a:schemeClr val="tx1"/>
          </a:solidFill>
        </p:grpSpPr>
        <p:sp>
          <p:nvSpPr>
            <p:cNvPr id="90" name="Oval 8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1" name="Oval 9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2" name="Oval 9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3" name="Oval 9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4" name="Oval 9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5" name="Oval 9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96" name="Oval 95"/>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grpSp>
        <p:nvGrpSpPr>
          <p:cNvPr id="98" name="Group 97"/>
          <p:cNvGrpSpPr/>
          <p:nvPr/>
        </p:nvGrpSpPr>
        <p:grpSpPr>
          <a:xfrm>
            <a:off x="127357" y="-21594"/>
            <a:ext cx="2524868" cy="613385"/>
            <a:chOff x="127357" y="-6354"/>
            <a:chExt cx="2524868" cy="613385"/>
          </a:xfrm>
        </p:grpSpPr>
        <p:sp>
          <p:nvSpPr>
            <p:cNvPr id="99" name="Round Same Side Corner Rectangle 98"/>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0" name="TextBox 9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grpSp>
        <p:nvGrpSpPr>
          <p:cNvPr id="12" name="Group 11"/>
          <p:cNvGrpSpPr/>
          <p:nvPr/>
        </p:nvGrpSpPr>
        <p:grpSpPr>
          <a:xfrm>
            <a:off x="9001336" y="5337828"/>
            <a:ext cx="1149159" cy="1149159"/>
            <a:chOff x="9001336" y="5320895"/>
            <a:chExt cx="1149159" cy="1149159"/>
          </a:xfrm>
        </p:grpSpPr>
        <p:sp>
          <p:nvSpPr>
            <p:cNvPr id="66" name="Oval 65"/>
            <p:cNvSpPr>
              <a:spLocks noChangeAspect="1"/>
            </p:cNvSpPr>
            <p:nvPr/>
          </p:nvSpPr>
          <p:spPr>
            <a:xfrm rot="10800000">
              <a:off x="9001336" y="5320895"/>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a:spLocks noChangeAspect="1"/>
            </p:cNvSpPr>
            <p:nvPr/>
          </p:nvSpPr>
          <p:spPr>
            <a:xfrm>
              <a:off x="9087185" y="5408260"/>
              <a:ext cx="972365" cy="972365"/>
            </a:xfrm>
            <a:prstGeom prst="ellipse">
              <a:avLst/>
            </a:prstGeom>
            <a:solidFill>
              <a:schemeClr val="accent6">
                <a:lumMod val="75000"/>
              </a:schemeClr>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03</a:t>
              </a:r>
            </a:p>
          </p:txBody>
        </p:sp>
      </p:grpSp>
      <p:grpSp>
        <p:nvGrpSpPr>
          <p:cNvPr id="11" name="Group 10"/>
          <p:cNvGrpSpPr/>
          <p:nvPr/>
        </p:nvGrpSpPr>
        <p:grpSpPr>
          <a:xfrm>
            <a:off x="5146029" y="4289228"/>
            <a:ext cx="1149159" cy="1149159"/>
            <a:chOff x="5162962" y="4289228"/>
            <a:chExt cx="1149159" cy="1149159"/>
          </a:xfrm>
        </p:grpSpPr>
        <p:sp>
          <p:nvSpPr>
            <p:cNvPr id="59" name="Oval 58"/>
            <p:cNvSpPr>
              <a:spLocks noChangeAspect="1"/>
            </p:cNvSpPr>
            <p:nvPr/>
          </p:nvSpPr>
          <p:spPr>
            <a:xfrm rot="16200000">
              <a:off x="5162962" y="4289228"/>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a:spLocks noChangeAspect="1"/>
            </p:cNvSpPr>
            <p:nvPr/>
          </p:nvSpPr>
          <p:spPr>
            <a:xfrm>
              <a:off x="5258513" y="4381441"/>
              <a:ext cx="972365" cy="972365"/>
            </a:xfrm>
            <a:prstGeom prst="ellipse">
              <a:avLst/>
            </a:prstGeom>
            <a:solidFill>
              <a:srgbClr val="A5A5A5"/>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04</a:t>
              </a:r>
            </a:p>
          </p:txBody>
        </p:sp>
      </p:grpSp>
      <p:grpSp>
        <p:nvGrpSpPr>
          <p:cNvPr id="10" name="Group 9"/>
          <p:cNvGrpSpPr/>
          <p:nvPr/>
        </p:nvGrpSpPr>
        <p:grpSpPr>
          <a:xfrm>
            <a:off x="10034924" y="1469214"/>
            <a:ext cx="1149159" cy="1149159"/>
            <a:chOff x="10017991" y="1486147"/>
            <a:chExt cx="1149159" cy="1149159"/>
          </a:xfrm>
        </p:grpSpPr>
        <p:sp>
          <p:nvSpPr>
            <p:cNvPr id="52" name="Oval 51"/>
            <p:cNvSpPr>
              <a:spLocks noChangeAspect="1"/>
            </p:cNvSpPr>
            <p:nvPr/>
          </p:nvSpPr>
          <p:spPr>
            <a:xfrm rot="5400000">
              <a:off x="10017991" y="1486147"/>
              <a:ext cx="1149159" cy="1149159"/>
            </a:xfrm>
            <a:prstGeom prst="ellipse">
              <a:avLst/>
            </a:prstGeom>
            <a:solidFill>
              <a:schemeClr val="bg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a:spLocks noChangeAspect="1"/>
            </p:cNvSpPr>
            <p:nvPr/>
          </p:nvSpPr>
          <p:spPr>
            <a:xfrm>
              <a:off x="10106006" y="1576593"/>
              <a:ext cx="972365" cy="972365"/>
            </a:xfrm>
            <a:prstGeom prst="ellipse">
              <a:avLst/>
            </a:prstGeom>
            <a:solidFill>
              <a:srgbClr val="ED7D31"/>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02</a:t>
              </a:r>
            </a:p>
          </p:txBody>
        </p:sp>
      </p:grpSp>
    </p:spTree>
    <p:extLst>
      <p:ext uri="{BB962C8B-B14F-4D97-AF65-F5344CB8AC3E}">
        <p14:creationId xmlns:p14="http://schemas.microsoft.com/office/powerpoint/2010/main" val="3404186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1000"/>
                                        <p:tgtEl>
                                          <p:spTgt spid="101"/>
                                        </p:tgtEl>
                                      </p:cBhvr>
                                    </p:animEffect>
                                  </p:childTnLst>
                                </p:cTn>
                              </p:par>
                            </p:childTnLst>
                          </p:cTn>
                        </p:par>
                        <p:par>
                          <p:cTn id="8" fill="hold">
                            <p:stCondLst>
                              <p:cond delay="1000"/>
                            </p:stCondLst>
                            <p:childTnLst>
                              <p:par>
                                <p:cTn id="9" presetID="18" presetClass="entr" presetSubtype="3"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strips(upRight)">
                                      <p:cBhvr>
                                        <p:cTn id="11" dur="500"/>
                                        <p:tgtEl>
                                          <p:spTgt spid="43"/>
                                        </p:tgtEl>
                                      </p:cBhvr>
                                    </p:animEffect>
                                  </p:childTnLst>
                                </p:cTn>
                              </p:par>
                            </p:childTnLst>
                          </p:cTn>
                        </p:par>
                        <p:par>
                          <p:cTn id="12" fill="hold">
                            <p:stCondLst>
                              <p:cond delay="1500"/>
                            </p:stCondLst>
                            <p:childTnLst>
                              <p:par>
                                <p:cTn id="13" presetID="18" presetClass="entr" presetSubtype="6"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strips(downRight)">
                                      <p:cBhvr>
                                        <p:cTn id="15" dur="500"/>
                                        <p:tgtEl>
                                          <p:spTgt spid="50"/>
                                        </p:tgtEl>
                                      </p:cBhvr>
                                    </p:animEffect>
                                  </p:childTnLst>
                                </p:cTn>
                              </p:par>
                            </p:childTnLst>
                          </p:cTn>
                        </p:par>
                        <p:par>
                          <p:cTn id="16" fill="hold">
                            <p:stCondLst>
                              <p:cond delay="2000"/>
                            </p:stCondLst>
                            <p:childTnLst>
                              <p:par>
                                <p:cTn id="17" presetID="18" presetClass="entr" presetSubtype="12" fill="hold" grpId="0"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strips(downLeft)">
                                      <p:cBhvr>
                                        <p:cTn id="19" dur="500"/>
                                        <p:tgtEl>
                                          <p:spTgt spid="64"/>
                                        </p:tgtEl>
                                      </p:cBhvr>
                                    </p:animEffect>
                                  </p:childTnLst>
                                </p:cTn>
                              </p:par>
                            </p:childTnLst>
                          </p:cTn>
                        </p:par>
                        <p:par>
                          <p:cTn id="20" fill="hold">
                            <p:stCondLst>
                              <p:cond delay="2500"/>
                            </p:stCondLst>
                            <p:childTnLst>
                              <p:par>
                                <p:cTn id="21" presetID="18" presetClass="entr" presetSubtype="9" fill="hold" grpId="0" nodeType="after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strips(upLeft)">
                                      <p:cBhvr>
                                        <p:cTn id="23" dur="500"/>
                                        <p:tgtEl>
                                          <p:spTgt spid="57"/>
                                        </p:tgtEl>
                                      </p:cBhvr>
                                    </p:animEffect>
                                  </p:childTnLst>
                                </p:cTn>
                              </p:par>
                            </p:childTnLst>
                          </p:cTn>
                        </p:par>
                        <p:par>
                          <p:cTn id="24" fill="hold">
                            <p:stCondLst>
                              <p:cond delay="3000"/>
                            </p:stCondLst>
                            <p:childTnLst>
                              <p:par>
                                <p:cTn id="25" presetID="18" presetClass="entr" presetSubtype="3"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strips(upRight)">
                                      <p:cBhvr>
                                        <p:cTn id="27" dur="500"/>
                                        <p:tgtEl>
                                          <p:spTgt spid="44"/>
                                        </p:tgtEl>
                                      </p:cBhvr>
                                    </p:animEffect>
                                  </p:childTnLst>
                                </p:cTn>
                              </p:par>
                            </p:childTnLst>
                          </p:cTn>
                        </p:par>
                        <p:par>
                          <p:cTn id="28" fill="hold">
                            <p:stCondLst>
                              <p:cond delay="3500"/>
                            </p:stCondLst>
                            <p:childTnLst>
                              <p:par>
                                <p:cTn id="29" presetID="18" presetClass="entr" presetSubtype="6" fill="hold" grpId="0" nodeType="after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strips(downRight)">
                                      <p:cBhvr>
                                        <p:cTn id="31" dur="500"/>
                                        <p:tgtEl>
                                          <p:spTgt spid="51"/>
                                        </p:tgtEl>
                                      </p:cBhvr>
                                    </p:animEffect>
                                  </p:childTnLst>
                                </p:cTn>
                              </p:par>
                            </p:childTnLst>
                          </p:cTn>
                        </p:par>
                        <p:par>
                          <p:cTn id="32" fill="hold">
                            <p:stCondLst>
                              <p:cond delay="4000"/>
                            </p:stCondLst>
                            <p:childTnLst>
                              <p:par>
                                <p:cTn id="33" presetID="18" presetClass="entr" presetSubtype="12" fill="hold" grpId="0" nodeType="after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strips(downLeft)">
                                      <p:cBhvr>
                                        <p:cTn id="35" dur="500"/>
                                        <p:tgtEl>
                                          <p:spTgt spid="65"/>
                                        </p:tgtEl>
                                      </p:cBhvr>
                                    </p:animEffect>
                                  </p:childTnLst>
                                </p:cTn>
                              </p:par>
                            </p:childTnLst>
                          </p:cTn>
                        </p:par>
                        <p:par>
                          <p:cTn id="36" fill="hold">
                            <p:stCondLst>
                              <p:cond delay="4500"/>
                            </p:stCondLst>
                            <p:childTnLst>
                              <p:par>
                                <p:cTn id="37" presetID="18" presetClass="entr" presetSubtype="9"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strips(upLeft)">
                                      <p:cBhvr>
                                        <p:cTn id="39" dur="500"/>
                                        <p:tgtEl>
                                          <p:spTgt spid="58"/>
                                        </p:tgtEl>
                                      </p:cBhvr>
                                    </p:animEffect>
                                  </p:childTnLst>
                                </p:cTn>
                              </p:par>
                            </p:childTnLst>
                          </p:cTn>
                        </p:par>
                        <p:par>
                          <p:cTn id="40" fill="hold">
                            <p:stCondLst>
                              <p:cond delay="5000"/>
                            </p:stCondLst>
                            <p:childTnLst>
                              <p:par>
                                <p:cTn id="41" presetID="26"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par>
                          <p:cTn id="57" fill="hold">
                            <p:stCondLst>
                              <p:cond delay="7000"/>
                            </p:stCondLst>
                            <p:childTnLst>
                              <p:par>
                                <p:cTn id="58" presetID="22" presetClass="entr" presetSubtype="8" fill="hold" grpId="0" nodeType="after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left)">
                                      <p:cBhvr>
                                        <p:cTn id="60" dur="500"/>
                                        <p:tgtEl>
                                          <p:spTgt spid="48"/>
                                        </p:tgtEl>
                                      </p:cBhvr>
                                    </p:animEffect>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left)">
                                      <p:cBhvr>
                                        <p:cTn id="64" dur="500"/>
                                        <p:tgtEl>
                                          <p:spTgt spid="47"/>
                                        </p:tgtEl>
                                      </p:cBhvr>
                                    </p:animEffect>
                                  </p:childTnLst>
                                </p:cTn>
                              </p:par>
                            </p:childTnLst>
                          </p:cTn>
                        </p:par>
                        <p:par>
                          <p:cTn id="65" fill="hold">
                            <p:stCondLst>
                              <p:cond delay="8000"/>
                            </p:stCondLst>
                            <p:childTnLst>
                              <p:par>
                                <p:cTn id="66" presetID="26" presetClass="entr" presetSubtype="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down)">
                                      <p:cBhvr>
                                        <p:cTn id="68" dur="580">
                                          <p:stCondLst>
                                            <p:cond delay="0"/>
                                          </p:stCondLst>
                                        </p:cTn>
                                        <p:tgtEl>
                                          <p:spTgt spid="10"/>
                                        </p:tgtEl>
                                      </p:cBhvr>
                                    </p:animEffect>
                                    <p:anim calcmode="lin" valueType="num">
                                      <p:cBhvr>
                                        <p:cTn id="6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4" dur="26">
                                          <p:stCondLst>
                                            <p:cond delay="650"/>
                                          </p:stCondLst>
                                        </p:cTn>
                                        <p:tgtEl>
                                          <p:spTgt spid="10"/>
                                        </p:tgtEl>
                                      </p:cBhvr>
                                      <p:to x="100000" y="60000"/>
                                    </p:animScale>
                                    <p:animScale>
                                      <p:cBhvr>
                                        <p:cTn id="75" dur="166" decel="50000">
                                          <p:stCondLst>
                                            <p:cond delay="676"/>
                                          </p:stCondLst>
                                        </p:cTn>
                                        <p:tgtEl>
                                          <p:spTgt spid="10"/>
                                        </p:tgtEl>
                                      </p:cBhvr>
                                      <p:to x="100000" y="100000"/>
                                    </p:animScale>
                                    <p:animScale>
                                      <p:cBhvr>
                                        <p:cTn id="76" dur="26">
                                          <p:stCondLst>
                                            <p:cond delay="1312"/>
                                          </p:stCondLst>
                                        </p:cTn>
                                        <p:tgtEl>
                                          <p:spTgt spid="10"/>
                                        </p:tgtEl>
                                      </p:cBhvr>
                                      <p:to x="100000" y="80000"/>
                                    </p:animScale>
                                    <p:animScale>
                                      <p:cBhvr>
                                        <p:cTn id="77" dur="166" decel="50000">
                                          <p:stCondLst>
                                            <p:cond delay="1338"/>
                                          </p:stCondLst>
                                        </p:cTn>
                                        <p:tgtEl>
                                          <p:spTgt spid="10"/>
                                        </p:tgtEl>
                                      </p:cBhvr>
                                      <p:to x="100000" y="100000"/>
                                    </p:animScale>
                                    <p:animScale>
                                      <p:cBhvr>
                                        <p:cTn id="78" dur="26">
                                          <p:stCondLst>
                                            <p:cond delay="1642"/>
                                          </p:stCondLst>
                                        </p:cTn>
                                        <p:tgtEl>
                                          <p:spTgt spid="10"/>
                                        </p:tgtEl>
                                      </p:cBhvr>
                                      <p:to x="100000" y="90000"/>
                                    </p:animScale>
                                    <p:animScale>
                                      <p:cBhvr>
                                        <p:cTn id="79" dur="166" decel="50000">
                                          <p:stCondLst>
                                            <p:cond delay="1668"/>
                                          </p:stCondLst>
                                        </p:cTn>
                                        <p:tgtEl>
                                          <p:spTgt spid="10"/>
                                        </p:tgtEl>
                                      </p:cBhvr>
                                      <p:to x="100000" y="100000"/>
                                    </p:animScale>
                                    <p:animScale>
                                      <p:cBhvr>
                                        <p:cTn id="80" dur="26">
                                          <p:stCondLst>
                                            <p:cond delay="1808"/>
                                          </p:stCondLst>
                                        </p:cTn>
                                        <p:tgtEl>
                                          <p:spTgt spid="10"/>
                                        </p:tgtEl>
                                      </p:cBhvr>
                                      <p:to x="100000" y="95000"/>
                                    </p:animScale>
                                    <p:animScale>
                                      <p:cBhvr>
                                        <p:cTn id="81" dur="166" decel="50000">
                                          <p:stCondLst>
                                            <p:cond delay="1834"/>
                                          </p:stCondLst>
                                        </p:cTn>
                                        <p:tgtEl>
                                          <p:spTgt spid="10"/>
                                        </p:tgtEl>
                                      </p:cBhvr>
                                      <p:to x="100000" y="100000"/>
                                    </p:animScale>
                                  </p:childTnLst>
                                </p:cTn>
                              </p:par>
                            </p:childTnLst>
                          </p:cTn>
                        </p:par>
                        <p:par>
                          <p:cTn id="82" fill="hold">
                            <p:stCondLst>
                              <p:cond delay="10000"/>
                            </p:stCondLst>
                            <p:childTnLst>
                              <p:par>
                                <p:cTn id="83" presetID="22" presetClass="entr" presetSubtype="8" fill="hold" grpId="0"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left)">
                                      <p:cBhvr>
                                        <p:cTn id="85" dur="500"/>
                                        <p:tgtEl>
                                          <p:spTgt spid="55"/>
                                        </p:tgtEl>
                                      </p:cBhvr>
                                    </p:animEffect>
                                  </p:childTnLst>
                                </p:cTn>
                              </p:par>
                            </p:childTnLst>
                          </p:cTn>
                        </p:par>
                        <p:par>
                          <p:cTn id="86" fill="hold">
                            <p:stCondLst>
                              <p:cond delay="10500"/>
                            </p:stCondLst>
                            <p:childTnLst>
                              <p:par>
                                <p:cTn id="87" presetID="22" presetClass="entr" presetSubtype="8" fill="hold" grpId="0" nodeType="after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wipe(left)">
                                      <p:cBhvr>
                                        <p:cTn id="89" dur="500"/>
                                        <p:tgtEl>
                                          <p:spTgt spid="54"/>
                                        </p:tgtEl>
                                      </p:cBhvr>
                                    </p:animEffect>
                                  </p:childTnLst>
                                </p:cTn>
                              </p:par>
                            </p:childTnLst>
                          </p:cTn>
                        </p:par>
                        <p:par>
                          <p:cTn id="90" fill="hold">
                            <p:stCondLst>
                              <p:cond delay="11000"/>
                            </p:stCondLst>
                            <p:childTnLst>
                              <p:par>
                                <p:cTn id="91" presetID="26" presetClass="entr" presetSubtype="0" fill="hold" nodeType="after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wipe(down)">
                                      <p:cBhvr>
                                        <p:cTn id="93" dur="580">
                                          <p:stCondLst>
                                            <p:cond delay="0"/>
                                          </p:stCondLst>
                                        </p:cTn>
                                        <p:tgtEl>
                                          <p:spTgt spid="12"/>
                                        </p:tgtEl>
                                      </p:cBhvr>
                                    </p:animEffect>
                                    <p:anim calcmode="lin" valueType="num">
                                      <p:cBhvr>
                                        <p:cTn id="9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9" dur="26">
                                          <p:stCondLst>
                                            <p:cond delay="650"/>
                                          </p:stCondLst>
                                        </p:cTn>
                                        <p:tgtEl>
                                          <p:spTgt spid="12"/>
                                        </p:tgtEl>
                                      </p:cBhvr>
                                      <p:to x="100000" y="60000"/>
                                    </p:animScale>
                                    <p:animScale>
                                      <p:cBhvr>
                                        <p:cTn id="100" dur="166" decel="50000">
                                          <p:stCondLst>
                                            <p:cond delay="676"/>
                                          </p:stCondLst>
                                        </p:cTn>
                                        <p:tgtEl>
                                          <p:spTgt spid="12"/>
                                        </p:tgtEl>
                                      </p:cBhvr>
                                      <p:to x="100000" y="100000"/>
                                    </p:animScale>
                                    <p:animScale>
                                      <p:cBhvr>
                                        <p:cTn id="101" dur="26">
                                          <p:stCondLst>
                                            <p:cond delay="1312"/>
                                          </p:stCondLst>
                                        </p:cTn>
                                        <p:tgtEl>
                                          <p:spTgt spid="12"/>
                                        </p:tgtEl>
                                      </p:cBhvr>
                                      <p:to x="100000" y="80000"/>
                                    </p:animScale>
                                    <p:animScale>
                                      <p:cBhvr>
                                        <p:cTn id="102" dur="166" decel="50000">
                                          <p:stCondLst>
                                            <p:cond delay="1338"/>
                                          </p:stCondLst>
                                        </p:cTn>
                                        <p:tgtEl>
                                          <p:spTgt spid="12"/>
                                        </p:tgtEl>
                                      </p:cBhvr>
                                      <p:to x="100000" y="100000"/>
                                    </p:animScale>
                                    <p:animScale>
                                      <p:cBhvr>
                                        <p:cTn id="103" dur="26">
                                          <p:stCondLst>
                                            <p:cond delay="1642"/>
                                          </p:stCondLst>
                                        </p:cTn>
                                        <p:tgtEl>
                                          <p:spTgt spid="12"/>
                                        </p:tgtEl>
                                      </p:cBhvr>
                                      <p:to x="100000" y="90000"/>
                                    </p:animScale>
                                    <p:animScale>
                                      <p:cBhvr>
                                        <p:cTn id="104" dur="166" decel="50000">
                                          <p:stCondLst>
                                            <p:cond delay="1668"/>
                                          </p:stCondLst>
                                        </p:cTn>
                                        <p:tgtEl>
                                          <p:spTgt spid="12"/>
                                        </p:tgtEl>
                                      </p:cBhvr>
                                      <p:to x="100000" y="100000"/>
                                    </p:animScale>
                                    <p:animScale>
                                      <p:cBhvr>
                                        <p:cTn id="105" dur="26">
                                          <p:stCondLst>
                                            <p:cond delay="1808"/>
                                          </p:stCondLst>
                                        </p:cTn>
                                        <p:tgtEl>
                                          <p:spTgt spid="12"/>
                                        </p:tgtEl>
                                      </p:cBhvr>
                                      <p:to x="100000" y="95000"/>
                                    </p:animScale>
                                    <p:animScale>
                                      <p:cBhvr>
                                        <p:cTn id="106" dur="166" decel="50000">
                                          <p:stCondLst>
                                            <p:cond delay="1834"/>
                                          </p:stCondLst>
                                        </p:cTn>
                                        <p:tgtEl>
                                          <p:spTgt spid="12"/>
                                        </p:tgtEl>
                                      </p:cBhvr>
                                      <p:to x="100000" y="100000"/>
                                    </p:animScale>
                                  </p:childTnLst>
                                </p:cTn>
                              </p:par>
                            </p:childTnLst>
                          </p:cTn>
                        </p:par>
                        <p:par>
                          <p:cTn id="107" fill="hold">
                            <p:stCondLst>
                              <p:cond delay="13000"/>
                            </p:stCondLst>
                            <p:childTnLst>
                              <p:par>
                                <p:cTn id="108" presetID="22" presetClass="entr" presetSubtype="8" fill="hold" grpId="0" nodeType="afterEffect">
                                  <p:stCondLst>
                                    <p:cond delay="0"/>
                                  </p:stCondLst>
                                  <p:childTnLst>
                                    <p:set>
                                      <p:cBhvr>
                                        <p:cTn id="109" dur="1" fill="hold">
                                          <p:stCondLst>
                                            <p:cond delay="0"/>
                                          </p:stCondLst>
                                        </p:cTn>
                                        <p:tgtEl>
                                          <p:spTgt spid="69"/>
                                        </p:tgtEl>
                                        <p:attrNameLst>
                                          <p:attrName>style.visibility</p:attrName>
                                        </p:attrNameLst>
                                      </p:cBhvr>
                                      <p:to>
                                        <p:strVal val="visible"/>
                                      </p:to>
                                    </p:set>
                                    <p:animEffect transition="in" filter="wipe(left)">
                                      <p:cBhvr>
                                        <p:cTn id="110" dur="500"/>
                                        <p:tgtEl>
                                          <p:spTgt spid="69"/>
                                        </p:tgtEl>
                                      </p:cBhvr>
                                    </p:animEffect>
                                  </p:childTnLst>
                                </p:cTn>
                              </p:par>
                            </p:childTnLst>
                          </p:cTn>
                        </p:par>
                        <p:par>
                          <p:cTn id="111" fill="hold">
                            <p:stCondLst>
                              <p:cond delay="13500"/>
                            </p:stCondLst>
                            <p:childTnLst>
                              <p:par>
                                <p:cTn id="112" presetID="22" presetClass="entr" presetSubtype="8" fill="hold" grpId="0" nodeType="afterEffect">
                                  <p:stCondLst>
                                    <p:cond delay="0"/>
                                  </p:stCondLst>
                                  <p:childTnLst>
                                    <p:set>
                                      <p:cBhvr>
                                        <p:cTn id="113" dur="1" fill="hold">
                                          <p:stCondLst>
                                            <p:cond delay="0"/>
                                          </p:stCondLst>
                                        </p:cTn>
                                        <p:tgtEl>
                                          <p:spTgt spid="68"/>
                                        </p:tgtEl>
                                        <p:attrNameLst>
                                          <p:attrName>style.visibility</p:attrName>
                                        </p:attrNameLst>
                                      </p:cBhvr>
                                      <p:to>
                                        <p:strVal val="visible"/>
                                      </p:to>
                                    </p:set>
                                    <p:animEffect transition="in" filter="wipe(left)">
                                      <p:cBhvr>
                                        <p:cTn id="114" dur="500"/>
                                        <p:tgtEl>
                                          <p:spTgt spid="68"/>
                                        </p:tgtEl>
                                      </p:cBhvr>
                                    </p:animEffect>
                                  </p:childTnLst>
                                </p:cTn>
                              </p:par>
                            </p:childTnLst>
                          </p:cTn>
                        </p:par>
                        <p:par>
                          <p:cTn id="115" fill="hold">
                            <p:stCondLst>
                              <p:cond delay="14000"/>
                            </p:stCondLst>
                            <p:childTnLst>
                              <p:par>
                                <p:cTn id="116" presetID="26" presetClass="entr" presetSubtype="0" fill="hold" nodeType="afterEffect">
                                  <p:stCondLst>
                                    <p:cond delay="0"/>
                                  </p:stCondLst>
                                  <p:childTnLst>
                                    <p:set>
                                      <p:cBhvr>
                                        <p:cTn id="117" dur="1" fill="hold">
                                          <p:stCondLst>
                                            <p:cond delay="0"/>
                                          </p:stCondLst>
                                        </p:cTn>
                                        <p:tgtEl>
                                          <p:spTgt spid="11"/>
                                        </p:tgtEl>
                                        <p:attrNameLst>
                                          <p:attrName>style.visibility</p:attrName>
                                        </p:attrNameLst>
                                      </p:cBhvr>
                                      <p:to>
                                        <p:strVal val="visible"/>
                                      </p:to>
                                    </p:set>
                                    <p:animEffect transition="in" filter="wipe(down)">
                                      <p:cBhvr>
                                        <p:cTn id="118" dur="580">
                                          <p:stCondLst>
                                            <p:cond delay="0"/>
                                          </p:stCondLst>
                                        </p:cTn>
                                        <p:tgtEl>
                                          <p:spTgt spid="11"/>
                                        </p:tgtEl>
                                      </p:cBhvr>
                                    </p:animEffect>
                                    <p:anim calcmode="lin" valueType="num">
                                      <p:cBhvr>
                                        <p:cTn id="11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4" dur="26">
                                          <p:stCondLst>
                                            <p:cond delay="650"/>
                                          </p:stCondLst>
                                        </p:cTn>
                                        <p:tgtEl>
                                          <p:spTgt spid="11"/>
                                        </p:tgtEl>
                                      </p:cBhvr>
                                      <p:to x="100000" y="60000"/>
                                    </p:animScale>
                                    <p:animScale>
                                      <p:cBhvr>
                                        <p:cTn id="125" dur="166" decel="50000">
                                          <p:stCondLst>
                                            <p:cond delay="676"/>
                                          </p:stCondLst>
                                        </p:cTn>
                                        <p:tgtEl>
                                          <p:spTgt spid="11"/>
                                        </p:tgtEl>
                                      </p:cBhvr>
                                      <p:to x="100000" y="100000"/>
                                    </p:animScale>
                                    <p:animScale>
                                      <p:cBhvr>
                                        <p:cTn id="126" dur="26">
                                          <p:stCondLst>
                                            <p:cond delay="1312"/>
                                          </p:stCondLst>
                                        </p:cTn>
                                        <p:tgtEl>
                                          <p:spTgt spid="11"/>
                                        </p:tgtEl>
                                      </p:cBhvr>
                                      <p:to x="100000" y="80000"/>
                                    </p:animScale>
                                    <p:animScale>
                                      <p:cBhvr>
                                        <p:cTn id="127" dur="166" decel="50000">
                                          <p:stCondLst>
                                            <p:cond delay="1338"/>
                                          </p:stCondLst>
                                        </p:cTn>
                                        <p:tgtEl>
                                          <p:spTgt spid="11"/>
                                        </p:tgtEl>
                                      </p:cBhvr>
                                      <p:to x="100000" y="100000"/>
                                    </p:animScale>
                                    <p:animScale>
                                      <p:cBhvr>
                                        <p:cTn id="128" dur="26">
                                          <p:stCondLst>
                                            <p:cond delay="1642"/>
                                          </p:stCondLst>
                                        </p:cTn>
                                        <p:tgtEl>
                                          <p:spTgt spid="11"/>
                                        </p:tgtEl>
                                      </p:cBhvr>
                                      <p:to x="100000" y="90000"/>
                                    </p:animScale>
                                    <p:animScale>
                                      <p:cBhvr>
                                        <p:cTn id="129" dur="166" decel="50000">
                                          <p:stCondLst>
                                            <p:cond delay="1668"/>
                                          </p:stCondLst>
                                        </p:cTn>
                                        <p:tgtEl>
                                          <p:spTgt spid="11"/>
                                        </p:tgtEl>
                                      </p:cBhvr>
                                      <p:to x="100000" y="100000"/>
                                    </p:animScale>
                                    <p:animScale>
                                      <p:cBhvr>
                                        <p:cTn id="130" dur="26">
                                          <p:stCondLst>
                                            <p:cond delay="1808"/>
                                          </p:stCondLst>
                                        </p:cTn>
                                        <p:tgtEl>
                                          <p:spTgt spid="11"/>
                                        </p:tgtEl>
                                      </p:cBhvr>
                                      <p:to x="100000" y="95000"/>
                                    </p:animScale>
                                    <p:animScale>
                                      <p:cBhvr>
                                        <p:cTn id="131" dur="166" decel="50000">
                                          <p:stCondLst>
                                            <p:cond delay="1834"/>
                                          </p:stCondLst>
                                        </p:cTn>
                                        <p:tgtEl>
                                          <p:spTgt spid="11"/>
                                        </p:tgtEl>
                                      </p:cBhvr>
                                      <p:to x="100000" y="100000"/>
                                    </p:animScale>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wipe(left)">
                                      <p:cBhvr>
                                        <p:cTn id="135" dur="500"/>
                                        <p:tgtEl>
                                          <p:spTgt spid="62"/>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61"/>
                                        </p:tgtEl>
                                        <p:attrNameLst>
                                          <p:attrName>style.visibility</p:attrName>
                                        </p:attrNameLst>
                                      </p:cBhvr>
                                      <p:to>
                                        <p:strVal val="visible"/>
                                      </p:to>
                                    </p:set>
                                    <p:animEffect transition="in" filter="wipe(left)">
                                      <p:cBhvr>
                                        <p:cTn id="139" dur="500"/>
                                        <p:tgtEl>
                                          <p:spTgt spid="61"/>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88"/>
                                        </p:tgtEl>
                                        <p:attrNameLst>
                                          <p:attrName>style.visibility</p:attrName>
                                        </p:attrNameLst>
                                      </p:cBhvr>
                                      <p:to>
                                        <p:strVal val="visible"/>
                                      </p:to>
                                    </p:set>
                                    <p:animEffect transition="in" filter="wipe(left)">
                                      <p:cBhvr>
                                        <p:cTn id="143" dur="500"/>
                                        <p:tgtEl>
                                          <p:spTgt spid="88"/>
                                        </p:tgtEl>
                                      </p:cBhvr>
                                    </p:animEffect>
                                  </p:childTnLst>
                                </p:cTn>
                              </p:par>
                            </p:childTnLst>
                          </p:cTn>
                        </p:par>
                        <p:par>
                          <p:cTn id="144" fill="hold">
                            <p:stCondLst>
                              <p:cond delay="17500"/>
                            </p:stCondLst>
                            <p:childTnLst>
                              <p:par>
                                <p:cTn id="145" presetID="16" presetClass="entr" presetSubtype="37" fill="hold" nodeType="afterEffect">
                                  <p:stCondLst>
                                    <p:cond delay="0"/>
                                  </p:stCondLst>
                                  <p:childTnLst>
                                    <p:set>
                                      <p:cBhvr>
                                        <p:cTn id="146" dur="1" fill="hold">
                                          <p:stCondLst>
                                            <p:cond delay="0"/>
                                          </p:stCondLst>
                                        </p:cTn>
                                        <p:tgtEl>
                                          <p:spTgt spid="80"/>
                                        </p:tgtEl>
                                        <p:attrNameLst>
                                          <p:attrName>style.visibility</p:attrName>
                                        </p:attrNameLst>
                                      </p:cBhvr>
                                      <p:to>
                                        <p:strVal val="visible"/>
                                      </p:to>
                                    </p:set>
                                    <p:animEffect transition="in" filter="barn(outVertical)">
                                      <p:cBhvr>
                                        <p:cTn id="147" dur="500"/>
                                        <p:tgtEl>
                                          <p:spTgt spid="80"/>
                                        </p:tgtEl>
                                      </p:cBhvr>
                                    </p:animEffect>
                                  </p:childTnLst>
                                </p:cTn>
                              </p:par>
                            </p:childTnLst>
                          </p:cTn>
                        </p:par>
                        <p:par>
                          <p:cTn id="148" fill="hold">
                            <p:stCondLst>
                              <p:cond delay="18000"/>
                            </p:stCondLst>
                            <p:childTnLst>
                              <p:par>
                                <p:cTn id="149" presetID="22" presetClass="entr" presetSubtype="1" fill="hold" grpId="0" nodeType="afterEffect">
                                  <p:stCondLst>
                                    <p:cond delay="0"/>
                                  </p:stCondLst>
                                  <p:childTnLst>
                                    <p:set>
                                      <p:cBhvr>
                                        <p:cTn id="150" dur="1" fill="hold">
                                          <p:stCondLst>
                                            <p:cond delay="0"/>
                                          </p:stCondLst>
                                        </p:cTn>
                                        <p:tgtEl>
                                          <p:spTgt spid="79"/>
                                        </p:tgtEl>
                                        <p:attrNameLst>
                                          <p:attrName>style.visibility</p:attrName>
                                        </p:attrNameLst>
                                      </p:cBhvr>
                                      <p:to>
                                        <p:strVal val="visible"/>
                                      </p:to>
                                    </p:set>
                                    <p:animEffect transition="in" filter="wipe(up)">
                                      <p:cBhvr>
                                        <p:cTn id="151" dur="500"/>
                                        <p:tgtEl>
                                          <p:spTgt spid="79"/>
                                        </p:tgtEl>
                                      </p:cBhvr>
                                    </p:animEffect>
                                  </p:childTnLst>
                                </p:cTn>
                              </p:par>
                            </p:childTnLst>
                          </p:cTn>
                        </p:par>
                        <p:par>
                          <p:cTn id="152" fill="hold">
                            <p:stCondLst>
                              <p:cond delay="18500"/>
                            </p:stCondLst>
                            <p:childTnLst>
                              <p:par>
                                <p:cTn id="153" presetID="16" presetClass="entr" presetSubtype="37" fill="hold" nodeType="afterEffect">
                                  <p:stCondLst>
                                    <p:cond delay="0"/>
                                  </p:stCondLst>
                                  <p:childTnLst>
                                    <p:set>
                                      <p:cBhvr>
                                        <p:cTn id="154" dur="1" fill="hold">
                                          <p:stCondLst>
                                            <p:cond delay="0"/>
                                          </p:stCondLst>
                                        </p:cTn>
                                        <p:tgtEl>
                                          <p:spTgt spid="89"/>
                                        </p:tgtEl>
                                        <p:attrNameLst>
                                          <p:attrName>style.visibility</p:attrName>
                                        </p:attrNameLst>
                                      </p:cBhvr>
                                      <p:to>
                                        <p:strVal val="visible"/>
                                      </p:to>
                                    </p:set>
                                    <p:animEffect transition="in" filter="barn(outVertical)">
                                      <p:cBhvr>
                                        <p:cTn id="155"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43" grpId="0" animBg="1"/>
      <p:bldP spid="44" grpId="0" animBg="1"/>
      <p:bldP spid="47" grpId="0"/>
      <p:bldP spid="48" grpId="0"/>
      <p:bldP spid="50" grpId="0" animBg="1"/>
      <p:bldP spid="51" grpId="0" animBg="1"/>
      <p:bldP spid="54" grpId="0"/>
      <p:bldP spid="55" grpId="0"/>
      <p:bldP spid="57" grpId="0" animBg="1"/>
      <p:bldP spid="58" grpId="0" animBg="1"/>
      <p:bldP spid="61" grpId="0"/>
      <p:bldP spid="62" grpId="0"/>
      <p:bldP spid="64" grpId="0" animBg="1"/>
      <p:bldP spid="65" grpId="0" animBg="1"/>
      <p:bldP spid="68" grpId="0"/>
      <p:bldP spid="69" grpId="0"/>
      <p:bldP spid="79"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2221</TotalTime>
  <Words>1219</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367</cp:revision>
  <dcterms:created xsi:type="dcterms:W3CDTF">2015-12-31T02:20:12Z</dcterms:created>
  <dcterms:modified xsi:type="dcterms:W3CDTF">2016-09-14T21:09:09Z</dcterms:modified>
</cp:coreProperties>
</file>