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485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0" name="Rectangle 29"/>
          <p:cNvSpPr/>
          <p:nvPr/>
        </p:nvSpPr>
        <p:spPr bwMode="auto">
          <a:xfrm>
            <a:off x="0" y="1101435"/>
            <a:ext cx="12192000" cy="5517573"/>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Rectangle 12"/>
          <p:cNvSpPr/>
          <p:nvPr/>
        </p:nvSpPr>
        <p:spPr bwMode="auto">
          <a:xfrm>
            <a:off x="0" y="2942491"/>
            <a:ext cx="12192000" cy="1793631"/>
          </a:xfrm>
          <a:prstGeom prst="rect">
            <a:avLst/>
          </a:prstGeom>
          <a:solidFill>
            <a:schemeClr val="bg1"/>
          </a:solidFill>
          <a:ln w="6350">
            <a:no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 name="TextBox 17"/>
          <p:cNvSpPr txBox="1"/>
          <p:nvPr/>
        </p:nvSpPr>
        <p:spPr>
          <a:xfrm>
            <a:off x="5236203" y="3241051"/>
            <a:ext cx="1719593"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rgbClr val="FF0000"/>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19" name="TextBox 18"/>
          <p:cNvSpPr txBox="1"/>
          <p:nvPr/>
        </p:nvSpPr>
        <p:spPr>
          <a:xfrm>
            <a:off x="3073889" y="3012490"/>
            <a:ext cx="1933072"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1"/>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20" name="TextBox 19"/>
          <p:cNvSpPr txBox="1"/>
          <p:nvPr/>
        </p:nvSpPr>
        <p:spPr>
          <a:xfrm>
            <a:off x="9270680" y="3241051"/>
            <a:ext cx="1944967"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4"/>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21" name="TextBox 20"/>
          <p:cNvSpPr txBox="1"/>
          <p:nvPr/>
        </p:nvSpPr>
        <p:spPr>
          <a:xfrm>
            <a:off x="7266136" y="3018522"/>
            <a:ext cx="18184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6">
                    <a:lumMod val="75000"/>
                  </a:schemeClr>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nvGrpSpPr>
          <p:cNvPr id="40" name="Group 39"/>
          <p:cNvGrpSpPr/>
          <p:nvPr/>
        </p:nvGrpSpPr>
        <p:grpSpPr>
          <a:xfrm>
            <a:off x="7790425" y="4736122"/>
            <a:ext cx="2926080" cy="1463040"/>
            <a:chOff x="7790425" y="4736122"/>
            <a:chExt cx="2926080" cy="1463040"/>
          </a:xfrm>
        </p:grpSpPr>
        <p:sp>
          <p:nvSpPr>
            <p:cNvPr id="6" name="Freeform 5"/>
            <p:cNvSpPr>
              <a:spLocks noChangeAspect="1"/>
            </p:cNvSpPr>
            <p:nvPr/>
          </p:nvSpPr>
          <p:spPr>
            <a:xfrm>
              <a:off x="7790425" y="4736122"/>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14"/>
            <p:cNvSpPr>
              <a:spLocks noChangeAspect="1" noEditPoints="1"/>
            </p:cNvSpPr>
            <p:nvPr/>
          </p:nvSpPr>
          <p:spPr bwMode="auto">
            <a:xfrm>
              <a:off x="8935794" y="5421907"/>
              <a:ext cx="635340" cy="640080"/>
            </a:xfrm>
            <a:custGeom>
              <a:avLst/>
              <a:gdLst>
                <a:gd name="T0" fmla="*/ 35 w 105"/>
                <a:gd name="T1" fmla="*/ 98 h 106"/>
                <a:gd name="T2" fmla="*/ 21 w 105"/>
                <a:gd name="T3" fmla="*/ 98 h 106"/>
                <a:gd name="T4" fmla="*/ 21 w 105"/>
                <a:gd name="T5" fmla="*/ 91 h 106"/>
                <a:gd name="T6" fmla="*/ 25 w 105"/>
                <a:gd name="T7" fmla="*/ 91 h 106"/>
                <a:gd name="T8" fmla="*/ 28 w 105"/>
                <a:gd name="T9" fmla="*/ 88 h 106"/>
                <a:gd name="T10" fmla="*/ 28 w 105"/>
                <a:gd name="T11" fmla="*/ 81 h 106"/>
                <a:gd name="T12" fmla="*/ 25 w 105"/>
                <a:gd name="T13" fmla="*/ 77 h 106"/>
                <a:gd name="T14" fmla="*/ 21 w 105"/>
                <a:gd name="T15" fmla="*/ 77 h 106"/>
                <a:gd name="T16" fmla="*/ 21 w 105"/>
                <a:gd name="T17" fmla="*/ 70 h 106"/>
                <a:gd name="T18" fmla="*/ 25 w 105"/>
                <a:gd name="T19" fmla="*/ 70 h 106"/>
                <a:gd name="T20" fmla="*/ 28 w 105"/>
                <a:gd name="T21" fmla="*/ 67 h 106"/>
                <a:gd name="T22" fmla="*/ 28 w 105"/>
                <a:gd name="T23" fmla="*/ 60 h 106"/>
                <a:gd name="T24" fmla="*/ 25 w 105"/>
                <a:gd name="T25" fmla="*/ 56 h 106"/>
                <a:gd name="T26" fmla="*/ 21 w 105"/>
                <a:gd name="T27" fmla="*/ 56 h 106"/>
                <a:gd name="T28" fmla="*/ 21 w 105"/>
                <a:gd name="T29" fmla="*/ 49 h 106"/>
                <a:gd name="T30" fmla="*/ 25 w 105"/>
                <a:gd name="T31" fmla="*/ 49 h 106"/>
                <a:gd name="T32" fmla="*/ 28 w 105"/>
                <a:gd name="T33" fmla="*/ 46 h 106"/>
                <a:gd name="T34" fmla="*/ 28 w 105"/>
                <a:gd name="T35" fmla="*/ 38 h 106"/>
                <a:gd name="T36" fmla="*/ 25 w 105"/>
                <a:gd name="T37" fmla="*/ 35 h 106"/>
                <a:gd name="T38" fmla="*/ 21 w 105"/>
                <a:gd name="T39" fmla="*/ 35 h 106"/>
                <a:gd name="T40" fmla="*/ 21 w 105"/>
                <a:gd name="T41" fmla="*/ 28 h 106"/>
                <a:gd name="T42" fmla="*/ 25 w 105"/>
                <a:gd name="T43" fmla="*/ 28 h 106"/>
                <a:gd name="T44" fmla="*/ 28 w 105"/>
                <a:gd name="T45" fmla="*/ 24 h 106"/>
                <a:gd name="T46" fmla="*/ 28 w 105"/>
                <a:gd name="T47" fmla="*/ 17 h 106"/>
                <a:gd name="T48" fmla="*/ 25 w 105"/>
                <a:gd name="T49" fmla="*/ 14 h 106"/>
                <a:gd name="T50" fmla="*/ 21 w 105"/>
                <a:gd name="T51" fmla="*/ 14 h 106"/>
                <a:gd name="T52" fmla="*/ 21 w 105"/>
                <a:gd name="T53" fmla="*/ 7 h 106"/>
                <a:gd name="T54" fmla="*/ 35 w 105"/>
                <a:gd name="T55" fmla="*/ 7 h 106"/>
                <a:gd name="T56" fmla="*/ 35 w 105"/>
                <a:gd name="T57" fmla="*/ 98 h 106"/>
                <a:gd name="T58" fmla="*/ 99 w 105"/>
                <a:gd name="T59" fmla="*/ 0 h 106"/>
                <a:gd name="T60" fmla="*/ 14 w 105"/>
                <a:gd name="T61" fmla="*/ 0 h 106"/>
                <a:gd name="T62" fmla="*/ 14 w 105"/>
                <a:gd name="T63" fmla="*/ 14 h 106"/>
                <a:gd name="T64" fmla="*/ 4 w 105"/>
                <a:gd name="T65" fmla="*/ 14 h 106"/>
                <a:gd name="T66" fmla="*/ 0 w 105"/>
                <a:gd name="T67" fmla="*/ 17 h 106"/>
                <a:gd name="T68" fmla="*/ 0 w 105"/>
                <a:gd name="T69" fmla="*/ 24 h 106"/>
                <a:gd name="T70" fmla="*/ 4 w 105"/>
                <a:gd name="T71" fmla="*/ 28 h 106"/>
                <a:gd name="T72" fmla="*/ 14 w 105"/>
                <a:gd name="T73" fmla="*/ 28 h 106"/>
                <a:gd name="T74" fmla="*/ 14 w 105"/>
                <a:gd name="T75" fmla="*/ 35 h 106"/>
                <a:gd name="T76" fmla="*/ 4 w 105"/>
                <a:gd name="T77" fmla="*/ 35 h 106"/>
                <a:gd name="T78" fmla="*/ 0 w 105"/>
                <a:gd name="T79" fmla="*/ 38 h 106"/>
                <a:gd name="T80" fmla="*/ 0 w 105"/>
                <a:gd name="T81" fmla="*/ 46 h 106"/>
                <a:gd name="T82" fmla="*/ 4 w 105"/>
                <a:gd name="T83" fmla="*/ 49 h 106"/>
                <a:gd name="T84" fmla="*/ 14 w 105"/>
                <a:gd name="T85" fmla="*/ 49 h 106"/>
                <a:gd name="T86" fmla="*/ 14 w 105"/>
                <a:gd name="T87" fmla="*/ 56 h 106"/>
                <a:gd name="T88" fmla="*/ 4 w 105"/>
                <a:gd name="T89" fmla="*/ 56 h 106"/>
                <a:gd name="T90" fmla="*/ 0 w 105"/>
                <a:gd name="T91" fmla="*/ 60 h 106"/>
                <a:gd name="T92" fmla="*/ 0 w 105"/>
                <a:gd name="T93" fmla="*/ 67 h 106"/>
                <a:gd name="T94" fmla="*/ 4 w 105"/>
                <a:gd name="T95" fmla="*/ 70 h 106"/>
                <a:gd name="T96" fmla="*/ 14 w 105"/>
                <a:gd name="T97" fmla="*/ 70 h 106"/>
                <a:gd name="T98" fmla="*/ 14 w 105"/>
                <a:gd name="T99" fmla="*/ 77 h 106"/>
                <a:gd name="T100" fmla="*/ 4 w 105"/>
                <a:gd name="T101" fmla="*/ 77 h 106"/>
                <a:gd name="T102" fmla="*/ 0 w 105"/>
                <a:gd name="T103" fmla="*/ 81 h 106"/>
                <a:gd name="T104" fmla="*/ 0 w 105"/>
                <a:gd name="T105" fmla="*/ 88 h 106"/>
                <a:gd name="T106" fmla="*/ 4 w 105"/>
                <a:gd name="T107" fmla="*/ 91 h 106"/>
                <a:gd name="T108" fmla="*/ 14 w 105"/>
                <a:gd name="T109" fmla="*/ 91 h 106"/>
                <a:gd name="T110" fmla="*/ 14 w 105"/>
                <a:gd name="T111" fmla="*/ 106 h 106"/>
                <a:gd name="T112" fmla="*/ 99 w 105"/>
                <a:gd name="T113" fmla="*/ 106 h 106"/>
                <a:gd name="T114" fmla="*/ 105 w 105"/>
                <a:gd name="T115" fmla="*/ 98 h 106"/>
                <a:gd name="T116" fmla="*/ 105 w 105"/>
                <a:gd name="T117" fmla="*/ 7 h 106"/>
                <a:gd name="T118" fmla="*/ 99 w 105"/>
                <a:gd name="T119"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5" h="106">
                  <a:moveTo>
                    <a:pt x="35" y="98"/>
                  </a:moveTo>
                  <a:cubicBezTo>
                    <a:pt x="21" y="98"/>
                    <a:pt x="21" y="98"/>
                    <a:pt x="21" y="98"/>
                  </a:cubicBezTo>
                  <a:cubicBezTo>
                    <a:pt x="21" y="91"/>
                    <a:pt x="21" y="91"/>
                    <a:pt x="21" y="91"/>
                  </a:cubicBezTo>
                  <a:cubicBezTo>
                    <a:pt x="25" y="91"/>
                    <a:pt x="25" y="91"/>
                    <a:pt x="25" y="91"/>
                  </a:cubicBezTo>
                  <a:cubicBezTo>
                    <a:pt x="27" y="91"/>
                    <a:pt x="28" y="90"/>
                    <a:pt x="28" y="88"/>
                  </a:cubicBezTo>
                  <a:cubicBezTo>
                    <a:pt x="28" y="81"/>
                    <a:pt x="28" y="81"/>
                    <a:pt x="28" y="81"/>
                  </a:cubicBezTo>
                  <a:cubicBezTo>
                    <a:pt x="28" y="79"/>
                    <a:pt x="27" y="77"/>
                    <a:pt x="25" y="77"/>
                  </a:cubicBezTo>
                  <a:cubicBezTo>
                    <a:pt x="21" y="77"/>
                    <a:pt x="21" y="77"/>
                    <a:pt x="21" y="77"/>
                  </a:cubicBezTo>
                  <a:cubicBezTo>
                    <a:pt x="21" y="70"/>
                    <a:pt x="21" y="70"/>
                    <a:pt x="21" y="70"/>
                  </a:cubicBezTo>
                  <a:cubicBezTo>
                    <a:pt x="25" y="70"/>
                    <a:pt x="25" y="70"/>
                    <a:pt x="25" y="70"/>
                  </a:cubicBezTo>
                  <a:cubicBezTo>
                    <a:pt x="27" y="70"/>
                    <a:pt x="28" y="69"/>
                    <a:pt x="28" y="67"/>
                  </a:cubicBezTo>
                  <a:cubicBezTo>
                    <a:pt x="28" y="60"/>
                    <a:pt x="28" y="60"/>
                    <a:pt x="28" y="60"/>
                  </a:cubicBezTo>
                  <a:cubicBezTo>
                    <a:pt x="28" y="58"/>
                    <a:pt x="27" y="56"/>
                    <a:pt x="25" y="56"/>
                  </a:cubicBezTo>
                  <a:cubicBezTo>
                    <a:pt x="21" y="56"/>
                    <a:pt x="21" y="56"/>
                    <a:pt x="21" y="56"/>
                  </a:cubicBezTo>
                  <a:cubicBezTo>
                    <a:pt x="21" y="49"/>
                    <a:pt x="21" y="49"/>
                    <a:pt x="21" y="49"/>
                  </a:cubicBezTo>
                  <a:cubicBezTo>
                    <a:pt x="25" y="49"/>
                    <a:pt x="25" y="49"/>
                    <a:pt x="25" y="49"/>
                  </a:cubicBezTo>
                  <a:cubicBezTo>
                    <a:pt x="27" y="49"/>
                    <a:pt x="28" y="47"/>
                    <a:pt x="28" y="46"/>
                  </a:cubicBezTo>
                  <a:cubicBezTo>
                    <a:pt x="28" y="38"/>
                    <a:pt x="28" y="38"/>
                    <a:pt x="28" y="38"/>
                  </a:cubicBezTo>
                  <a:cubicBezTo>
                    <a:pt x="28" y="37"/>
                    <a:pt x="27" y="35"/>
                    <a:pt x="25" y="35"/>
                  </a:cubicBezTo>
                  <a:cubicBezTo>
                    <a:pt x="21" y="35"/>
                    <a:pt x="21" y="35"/>
                    <a:pt x="21" y="35"/>
                  </a:cubicBezTo>
                  <a:cubicBezTo>
                    <a:pt x="21" y="28"/>
                    <a:pt x="21" y="28"/>
                    <a:pt x="21" y="28"/>
                  </a:cubicBezTo>
                  <a:cubicBezTo>
                    <a:pt x="25" y="28"/>
                    <a:pt x="25" y="28"/>
                    <a:pt x="25" y="28"/>
                  </a:cubicBezTo>
                  <a:cubicBezTo>
                    <a:pt x="27" y="28"/>
                    <a:pt x="28" y="26"/>
                    <a:pt x="28" y="24"/>
                  </a:cubicBezTo>
                  <a:cubicBezTo>
                    <a:pt x="28" y="17"/>
                    <a:pt x="28" y="17"/>
                    <a:pt x="28" y="17"/>
                  </a:cubicBezTo>
                  <a:cubicBezTo>
                    <a:pt x="28" y="15"/>
                    <a:pt x="27" y="14"/>
                    <a:pt x="25" y="14"/>
                  </a:cubicBezTo>
                  <a:cubicBezTo>
                    <a:pt x="21" y="14"/>
                    <a:pt x="21" y="14"/>
                    <a:pt x="21" y="14"/>
                  </a:cubicBezTo>
                  <a:cubicBezTo>
                    <a:pt x="21" y="7"/>
                    <a:pt x="21" y="7"/>
                    <a:pt x="21" y="7"/>
                  </a:cubicBezTo>
                  <a:cubicBezTo>
                    <a:pt x="35" y="7"/>
                    <a:pt x="35" y="7"/>
                    <a:pt x="35" y="7"/>
                  </a:cubicBezTo>
                  <a:cubicBezTo>
                    <a:pt x="35" y="98"/>
                    <a:pt x="35" y="98"/>
                    <a:pt x="35" y="98"/>
                  </a:cubicBezTo>
                  <a:close/>
                  <a:moveTo>
                    <a:pt x="99" y="0"/>
                  </a:moveTo>
                  <a:cubicBezTo>
                    <a:pt x="14" y="0"/>
                    <a:pt x="14" y="0"/>
                    <a:pt x="14" y="0"/>
                  </a:cubicBezTo>
                  <a:cubicBezTo>
                    <a:pt x="14" y="14"/>
                    <a:pt x="14" y="14"/>
                    <a:pt x="14" y="14"/>
                  </a:cubicBezTo>
                  <a:cubicBezTo>
                    <a:pt x="4" y="14"/>
                    <a:pt x="4" y="14"/>
                    <a:pt x="4" y="14"/>
                  </a:cubicBezTo>
                  <a:cubicBezTo>
                    <a:pt x="2" y="14"/>
                    <a:pt x="0" y="15"/>
                    <a:pt x="0" y="17"/>
                  </a:cubicBezTo>
                  <a:cubicBezTo>
                    <a:pt x="0" y="24"/>
                    <a:pt x="0" y="24"/>
                    <a:pt x="0" y="24"/>
                  </a:cubicBezTo>
                  <a:cubicBezTo>
                    <a:pt x="0" y="26"/>
                    <a:pt x="2" y="28"/>
                    <a:pt x="4" y="28"/>
                  </a:cubicBezTo>
                  <a:cubicBezTo>
                    <a:pt x="14" y="28"/>
                    <a:pt x="14" y="28"/>
                    <a:pt x="14" y="28"/>
                  </a:cubicBezTo>
                  <a:cubicBezTo>
                    <a:pt x="14" y="35"/>
                    <a:pt x="14" y="35"/>
                    <a:pt x="14" y="35"/>
                  </a:cubicBezTo>
                  <a:cubicBezTo>
                    <a:pt x="4" y="35"/>
                    <a:pt x="4" y="35"/>
                    <a:pt x="4" y="35"/>
                  </a:cubicBezTo>
                  <a:cubicBezTo>
                    <a:pt x="2" y="35"/>
                    <a:pt x="0" y="37"/>
                    <a:pt x="0" y="38"/>
                  </a:cubicBezTo>
                  <a:cubicBezTo>
                    <a:pt x="0" y="46"/>
                    <a:pt x="0" y="46"/>
                    <a:pt x="0" y="46"/>
                  </a:cubicBezTo>
                  <a:cubicBezTo>
                    <a:pt x="0" y="47"/>
                    <a:pt x="2" y="49"/>
                    <a:pt x="4" y="49"/>
                  </a:cubicBezTo>
                  <a:cubicBezTo>
                    <a:pt x="14" y="49"/>
                    <a:pt x="14" y="49"/>
                    <a:pt x="14" y="49"/>
                  </a:cubicBezTo>
                  <a:cubicBezTo>
                    <a:pt x="14" y="56"/>
                    <a:pt x="14" y="56"/>
                    <a:pt x="14" y="56"/>
                  </a:cubicBezTo>
                  <a:cubicBezTo>
                    <a:pt x="4" y="56"/>
                    <a:pt x="4" y="56"/>
                    <a:pt x="4" y="56"/>
                  </a:cubicBezTo>
                  <a:cubicBezTo>
                    <a:pt x="2" y="56"/>
                    <a:pt x="0" y="58"/>
                    <a:pt x="0" y="60"/>
                  </a:cubicBezTo>
                  <a:cubicBezTo>
                    <a:pt x="0" y="67"/>
                    <a:pt x="0" y="67"/>
                    <a:pt x="0" y="67"/>
                  </a:cubicBezTo>
                  <a:cubicBezTo>
                    <a:pt x="0" y="69"/>
                    <a:pt x="2" y="70"/>
                    <a:pt x="4" y="70"/>
                  </a:cubicBezTo>
                  <a:cubicBezTo>
                    <a:pt x="14" y="70"/>
                    <a:pt x="14" y="70"/>
                    <a:pt x="14" y="70"/>
                  </a:cubicBezTo>
                  <a:cubicBezTo>
                    <a:pt x="14" y="77"/>
                    <a:pt x="14" y="77"/>
                    <a:pt x="14" y="77"/>
                  </a:cubicBezTo>
                  <a:cubicBezTo>
                    <a:pt x="4" y="77"/>
                    <a:pt x="4" y="77"/>
                    <a:pt x="4" y="77"/>
                  </a:cubicBezTo>
                  <a:cubicBezTo>
                    <a:pt x="2" y="77"/>
                    <a:pt x="0" y="79"/>
                    <a:pt x="0" y="81"/>
                  </a:cubicBezTo>
                  <a:cubicBezTo>
                    <a:pt x="0" y="88"/>
                    <a:pt x="0" y="88"/>
                    <a:pt x="0" y="88"/>
                  </a:cubicBezTo>
                  <a:cubicBezTo>
                    <a:pt x="0" y="90"/>
                    <a:pt x="2" y="91"/>
                    <a:pt x="4" y="91"/>
                  </a:cubicBezTo>
                  <a:cubicBezTo>
                    <a:pt x="14" y="91"/>
                    <a:pt x="14" y="91"/>
                    <a:pt x="14" y="91"/>
                  </a:cubicBezTo>
                  <a:cubicBezTo>
                    <a:pt x="14" y="106"/>
                    <a:pt x="14" y="106"/>
                    <a:pt x="14" y="106"/>
                  </a:cubicBezTo>
                  <a:cubicBezTo>
                    <a:pt x="99" y="106"/>
                    <a:pt x="99" y="106"/>
                    <a:pt x="99" y="106"/>
                  </a:cubicBezTo>
                  <a:cubicBezTo>
                    <a:pt x="103" y="106"/>
                    <a:pt x="105" y="102"/>
                    <a:pt x="105" y="98"/>
                  </a:cubicBezTo>
                  <a:cubicBezTo>
                    <a:pt x="105" y="7"/>
                    <a:pt x="105" y="7"/>
                    <a:pt x="105" y="7"/>
                  </a:cubicBezTo>
                  <a:cubicBezTo>
                    <a:pt x="105" y="3"/>
                    <a:pt x="103" y="0"/>
                    <a:pt x="99"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2" name="Group 1"/>
          <p:cNvGrpSpPr/>
          <p:nvPr/>
        </p:nvGrpSpPr>
        <p:grpSpPr>
          <a:xfrm>
            <a:off x="1631847" y="1479457"/>
            <a:ext cx="2926080" cy="1463040"/>
            <a:chOff x="1631847" y="1479457"/>
            <a:chExt cx="2926080" cy="1463040"/>
          </a:xfrm>
        </p:grpSpPr>
        <p:sp>
          <p:nvSpPr>
            <p:cNvPr id="4" name="Freeform 3"/>
            <p:cNvSpPr>
              <a:spLocks noChangeAspect="1"/>
            </p:cNvSpPr>
            <p:nvPr/>
          </p:nvSpPr>
          <p:spPr>
            <a:xfrm rot="10800000">
              <a:off x="1631847" y="1479457"/>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00B0F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187"/>
            <p:cNvSpPr>
              <a:spLocks noEditPoints="1"/>
            </p:cNvSpPr>
            <p:nvPr/>
          </p:nvSpPr>
          <p:spPr bwMode="auto">
            <a:xfrm>
              <a:off x="2696223" y="1616990"/>
              <a:ext cx="797328" cy="639716"/>
            </a:xfrm>
            <a:custGeom>
              <a:avLst/>
              <a:gdLst>
                <a:gd name="T0" fmla="*/ 50 w 135"/>
                <a:gd name="T1" fmla="*/ 21 h 108"/>
                <a:gd name="T2" fmla="*/ 99 w 135"/>
                <a:gd name="T3" fmla="*/ 59 h 108"/>
                <a:gd name="T4" fmla="*/ 50 w 135"/>
                <a:gd name="T5" fmla="*/ 97 h 108"/>
                <a:gd name="T6" fmla="*/ 36 w 135"/>
                <a:gd name="T7" fmla="*/ 96 h 108"/>
                <a:gd name="T8" fmla="*/ 10 w 135"/>
                <a:gd name="T9" fmla="*/ 106 h 108"/>
                <a:gd name="T10" fmla="*/ 24 w 135"/>
                <a:gd name="T11" fmla="*/ 92 h 108"/>
                <a:gd name="T12" fmla="*/ 0 w 135"/>
                <a:gd name="T13" fmla="*/ 59 h 108"/>
                <a:gd name="T14" fmla="*/ 50 w 135"/>
                <a:gd name="T15" fmla="*/ 21 h 108"/>
                <a:gd name="T16" fmla="*/ 86 w 135"/>
                <a:gd name="T17" fmla="*/ 0 h 108"/>
                <a:gd name="T18" fmla="*/ 45 w 135"/>
                <a:gd name="T19" fmla="*/ 17 h 108"/>
                <a:gd name="T20" fmla="*/ 101 w 135"/>
                <a:gd name="T21" fmla="*/ 75 h 108"/>
                <a:gd name="T22" fmla="*/ 125 w 135"/>
                <a:gd name="T23" fmla="*/ 85 h 108"/>
                <a:gd name="T24" fmla="*/ 111 w 135"/>
                <a:gd name="T25" fmla="*/ 71 h 108"/>
                <a:gd name="T26" fmla="*/ 135 w 135"/>
                <a:gd name="T27" fmla="*/ 38 h 108"/>
                <a:gd name="T28" fmla="*/ 86 w 135"/>
                <a:gd name="T29"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5" h="108">
                  <a:moveTo>
                    <a:pt x="50" y="21"/>
                  </a:moveTo>
                  <a:cubicBezTo>
                    <a:pt x="77" y="21"/>
                    <a:pt x="99" y="38"/>
                    <a:pt x="99" y="59"/>
                  </a:cubicBezTo>
                  <a:cubicBezTo>
                    <a:pt x="99" y="80"/>
                    <a:pt x="77" y="97"/>
                    <a:pt x="50" y="97"/>
                  </a:cubicBezTo>
                  <a:cubicBezTo>
                    <a:pt x="45" y="97"/>
                    <a:pt x="40" y="97"/>
                    <a:pt x="36" y="96"/>
                  </a:cubicBezTo>
                  <a:cubicBezTo>
                    <a:pt x="30" y="106"/>
                    <a:pt x="19" y="108"/>
                    <a:pt x="10" y="106"/>
                  </a:cubicBezTo>
                  <a:cubicBezTo>
                    <a:pt x="16" y="101"/>
                    <a:pt x="21" y="97"/>
                    <a:pt x="24" y="92"/>
                  </a:cubicBezTo>
                  <a:cubicBezTo>
                    <a:pt x="10" y="85"/>
                    <a:pt x="0" y="73"/>
                    <a:pt x="0" y="59"/>
                  </a:cubicBezTo>
                  <a:cubicBezTo>
                    <a:pt x="0" y="38"/>
                    <a:pt x="22" y="21"/>
                    <a:pt x="50" y="21"/>
                  </a:cubicBezTo>
                  <a:close/>
                  <a:moveTo>
                    <a:pt x="86" y="0"/>
                  </a:moveTo>
                  <a:cubicBezTo>
                    <a:pt x="69" y="0"/>
                    <a:pt x="54" y="7"/>
                    <a:pt x="45" y="17"/>
                  </a:cubicBezTo>
                  <a:cubicBezTo>
                    <a:pt x="67" y="11"/>
                    <a:pt x="121" y="35"/>
                    <a:pt x="101" y="75"/>
                  </a:cubicBezTo>
                  <a:cubicBezTo>
                    <a:pt x="106" y="85"/>
                    <a:pt x="116" y="87"/>
                    <a:pt x="125" y="85"/>
                  </a:cubicBezTo>
                  <a:cubicBezTo>
                    <a:pt x="120" y="80"/>
                    <a:pt x="115" y="76"/>
                    <a:pt x="111" y="71"/>
                  </a:cubicBezTo>
                  <a:cubicBezTo>
                    <a:pt x="126" y="64"/>
                    <a:pt x="135" y="52"/>
                    <a:pt x="135" y="38"/>
                  </a:cubicBezTo>
                  <a:cubicBezTo>
                    <a:pt x="135" y="17"/>
                    <a:pt x="113" y="0"/>
                    <a:pt x="86"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39" name="Group 38"/>
          <p:cNvGrpSpPr/>
          <p:nvPr/>
        </p:nvGrpSpPr>
        <p:grpSpPr>
          <a:xfrm>
            <a:off x="5748994" y="1479457"/>
            <a:ext cx="2926080" cy="1463040"/>
            <a:chOff x="5748994" y="1479457"/>
            <a:chExt cx="2926080" cy="1463040"/>
          </a:xfrm>
        </p:grpSpPr>
        <p:sp>
          <p:nvSpPr>
            <p:cNvPr id="7" name="Freeform 6"/>
            <p:cNvSpPr>
              <a:spLocks noChangeAspect="1"/>
            </p:cNvSpPr>
            <p:nvPr/>
          </p:nvSpPr>
          <p:spPr>
            <a:xfrm rot="10800000">
              <a:off x="5748994" y="1479457"/>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chemeClr val="accent6">
                <a:lumMod val="7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Группа 49"/>
            <p:cNvGrpSpPr>
              <a:grpSpLocks noChangeAspect="1"/>
            </p:cNvGrpSpPr>
            <p:nvPr/>
          </p:nvGrpSpPr>
          <p:grpSpPr>
            <a:xfrm>
              <a:off x="6899452" y="1553324"/>
              <a:ext cx="625162" cy="731520"/>
              <a:chOff x="4489451" y="1550988"/>
              <a:chExt cx="3209925" cy="3756025"/>
            </a:xfrm>
            <a:solidFill>
              <a:schemeClr val="bg2"/>
            </a:solidFill>
            <a:effectLst>
              <a:outerShdw blurRad="50800" dist="38100" dir="2700000" algn="tl" rotWithShape="0">
                <a:prstClr val="black">
                  <a:alpha val="40000"/>
                </a:prstClr>
              </a:outerShdw>
            </a:effectLst>
          </p:grpSpPr>
          <p:sp>
            <p:nvSpPr>
              <p:cNvPr id="25" name="Freeform 576"/>
              <p:cNvSpPr>
                <a:spLocks noEditPoints="1"/>
              </p:cNvSpPr>
              <p:nvPr/>
            </p:nvSpPr>
            <p:spPr bwMode="auto">
              <a:xfrm>
                <a:off x="4489451" y="1550988"/>
                <a:ext cx="3209925" cy="3756025"/>
              </a:xfrm>
              <a:custGeom>
                <a:avLst/>
                <a:gdLst>
                  <a:gd name="T0" fmla="*/ 1383 w 4044"/>
                  <a:gd name="T1" fmla="*/ 624 h 4732"/>
                  <a:gd name="T2" fmla="*/ 823 w 4044"/>
                  <a:gd name="T3" fmla="*/ 1159 h 4732"/>
                  <a:gd name="T4" fmla="*/ 638 w 4044"/>
                  <a:gd name="T5" fmla="*/ 1940 h 4732"/>
                  <a:gd name="T6" fmla="*/ 903 w 4044"/>
                  <a:gd name="T7" fmla="*/ 2676 h 4732"/>
                  <a:gd name="T8" fmla="*/ 1542 w 4044"/>
                  <a:gd name="T9" fmla="*/ 3156 h 4732"/>
                  <a:gd name="T10" fmla="*/ 2330 w 4044"/>
                  <a:gd name="T11" fmla="*/ 3205 h 4732"/>
                  <a:gd name="T12" fmla="*/ 3031 w 4044"/>
                  <a:gd name="T13" fmla="*/ 2799 h 4732"/>
                  <a:gd name="T14" fmla="*/ 3379 w 4044"/>
                  <a:gd name="T15" fmla="*/ 2112 h 4732"/>
                  <a:gd name="T16" fmla="*/ 3306 w 4044"/>
                  <a:gd name="T17" fmla="*/ 1338 h 4732"/>
                  <a:gd name="T18" fmla="*/ 2858 w 4044"/>
                  <a:gd name="T19" fmla="*/ 748 h 4732"/>
                  <a:gd name="T20" fmla="*/ 2315 w 4044"/>
                  <a:gd name="T21" fmla="*/ 498 h 4732"/>
                  <a:gd name="T22" fmla="*/ 2172 w 4044"/>
                  <a:gd name="T23" fmla="*/ 59 h 4732"/>
                  <a:gd name="T24" fmla="*/ 2461 w 4044"/>
                  <a:gd name="T25" fmla="*/ 258 h 4732"/>
                  <a:gd name="T26" fmla="*/ 2782 w 4044"/>
                  <a:gd name="T27" fmla="*/ 209 h 4732"/>
                  <a:gd name="T28" fmla="*/ 3037 w 4044"/>
                  <a:gd name="T29" fmla="*/ 287 h 4732"/>
                  <a:gd name="T30" fmla="*/ 3154 w 4044"/>
                  <a:gd name="T31" fmla="*/ 574 h 4732"/>
                  <a:gd name="T32" fmla="*/ 3374 w 4044"/>
                  <a:gd name="T33" fmla="*/ 742 h 4732"/>
                  <a:gd name="T34" fmla="*/ 3647 w 4044"/>
                  <a:gd name="T35" fmla="*/ 865 h 4732"/>
                  <a:gd name="T36" fmla="*/ 3665 w 4044"/>
                  <a:gd name="T37" fmla="*/ 1162 h 4732"/>
                  <a:gd name="T38" fmla="*/ 3675 w 4044"/>
                  <a:gd name="T39" fmla="*/ 1475 h 4732"/>
                  <a:gd name="T40" fmla="*/ 3895 w 4044"/>
                  <a:gd name="T41" fmla="*/ 1796 h 4732"/>
                  <a:gd name="T42" fmla="*/ 3795 w 4044"/>
                  <a:gd name="T43" fmla="*/ 2090 h 4732"/>
                  <a:gd name="T44" fmla="*/ 3644 w 4044"/>
                  <a:gd name="T45" fmla="*/ 2378 h 4732"/>
                  <a:gd name="T46" fmla="*/ 3700 w 4044"/>
                  <a:gd name="T47" fmla="*/ 2705 h 4732"/>
                  <a:gd name="T48" fmla="*/ 3525 w 4044"/>
                  <a:gd name="T49" fmla="*/ 2917 h 4732"/>
                  <a:gd name="T50" fmla="*/ 3492 w 4044"/>
                  <a:gd name="T51" fmla="*/ 3104 h 4732"/>
                  <a:gd name="T52" fmla="*/ 3720 w 4044"/>
                  <a:gd name="T53" fmla="*/ 3496 h 4732"/>
                  <a:gd name="T54" fmla="*/ 3942 w 4044"/>
                  <a:gd name="T55" fmla="*/ 3877 h 4732"/>
                  <a:gd name="T56" fmla="*/ 4038 w 4044"/>
                  <a:gd name="T57" fmla="*/ 4048 h 4732"/>
                  <a:gd name="T58" fmla="*/ 3531 w 4044"/>
                  <a:gd name="T59" fmla="*/ 4179 h 4732"/>
                  <a:gd name="T60" fmla="*/ 3070 w 4044"/>
                  <a:gd name="T61" fmla="*/ 4673 h 4732"/>
                  <a:gd name="T62" fmla="*/ 2909 w 4044"/>
                  <a:gd name="T63" fmla="*/ 4670 h 4732"/>
                  <a:gd name="T64" fmla="*/ 2800 w 4044"/>
                  <a:gd name="T65" fmla="*/ 4482 h 4732"/>
                  <a:gd name="T66" fmla="*/ 2567 w 4044"/>
                  <a:gd name="T67" fmla="*/ 4081 h 4732"/>
                  <a:gd name="T68" fmla="*/ 2350 w 4044"/>
                  <a:gd name="T69" fmla="*/ 3710 h 4732"/>
                  <a:gd name="T70" fmla="*/ 2272 w 4044"/>
                  <a:gd name="T71" fmla="*/ 3586 h 4732"/>
                  <a:gd name="T72" fmla="*/ 2073 w 4044"/>
                  <a:gd name="T73" fmla="*/ 3703 h 4732"/>
                  <a:gd name="T74" fmla="*/ 1791 w 4044"/>
                  <a:gd name="T75" fmla="*/ 3592 h 4732"/>
                  <a:gd name="T76" fmla="*/ 1729 w 4044"/>
                  <a:gd name="T77" fmla="*/ 3651 h 4732"/>
                  <a:gd name="T78" fmla="*/ 1540 w 4044"/>
                  <a:gd name="T79" fmla="*/ 3977 h 4732"/>
                  <a:gd name="T80" fmla="*/ 1298 w 4044"/>
                  <a:gd name="T81" fmla="*/ 4396 h 4732"/>
                  <a:gd name="T82" fmla="*/ 1143 w 4044"/>
                  <a:gd name="T83" fmla="*/ 4661 h 4732"/>
                  <a:gd name="T84" fmla="*/ 1013 w 4044"/>
                  <a:gd name="T85" fmla="*/ 4719 h 4732"/>
                  <a:gd name="T86" fmla="*/ 590 w 4044"/>
                  <a:gd name="T87" fmla="*/ 4204 h 4732"/>
                  <a:gd name="T88" fmla="*/ 1 w 4044"/>
                  <a:gd name="T89" fmla="*/ 4104 h 4732"/>
                  <a:gd name="T90" fmla="*/ 65 w 4044"/>
                  <a:gd name="T91" fmla="*/ 3950 h 4732"/>
                  <a:gd name="T92" fmla="*/ 265 w 4044"/>
                  <a:gd name="T93" fmla="*/ 3602 h 4732"/>
                  <a:gd name="T94" fmla="*/ 501 w 4044"/>
                  <a:gd name="T95" fmla="*/ 3195 h 4732"/>
                  <a:gd name="T96" fmla="*/ 629 w 4044"/>
                  <a:gd name="T97" fmla="*/ 2971 h 4732"/>
                  <a:gd name="T98" fmla="*/ 466 w 4044"/>
                  <a:gd name="T99" fmla="*/ 2896 h 4732"/>
                  <a:gd name="T100" fmla="*/ 345 w 4044"/>
                  <a:gd name="T101" fmla="*/ 2665 h 4732"/>
                  <a:gd name="T102" fmla="*/ 397 w 4044"/>
                  <a:gd name="T103" fmla="*/ 2340 h 4732"/>
                  <a:gd name="T104" fmla="*/ 215 w 4044"/>
                  <a:gd name="T105" fmla="*/ 2053 h 4732"/>
                  <a:gd name="T106" fmla="*/ 164 w 4044"/>
                  <a:gd name="T107" fmla="*/ 1747 h 4732"/>
                  <a:gd name="T108" fmla="*/ 384 w 4044"/>
                  <a:gd name="T109" fmla="*/ 1442 h 4732"/>
                  <a:gd name="T110" fmla="*/ 363 w 4044"/>
                  <a:gd name="T111" fmla="*/ 1127 h 4732"/>
                  <a:gd name="T112" fmla="*/ 415 w 4044"/>
                  <a:gd name="T113" fmla="*/ 849 h 4732"/>
                  <a:gd name="T114" fmla="*/ 700 w 4044"/>
                  <a:gd name="T115" fmla="*/ 736 h 4732"/>
                  <a:gd name="T116" fmla="*/ 898 w 4044"/>
                  <a:gd name="T117" fmla="*/ 546 h 4732"/>
                  <a:gd name="T118" fmla="*/ 1019 w 4044"/>
                  <a:gd name="T119" fmla="*/ 266 h 4732"/>
                  <a:gd name="T120" fmla="*/ 1296 w 4044"/>
                  <a:gd name="T121" fmla="*/ 224 h 4732"/>
                  <a:gd name="T122" fmla="*/ 1586 w 4044"/>
                  <a:gd name="T123" fmla="*/ 258 h 4732"/>
                  <a:gd name="T124" fmla="*/ 1788 w 4044"/>
                  <a:gd name="T125" fmla="*/ 104 h 4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44" h="4732">
                    <a:moveTo>
                      <a:pt x="2027" y="468"/>
                    </a:moveTo>
                    <a:lnTo>
                      <a:pt x="1931" y="471"/>
                    </a:lnTo>
                    <a:lnTo>
                      <a:pt x="1836" y="481"/>
                    </a:lnTo>
                    <a:lnTo>
                      <a:pt x="1742" y="496"/>
                    </a:lnTo>
                    <a:lnTo>
                      <a:pt x="1650" y="520"/>
                    </a:lnTo>
                    <a:lnTo>
                      <a:pt x="1559" y="548"/>
                    </a:lnTo>
                    <a:lnTo>
                      <a:pt x="1469" y="583"/>
                    </a:lnTo>
                    <a:lnTo>
                      <a:pt x="1383" y="624"/>
                    </a:lnTo>
                    <a:lnTo>
                      <a:pt x="1299" y="671"/>
                    </a:lnTo>
                    <a:lnTo>
                      <a:pt x="1220" y="725"/>
                    </a:lnTo>
                    <a:lnTo>
                      <a:pt x="1142" y="782"/>
                    </a:lnTo>
                    <a:lnTo>
                      <a:pt x="1069" y="847"/>
                    </a:lnTo>
                    <a:lnTo>
                      <a:pt x="1000" y="917"/>
                    </a:lnTo>
                    <a:lnTo>
                      <a:pt x="935" y="993"/>
                    </a:lnTo>
                    <a:lnTo>
                      <a:pt x="876" y="1074"/>
                    </a:lnTo>
                    <a:lnTo>
                      <a:pt x="823" y="1159"/>
                    </a:lnTo>
                    <a:lnTo>
                      <a:pt x="772" y="1253"/>
                    </a:lnTo>
                    <a:lnTo>
                      <a:pt x="730" y="1348"/>
                    </a:lnTo>
                    <a:lnTo>
                      <a:pt x="697" y="1445"/>
                    </a:lnTo>
                    <a:lnTo>
                      <a:pt x="671" y="1543"/>
                    </a:lnTo>
                    <a:lnTo>
                      <a:pt x="651" y="1643"/>
                    </a:lnTo>
                    <a:lnTo>
                      <a:pt x="639" y="1741"/>
                    </a:lnTo>
                    <a:lnTo>
                      <a:pt x="635" y="1841"/>
                    </a:lnTo>
                    <a:lnTo>
                      <a:pt x="638" y="1940"/>
                    </a:lnTo>
                    <a:lnTo>
                      <a:pt x="648" y="2038"/>
                    </a:lnTo>
                    <a:lnTo>
                      <a:pt x="664" y="2136"/>
                    </a:lnTo>
                    <a:lnTo>
                      <a:pt x="688" y="2232"/>
                    </a:lnTo>
                    <a:lnTo>
                      <a:pt x="717" y="2326"/>
                    </a:lnTo>
                    <a:lnTo>
                      <a:pt x="755" y="2418"/>
                    </a:lnTo>
                    <a:lnTo>
                      <a:pt x="798" y="2507"/>
                    </a:lnTo>
                    <a:lnTo>
                      <a:pt x="847" y="2593"/>
                    </a:lnTo>
                    <a:lnTo>
                      <a:pt x="903" y="2676"/>
                    </a:lnTo>
                    <a:lnTo>
                      <a:pt x="965" y="2754"/>
                    </a:lnTo>
                    <a:lnTo>
                      <a:pt x="1033" y="2829"/>
                    </a:lnTo>
                    <a:lnTo>
                      <a:pt x="1108" y="2900"/>
                    </a:lnTo>
                    <a:lnTo>
                      <a:pt x="1188" y="2965"/>
                    </a:lnTo>
                    <a:lnTo>
                      <a:pt x="1274" y="3024"/>
                    </a:lnTo>
                    <a:lnTo>
                      <a:pt x="1360" y="3075"/>
                    </a:lnTo>
                    <a:lnTo>
                      <a:pt x="1449" y="3118"/>
                    </a:lnTo>
                    <a:lnTo>
                      <a:pt x="1542" y="3156"/>
                    </a:lnTo>
                    <a:lnTo>
                      <a:pt x="1637" y="3186"/>
                    </a:lnTo>
                    <a:lnTo>
                      <a:pt x="1734" y="3209"/>
                    </a:lnTo>
                    <a:lnTo>
                      <a:pt x="1830" y="3226"/>
                    </a:lnTo>
                    <a:lnTo>
                      <a:pt x="1930" y="3237"/>
                    </a:lnTo>
                    <a:lnTo>
                      <a:pt x="2029" y="3239"/>
                    </a:lnTo>
                    <a:lnTo>
                      <a:pt x="2129" y="3235"/>
                    </a:lnTo>
                    <a:lnTo>
                      <a:pt x="2230" y="3224"/>
                    </a:lnTo>
                    <a:lnTo>
                      <a:pt x="2330" y="3205"/>
                    </a:lnTo>
                    <a:lnTo>
                      <a:pt x="2428" y="3177"/>
                    </a:lnTo>
                    <a:lnTo>
                      <a:pt x="2525" y="3143"/>
                    </a:lnTo>
                    <a:lnTo>
                      <a:pt x="2621" y="3101"/>
                    </a:lnTo>
                    <a:lnTo>
                      <a:pt x="2715" y="3052"/>
                    </a:lnTo>
                    <a:lnTo>
                      <a:pt x="2802" y="2995"/>
                    </a:lnTo>
                    <a:lnTo>
                      <a:pt x="2884" y="2935"/>
                    </a:lnTo>
                    <a:lnTo>
                      <a:pt x="2961" y="2870"/>
                    </a:lnTo>
                    <a:lnTo>
                      <a:pt x="3031" y="2799"/>
                    </a:lnTo>
                    <a:lnTo>
                      <a:pt x="3096" y="2724"/>
                    </a:lnTo>
                    <a:lnTo>
                      <a:pt x="3156" y="2646"/>
                    </a:lnTo>
                    <a:lnTo>
                      <a:pt x="3208" y="2564"/>
                    </a:lnTo>
                    <a:lnTo>
                      <a:pt x="3255" y="2479"/>
                    </a:lnTo>
                    <a:lnTo>
                      <a:pt x="3296" y="2389"/>
                    </a:lnTo>
                    <a:lnTo>
                      <a:pt x="3330" y="2300"/>
                    </a:lnTo>
                    <a:lnTo>
                      <a:pt x="3358" y="2206"/>
                    </a:lnTo>
                    <a:lnTo>
                      <a:pt x="3379" y="2112"/>
                    </a:lnTo>
                    <a:lnTo>
                      <a:pt x="3394" y="2015"/>
                    </a:lnTo>
                    <a:lnTo>
                      <a:pt x="3403" y="1918"/>
                    </a:lnTo>
                    <a:lnTo>
                      <a:pt x="3404" y="1822"/>
                    </a:lnTo>
                    <a:lnTo>
                      <a:pt x="3398" y="1724"/>
                    </a:lnTo>
                    <a:lnTo>
                      <a:pt x="3387" y="1627"/>
                    </a:lnTo>
                    <a:lnTo>
                      <a:pt x="3366" y="1529"/>
                    </a:lnTo>
                    <a:lnTo>
                      <a:pt x="3340" y="1433"/>
                    </a:lnTo>
                    <a:lnTo>
                      <a:pt x="3306" y="1338"/>
                    </a:lnTo>
                    <a:lnTo>
                      <a:pt x="3265" y="1244"/>
                    </a:lnTo>
                    <a:lnTo>
                      <a:pt x="3216" y="1153"/>
                    </a:lnTo>
                    <a:lnTo>
                      <a:pt x="3167" y="1074"/>
                    </a:lnTo>
                    <a:lnTo>
                      <a:pt x="3112" y="1000"/>
                    </a:lnTo>
                    <a:lnTo>
                      <a:pt x="3055" y="930"/>
                    </a:lnTo>
                    <a:lnTo>
                      <a:pt x="2992" y="865"/>
                    </a:lnTo>
                    <a:lnTo>
                      <a:pt x="2928" y="804"/>
                    </a:lnTo>
                    <a:lnTo>
                      <a:pt x="2858" y="748"/>
                    </a:lnTo>
                    <a:lnTo>
                      <a:pt x="2786" y="697"/>
                    </a:lnTo>
                    <a:lnTo>
                      <a:pt x="2712" y="650"/>
                    </a:lnTo>
                    <a:lnTo>
                      <a:pt x="2697" y="642"/>
                    </a:lnTo>
                    <a:lnTo>
                      <a:pt x="2686" y="637"/>
                    </a:lnTo>
                    <a:lnTo>
                      <a:pt x="2595" y="590"/>
                    </a:lnTo>
                    <a:lnTo>
                      <a:pt x="2503" y="553"/>
                    </a:lnTo>
                    <a:lnTo>
                      <a:pt x="2409" y="522"/>
                    </a:lnTo>
                    <a:lnTo>
                      <a:pt x="2315" y="498"/>
                    </a:lnTo>
                    <a:lnTo>
                      <a:pt x="2219" y="481"/>
                    </a:lnTo>
                    <a:lnTo>
                      <a:pt x="2123" y="471"/>
                    </a:lnTo>
                    <a:lnTo>
                      <a:pt x="2027" y="468"/>
                    </a:lnTo>
                    <a:close/>
                    <a:moveTo>
                      <a:pt x="2024" y="0"/>
                    </a:moveTo>
                    <a:lnTo>
                      <a:pt x="2063" y="4"/>
                    </a:lnTo>
                    <a:lnTo>
                      <a:pt x="2100" y="16"/>
                    </a:lnTo>
                    <a:lnTo>
                      <a:pt x="2136" y="35"/>
                    </a:lnTo>
                    <a:lnTo>
                      <a:pt x="2172" y="59"/>
                    </a:lnTo>
                    <a:lnTo>
                      <a:pt x="2209" y="86"/>
                    </a:lnTo>
                    <a:lnTo>
                      <a:pt x="2245" y="115"/>
                    </a:lnTo>
                    <a:lnTo>
                      <a:pt x="2281" y="146"/>
                    </a:lnTo>
                    <a:lnTo>
                      <a:pt x="2315" y="176"/>
                    </a:lnTo>
                    <a:lnTo>
                      <a:pt x="2351" y="203"/>
                    </a:lnTo>
                    <a:lnTo>
                      <a:pt x="2388" y="227"/>
                    </a:lnTo>
                    <a:lnTo>
                      <a:pt x="2424" y="245"/>
                    </a:lnTo>
                    <a:lnTo>
                      <a:pt x="2461" y="258"/>
                    </a:lnTo>
                    <a:lnTo>
                      <a:pt x="2497" y="263"/>
                    </a:lnTo>
                    <a:lnTo>
                      <a:pt x="2535" y="263"/>
                    </a:lnTo>
                    <a:lnTo>
                      <a:pt x="2574" y="258"/>
                    </a:lnTo>
                    <a:lnTo>
                      <a:pt x="2616" y="250"/>
                    </a:lnTo>
                    <a:lnTo>
                      <a:pt x="2656" y="240"/>
                    </a:lnTo>
                    <a:lnTo>
                      <a:pt x="2698" y="229"/>
                    </a:lnTo>
                    <a:lnTo>
                      <a:pt x="2741" y="219"/>
                    </a:lnTo>
                    <a:lnTo>
                      <a:pt x="2782" y="209"/>
                    </a:lnTo>
                    <a:lnTo>
                      <a:pt x="2822" y="202"/>
                    </a:lnTo>
                    <a:lnTo>
                      <a:pt x="2861" y="199"/>
                    </a:lnTo>
                    <a:lnTo>
                      <a:pt x="2899" y="199"/>
                    </a:lnTo>
                    <a:lnTo>
                      <a:pt x="2935" y="205"/>
                    </a:lnTo>
                    <a:lnTo>
                      <a:pt x="2967" y="218"/>
                    </a:lnTo>
                    <a:lnTo>
                      <a:pt x="2994" y="237"/>
                    </a:lnTo>
                    <a:lnTo>
                      <a:pt x="3017" y="260"/>
                    </a:lnTo>
                    <a:lnTo>
                      <a:pt x="3037" y="287"/>
                    </a:lnTo>
                    <a:lnTo>
                      <a:pt x="3056" y="319"/>
                    </a:lnTo>
                    <a:lnTo>
                      <a:pt x="3072" y="354"/>
                    </a:lnTo>
                    <a:lnTo>
                      <a:pt x="3086" y="390"/>
                    </a:lnTo>
                    <a:lnTo>
                      <a:pt x="3099" y="427"/>
                    </a:lnTo>
                    <a:lnTo>
                      <a:pt x="3112" y="465"/>
                    </a:lnTo>
                    <a:lnTo>
                      <a:pt x="3125" y="502"/>
                    </a:lnTo>
                    <a:lnTo>
                      <a:pt x="3140" y="540"/>
                    </a:lnTo>
                    <a:lnTo>
                      <a:pt x="3154" y="574"/>
                    </a:lnTo>
                    <a:lnTo>
                      <a:pt x="3172" y="608"/>
                    </a:lnTo>
                    <a:lnTo>
                      <a:pt x="3192" y="637"/>
                    </a:lnTo>
                    <a:lnTo>
                      <a:pt x="3213" y="663"/>
                    </a:lnTo>
                    <a:lnTo>
                      <a:pt x="3239" y="683"/>
                    </a:lnTo>
                    <a:lnTo>
                      <a:pt x="3268" y="700"/>
                    </a:lnTo>
                    <a:lnTo>
                      <a:pt x="3301" y="716"/>
                    </a:lnTo>
                    <a:lnTo>
                      <a:pt x="3338" y="729"/>
                    </a:lnTo>
                    <a:lnTo>
                      <a:pt x="3374" y="742"/>
                    </a:lnTo>
                    <a:lnTo>
                      <a:pt x="3413" y="753"/>
                    </a:lnTo>
                    <a:lnTo>
                      <a:pt x="3452" y="765"/>
                    </a:lnTo>
                    <a:lnTo>
                      <a:pt x="3489" y="777"/>
                    </a:lnTo>
                    <a:lnTo>
                      <a:pt x="3525" y="790"/>
                    </a:lnTo>
                    <a:lnTo>
                      <a:pt x="3561" y="805"/>
                    </a:lnTo>
                    <a:lnTo>
                      <a:pt x="3593" y="821"/>
                    </a:lnTo>
                    <a:lnTo>
                      <a:pt x="3622" y="842"/>
                    </a:lnTo>
                    <a:lnTo>
                      <a:pt x="3647" y="865"/>
                    </a:lnTo>
                    <a:lnTo>
                      <a:pt x="3667" y="892"/>
                    </a:lnTo>
                    <a:lnTo>
                      <a:pt x="3681" y="925"/>
                    </a:lnTo>
                    <a:lnTo>
                      <a:pt x="3688" y="960"/>
                    </a:lnTo>
                    <a:lnTo>
                      <a:pt x="3691" y="997"/>
                    </a:lnTo>
                    <a:lnTo>
                      <a:pt x="3688" y="1038"/>
                    </a:lnTo>
                    <a:lnTo>
                      <a:pt x="3683" y="1078"/>
                    </a:lnTo>
                    <a:lnTo>
                      <a:pt x="3675" y="1120"/>
                    </a:lnTo>
                    <a:lnTo>
                      <a:pt x="3665" y="1162"/>
                    </a:lnTo>
                    <a:lnTo>
                      <a:pt x="3655" y="1205"/>
                    </a:lnTo>
                    <a:lnTo>
                      <a:pt x="3647" y="1246"/>
                    </a:lnTo>
                    <a:lnTo>
                      <a:pt x="3641" y="1286"/>
                    </a:lnTo>
                    <a:lnTo>
                      <a:pt x="3636" y="1327"/>
                    </a:lnTo>
                    <a:lnTo>
                      <a:pt x="3636" y="1364"/>
                    </a:lnTo>
                    <a:lnTo>
                      <a:pt x="3642" y="1399"/>
                    </a:lnTo>
                    <a:lnTo>
                      <a:pt x="3655" y="1436"/>
                    </a:lnTo>
                    <a:lnTo>
                      <a:pt x="3675" y="1475"/>
                    </a:lnTo>
                    <a:lnTo>
                      <a:pt x="3701" y="1514"/>
                    </a:lnTo>
                    <a:lnTo>
                      <a:pt x="3729" y="1555"/>
                    </a:lnTo>
                    <a:lnTo>
                      <a:pt x="3761" y="1595"/>
                    </a:lnTo>
                    <a:lnTo>
                      <a:pt x="3792" y="1636"/>
                    </a:lnTo>
                    <a:lnTo>
                      <a:pt x="3823" y="1676"/>
                    </a:lnTo>
                    <a:lnTo>
                      <a:pt x="3852" y="1716"/>
                    </a:lnTo>
                    <a:lnTo>
                      <a:pt x="3876" y="1755"/>
                    </a:lnTo>
                    <a:lnTo>
                      <a:pt x="3895" y="1796"/>
                    </a:lnTo>
                    <a:lnTo>
                      <a:pt x="3908" y="1833"/>
                    </a:lnTo>
                    <a:lnTo>
                      <a:pt x="3912" y="1872"/>
                    </a:lnTo>
                    <a:lnTo>
                      <a:pt x="3908" y="1910"/>
                    </a:lnTo>
                    <a:lnTo>
                      <a:pt x="3896" y="1946"/>
                    </a:lnTo>
                    <a:lnTo>
                      <a:pt x="3878" y="1983"/>
                    </a:lnTo>
                    <a:lnTo>
                      <a:pt x="3853" y="2018"/>
                    </a:lnTo>
                    <a:lnTo>
                      <a:pt x="3826" y="2054"/>
                    </a:lnTo>
                    <a:lnTo>
                      <a:pt x="3795" y="2090"/>
                    </a:lnTo>
                    <a:lnTo>
                      <a:pt x="3765" y="2125"/>
                    </a:lnTo>
                    <a:lnTo>
                      <a:pt x="3735" y="2160"/>
                    </a:lnTo>
                    <a:lnTo>
                      <a:pt x="3707" y="2196"/>
                    </a:lnTo>
                    <a:lnTo>
                      <a:pt x="3683" y="2232"/>
                    </a:lnTo>
                    <a:lnTo>
                      <a:pt x="3664" y="2268"/>
                    </a:lnTo>
                    <a:lnTo>
                      <a:pt x="3649" y="2305"/>
                    </a:lnTo>
                    <a:lnTo>
                      <a:pt x="3645" y="2340"/>
                    </a:lnTo>
                    <a:lnTo>
                      <a:pt x="3644" y="2378"/>
                    </a:lnTo>
                    <a:lnTo>
                      <a:pt x="3648" y="2418"/>
                    </a:lnTo>
                    <a:lnTo>
                      <a:pt x="3655" y="2458"/>
                    </a:lnTo>
                    <a:lnTo>
                      <a:pt x="3664" y="2499"/>
                    </a:lnTo>
                    <a:lnTo>
                      <a:pt x="3674" y="2542"/>
                    </a:lnTo>
                    <a:lnTo>
                      <a:pt x="3683" y="2584"/>
                    </a:lnTo>
                    <a:lnTo>
                      <a:pt x="3691" y="2626"/>
                    </a:lnTo>
                    <a:lnTo>
                      <a:pt x="3697" y="2666"/>
                    </a:lnTo>
                    <a:lnTo>
                      <a:pt x="3700" y="2705"/>
                    </a:lnTo>
                    <a:lnTo>
                      <a:pt x="3697" y="2744"/>
                    </a:lnTo>
                    <a:lnTo>
                      <a:pt x="3690" y="2779"/>
                    </a:lnTo>
                    <a:lnTo>
                      <a:pt x="3675" y="2812"/>
                    </a:lnTo>
                    <a:lnTo>
                      <a:pt x="3654" y="2841"/>
                    </a:lnTo>
                    <a:lnTo>
                      <a:pt x="3628" y="2864"/>
                    </a:lnTo>
                    <a:lnTo>
                      <a:pt x="3597" y="2886"/>
                    </a:lnTo>
                    <a:lnTo>
                      <a:pt x="3563" y="2903"/>
                    </a:lnTo>
                    <a:lnTo>
                      <a:pt x="3525" y="2917"/>
                    </a:lnTo>
                    <a:lnTo>
                      <a:pt x="3486" y="2932"/>
                    </a:lnTo>
                    <a:lnTo>
                      <a:pt x="3446" y="2943"/>
                    </a:lnTo>
                    <a:lnTo>
                      <a:pt x="3405" y="2956"/>
                    </a:lnTo>
                    <a:lnTo>
                      <a:pt x="3417" y="2977"/>
                    </a:lnTo>
                    <a:lnTo>
                      <a:pt x="3433" y="3001"/>
                    </a:lnTo>
                    <a:lnTo>
                      <a:pt x="3450" y="3032"/>
                    </a:lnTo>
                    <a:lnTo>
                      <a:pt x="3470" y="3066"/>
                    </a:lnTo>
                    <a:lnTo>
                      <a:pt x="3492" y="3104"/>
                    </a:lnTo>
                    <a:lnTo>
                      <a:pt x="3517" y="3146"/>
                    </a:lnTo>
                    <a:lnTo>
                      <a:pt x="3543" y="3190"/>
                    </a:lnTo>
                    <a:lnTo>
                      <a:pt x="3570" y="3238"/>
                    </a:lnTo>
                    <a:lnTo>
                      <a:pt x="3599" y="3287"/>
                    </a:lnTo>
                    <a:lnTo>
                      <a:pt x="3628" y="3338"/>
                    </a:lnTo>
                    <a:lnTo>
                      <a:pt x="3658" y="3390"/>
                    </a:lnTo>
                    <a:lnTo>
                      <a:pt x="3690" y="3443"/>
                    </a:lnTo>
                    <a:lnTo>
                      <a:pt x="3720" y="3496"/>
                    </a:lnTo>
                    <a:lnTo>
                      <a:pt x="3750" y="3548"/>
                    </a:lnTo>
                    <a:lnTo>
                      <a:pt x="3781" y="3602"/>
                    </a:lnTo>
                    <a:lnTo>
                      <a:pt x="3811" y="3652"/>
                    </a:lnTo>
                    <a:lnTo>
                      <a:pt x="3840" y="3703"/>
                    </a:lnTo>
                    <a:lnTo>
                      <a:pt x="3867" y="3750"/>
                    </a:lnTo>
                    <a:lnTo>
                      <a:pt x="3895" y="3795"/>
                    </a:lnTo>
                    <a:lnTo>
                      <a:pt x="3919" y="3839"/>
                    </a:lnTo>
                    <a:lnTo>
                      <a:pt x="3942" y="3877"/>
                    </a:lnTo>
                    <a:lnTo>
                      <a:pt x="3963" y="3912"/>
                    </a:lnTo>
                    <a:lnTo>
                      <a:pt x="3980" y="3944"/>
                    </a:lnTo>
                    <a:lnTo>
                      <a:pt x="3996" y="3970"/>
                    </a:lnTo>
                    <a:lnTo>
                      <a:pt x="4009" y="3992"/>
                    </a:lnTo>
                    <a:lnTo>
                      <a:pt x="4018" y="4007"/>
                    </a:lnTo>
                    <a:lnTo>
                      <a:pt x="4023" y="4018"/>
                    </a:lnTo>
                    <a:lnTo>
                      <a:pt x="4025" y="4020"/>
                    </a:lnTo>
                    <a:lnTo>
                      <a:pt x="4038" y="4048"/>
                    </a:lnTo>
                    <a:lnTo>
                      <a:pt x="4044" y="4074"/>
                    </a:lnTo>
                    <a:lnTo>
                      <a:pt x="4042" y="4097"/>
                    </a:lnTo>
                    <a:lnTo>
                      <a:pt x="4035" y="4117"/>
                    </a:lnTo>
                    <a:lnTo>
                      <a:pt x="4022" y="4134"/>
                    </a:lnTo>
                    <a:lnTo>
                      <a:pt x="4003" y="4149"/>
                    </a:lnTo>
                    <a:lnTo>
                      <a:pt x="3979" y="4158"/>
                    </a:lnTo>
                    <a:lnTo>
                      <a:pt x="3948" y="4162"/>
                    </a:lnTo>
                    <a:lnTo>
                      <a:pt x="3531" y="4179"/>
                    </a:lnTo>
                    <a:lnTo>
                      <a:pt x="3492" y="4185"/>
                    </a:lnTo>
                    <a:lnTo>
                      <a:pt x="3454" y="4197"/>
                    </a:lnTo>
                    <a:lnTo>
                      <a:pt x="3416" y="4214"/>
                    </a:lnTo>
                    <a:lnTo>
                      <a:pt x="3378" y="4234"/>
                    </a:lnTo>
                    <a:lnTo>
                      <a:pt x="3345" y="4260"/>
                    </a:lnTo>
                    <a:lnTo>
                      <a:pt x="3316" y="4287"/>
                    </a:lnTo>
                    <a:lnTo>
                      <a:pt x="3293" y="4318"/>
                    </a:lnTo>
                    <a:lnTo>
                      <a:pt x="3070" y="4673"/>
                    </a:lnTo>
                    <a:lnTo>
                      <a:pt x="3052" y="4696"/>
                    </a:lnTo>
                    <a:lnTo>
                      <a:pt x="3031" y="4713"/>
                    </a:lnTo>
                    <a:lnTo>
                      <a:pt x="3011" y="4723"/>
                    </a:lnTo>
                    <a:lnTo>
                      <a:pt x="2988" y="4726"/>
                    </a:lnTo>
                    <a:lnTo>
                      <a:pt x="2967" y="4722"/>
                    </a:lnTo>
                    <a:lnTo>
                      <a:pt x="2946" y="4712"/>
                    </a:lnTo>
                    <a:lnTo>
                      <a:pt x="2926" y="4695"/>
                    </a:lnTo>
                    <a:lnTo>
                      <a:pt x="2909" y="4670"/>
                    </a:lnTo>
                    <a:lnTo>
                      <a:pt x="2907" y="4666"/>
                    </a:lnTo>
                    <a:lnTo>
                      <a:pt x="2902" y="4656"/>
                    </a:lnTo>
                    <a:lnTo>
                      <a:pt x="2891" y="4640"/>
                    </a:lnTo>
                    <a:lnTo>
                      <a:pt x="2878" y="4618"/>
                    </a:lnTo>
                    <a:lnTo>
                      <a:pt x="2863" y="4591"/>
                    </a:lnTo>
                    <a:lnTo>
                      <a:pt x="2844" y="4559"/>
                    </a:lnTo>
                    <a:lnTo>
                      <a:pt x="2824" y="4523"/>
                    </a:lnTo>
                    <a:lnTo>
                      <a:pt x="2800" y="4482"/>
                    </a:lnTo>
                    <a:lnTo>
                      <a:pt x="2774" y="4439"/>
                    </a:lnTo>
                    <a:lnTo>
                      <a:pt x="2747" y="4391"/>
                    </a:lnTo>
                    <a:lnTo>
                      <a:pt x="2720" y="4344"/>
                    </a:lnTo>
                    <a:lnTo>
                      <a:pt x="2689" y="4293"/>
                    </a:lnTo>
                    <a:lnTo>
                      <a:pt x="2659" y="4241"/>
                    </a:lnTo>
                    <a:lnTo>
                      <a:pt x="2629" y="4188"/>
                    </a:lnTo>
                    <a:lnTo>
                      <a:pt x="2597" y="4134"/>
                    </a:lnTo>
                    <a:lnTo>
                      <a:pt x="2567" y="4081"/>
                    </a:lnTo>
                    <a:lnTo>
                      <a:pt x="2536" y="4028"/>
                    </a:lnTo>
                    <a:lnTo>
                      <a:pt x="2506" y="3976"/>
                    </a:lnTo>
                    <a:lnTo>
                      <a:pt x="2476" y="3925"/>
                    </a:lnTo>
                    <a:lnTo>
                      <a:pt x="2447" y="3876"/>
                    </a:lnTo>
                    <a:lnTo>
                      <a:pt x="2421" y="3830"/>
                    </a:lnTo>
                    <a:lnTo>
                      <a:pt x="2395" y="3787"/>
                    </a:lnTo>
                    <a:lnTo>
                      <a:pt x="2372" y="3746"/>
                    </a:lnTo>
                    <a:lnTo>
                      <a:pt x="2350" y="3710"/>
                    </a:lnTo>
                    <a:lnTo>
                      <a:pt x="2331" y="3677"/>
                    </a:lnTo>
                    <a:lnTo>
                      <a:pt x="2315" y="3651"/>
                    </a:lnTo>
                    <a:lnTo>
                      <a:pt x="2304" y="3628"/>
                    </a:lnTo>
                    <a:lnTo>
                      <a:pt x="2294" y="3612"/>
                    </a:lnTo>
                    <a:lnTo>
                      <a:pt x="2288" y="3602"/>
                    </a:lnTo>
                    <a:lnTo>
                      <a:pt x="2285" y="3597"/>
                    </a:lnTo>
                    <a:lnTo>
                      <a:pt x="2279" y="3589"/>
                    </a:lnTo>
                    <a:lnTo>
                      <a:pt x="2272" y="3586"/>
                    </a:lnTo>
                    <a:lnTo>
                      <a:pt x="2266" y="3586"/>
                    </a:lnTo>
                    <a:lnTo>
                      <a:pt x="2261" y="3589"/>
                    </a:lnTo>
                    <a:lnTo>
                      <a:pt x="2255" y="3592"/>
                    </a:lnTo>
                    <a:lnTo>
                      <a:pt x="2220" y="3622"/>
                    </a:lnTo>
                    <a:lnTo>
                      <a:pt x="2184" y="3649"/>
                    </a:lnTo>
                    <a:lnTo>
                      <a:pt x="2146" y="3672"/>
                    </a:lnTo>
                    <a:lnTo>
                      <a:pt x="2110" y="3691"/>
                    </a:lnTo>
                    <a:lnTo>
                      <a:pt x="2073" y="3703"/>
                    </a:lnTo>
                    <a:lnTo>
                      <a:pt x="2034" y="3707"/>
                    </a:lnTo>
                    <a:lnTo>
                      <a:pt x="1999" y="3704"/>
                    </a:lnTo>
                    <a:lnTo>
                      <a:pt x="1963" y="3694"/>
                    </a:lnTo>
                    <a:lnTo>
                      <a:pt x="1927" y="3680"/>
                    </a:lnTo>
                    <a:lnTo>
                      <a:pt x="1891" y="3661"/>
                    </a:lnTo>
                    <a:lnTo>
                      <a:pt x="1855" y="3639"/>
                    </a:lnTo>
                    <a:lnTo>
                      <a:pt x="1822" y="3616"/>
                    </a:lnTo>
                    <a:lnTo>
                      <a:pt x="1791" y="3592"/>
                    </a:lnTo>
                    <a:lnTo>
                      <a:pt x="1785" y="3589"/>
                    </a:lnTo>
                    <a:lnTo>
                      <a:pt x="1778" y="3587"/>
                    </a:lnTo>
                    <a:lnTo>
                      <a:pt x="1770" y="3590"/>
                    </a:lnTo>
                    <a:lnTo>
                      <a:pt x="1760" y="3597"/>
                    </a:lnTo>
                    <a:lnTo>
                      <a:pt x="1758" y="3602"/>
                    </a:lnTo>
                    <a:lnTo>
                      <a:pt x="1752" y="3612"/>
                    </a:lnTo>
                    <a:lnTo>
                      <a:pt x="1742" y="3628"/>
                    </a:lnTo>
                    <a:lnTo>
                      <a:pt x="1729" y="3651"/>
                    </a:lnTo>
                    <a:lnTo>
                      <a:pt x="1713" y="3678"/>
                    </a:lnTo>
                    <a:lnTo>
                      <a:pt x="1695" y="3710"/>
                    </a:lnTo>
                    <a:lnTo>
                      <a:pt x="1674" y="3746"/>
                    </a:lnTo>
                    <a:lnTo>
                      <a:pt x="1650" y="3787"/>
                    </a:lnTo>
                    <a:lnTo>
                      <a:pt x="1625" y="3831"/>
                    </a:lnTo>
                    <a:lnTo>
                      <a:pt x="1598" y="3877"/>
                    </a:lnTo>
                    <a:lnTo>
                      <a:pt x="1569" y="3927"/>
                    </a:lnTo>
                    <a:lnTo>
                      <a:pt x="1540" y="3977"/>
                    </a:lnTo>
                    <a:lnTo>
                      <a:pt x="1510" y="4029"/>
                    </a:lnTo>
                    <a:lnTo>
                      <a:pt x="1479" y="4082"/>
                    </a:lnTo>
                    <a:lnTo>
                      <a:pt x="1448" y="4137"/>
                    </a:lnTo>
                    <a:lnTo>
                      <a:pt x="1416" y="4191"/>
                    </a:lnTo>
                    <a:lnTo>
                      <a:pt x="1386" y="4244"/>
                    </a:lnTo>
                    <a:lnTo>
                      <a:pt x="1355" y="4296"/>
                    </a:lnTo>
                    <a:lnTo>
                      <a:pt x="1326" y="4347"/>
                    </a:lnTo>
                    <a:lnTo>
                      <a:pt x="1298" y="4396"/>
                    </a:lnTo>
                    <a:lnTo>
                      <a:pt x="1270" y="4443"/>
                    </a:lnTo>
                    <a:lnTo>
                      <a:pt x="1246" y="4487"/>
                    </a:lnTo>
                    <a:lnTo>
                      <a:pt x="1221" y="4527"/>
                    </a:lnTo>
                    <a:lnTo>
                      <a:pt x="1201" y="4563"/>
                    </a:lnTo>
                    <a:lnTo>
                      <a:pt x="1182" y="4596"/>
                    </a:lnTo>
                    <a:lnTo>
                      <a:pt x="1166" y="4624"/>
                    </a:lnTo>
                    <a:lnTo>
                      <a:pt x="1153" y="4646"/>
                    </a:lnTo>
                    <a:lnTo>
                      <a:pt x="1143" y="4661"/>
                    </a:lnTo>
                    <a:lnTo>
                      <a:pt x="1137" y="4671"/>
                    </a:lnTo>
                    <a:lnTo>
                      <a:pt x="1136" y="4676"/>
                    </a:lnTo>
                    <a:lnTo>
                      <a:pt x="1118" y="4700"/>
                    </a:lnTo>
                    <a:lnTo>
                      <a:pt x="1098" y="4718"/>
                    </a:lnTo>
                    <a:lnTo>
                      <a:pt x="1078" y="4728"/>
                    </a:lnTo>
                    <a:lnTo>
                      <a:pt x="1056" y="4732"/>
                    </a:lnTo>
                    <a:lnTo>
                      <a:pt x="1035" y="4729"/>
                    </a:lnTo>
                    <a:lnTo>
                      <a:pt x="1013" y="4719"/>
                    </a:lnTo>
                    <a:lnTo>
                      <a:pt x="993" y="4702"/>
                    </a:lnTo>
                    <a:lnTo>
                      <a:pt x="974" y="4679"/>
                    </a:lnTo>
                    <a:lnTo>
                      <a:pt x="752" y="4325"/>
                    </a:lnTo>
                    <a:lnTo>
                      <a:pt x="729" y="4295"/>
                    </a:lnTo>
                    <a:lnTo>
                      <a:pt x="700" y="4266"/>
                    </a:lnTo>
                    <a:lnTo>
                      <a:pt x="665" y="4241"/>
                    </a:lnTo>
                    <a:lnTo>
                      <a:pt x="629" y="4220"/>
                    </a:lnTo>
                    <a:lnTo>
                      <a:pt x="590" y="4204"/>
                    </a:lnTo>
                    <a:lnTo>
                      <a:pt x="551" y="4192"/>
                    </a:lnTo>
                    <a:lnTo>
                      <a:pt x="514" y="4186"/>
                    </a:lnTo>
                    <a:lnTo>
                      <a:pt x="95" y="4169"/>
                    </a:lnTo>
                    <a:lnTo>
                      <a:pt x="66" y="4165"/>
                    </a:lnTo>
                    <a:lnTo>
                      <a:pt x="41" y="4156"/>
                    </a:lnTo>
                    <a:lnTo>
                      <a:pt x="23" y="4143"/>
                    </a:lnTo>
                    <a:lnTo>
                      <a:pt x="8" y="4126"/>
                    </a:lnTo>
                    <a:lnTo>
                      <a:pt x="1" y="4104"/>
                    </a:lnTo>
                    <a:lnTo>
                      <a:pt x="0" y="4081"/>
                    </a:lnTo>
                    <a:lnTo>
                      <a:pt x="5" y="4055"/>
                    </a:lnTo>
                    <a:lnTo>
                      <a:pt x="18" y="4029"/>
                    </a:lnTo>
                    <a:lnTo>
                      <a:pt x="20" y="4025"/>
                    </a:lnTo>
                    <a:lnTo>
                      <a:pt x="26" y="4015"/>
                    </a:lnTo>
                    <a:lnTo>
                      <a:pt x="36" y="3999"/>
                    </a:lnTo>
                    <a:lnTo>
                      <a:pt x="49" y="3977"/>
                    </a:lnTo>
                    <a:lnTo>
                      <a:pt x="65" y="3950"/>
                    </a:lnTo>
                    <a:lnTo>
                      <a:pt x="82" y="3918"/>
                    </a:lnTo>
                    <a:lnTo>
                      <a:pt x="104" y="3882"/>
                    </a:lnTo>
                    <a:lnTo>
                      <a:pt x="127" y="3841"/>
                    </a:lnTo>
                    <a:lnTo>
                      <a:pt x="151" y="3798"/>
                    </a:lnTo>
                    <a:lnTo>
                      <a:pt x="179" y="3752"/>
                    </a:lnTo>
                    <a:lnTo>
                      <a:pt x="206" y="3704"/>
                    </a:lnTo>
                    <a:lnTo>
                      <a:pt x="235" y="3654"/>
                    </a:lnTo>
                    <a:lnTo>
                      <a:pt x="265" y="3602"/>
                    </a:lnTo>
                    <a:lnTo>
                      <a:pt x="296" y="3548"/>
                    </a:lnTo>
                    <a:lnTo>
                      <a:pt x="327" y="3496"/>
                    </a:lnTo>
                    <a:lnTo>
                      <a:pt x="358" y="3443"/>
                    </a:lnTo>
                    <a:lnTo>
                      <a:pt x="388" y="3391"/>
                    </a:lnTo>
                    <a:lnTo>
                      <a:pt x="418" y="3339"/>
                    </a:lnTo>
                    <a:lnTo>
                      <a:pt x="447" y="3288"/>
                    </a:lnTo>
                    <a:lnTo>
                      <a:pt x="475" y="3241"/>
                    </a:lnTo>
                    <a:lnTo>
                      <a:pt x="501" y="3195"/>
                    </a:lnTo>
                    <a:lnTo>
                      <a:pt x="527" y="3153"/>
                    </a:lnTo>
                    <a:lnTo>
                      <a:pt x="548" y="3112"/>
                    </a:lnTo>
                    <a:lnTo>
                      <a:pt x="570" y="3078"/>
                    </a:lnTo>
                    <a:lnTo>
                      <a:pt x="587" y="3046"/>
                    </a:lnTo>
                    <a:lnTo>
                      <a:pt x="603" y="3020"/>
                    </a:lnTo>
                    <a:lnTo>
                      <a:pt x="615" y="2998"/>
                    </a:lnTo>
                    <a:lnTo>
                      <a:pt x="625" y="2982"/>
                    </a:lnTo>
                    <a:lnTo>
                      <a:pt x="629" y="2971"/>
                    </a:lnTo>
                    <a:lnTo>
                      <a:pt x="628" y="2961"/>
                    </a:lnTo>
                    <a:lnTo>
                      <a:pt x="622" y="2954"/>
                    </a:lnTo>
                    <a:lnTo>
                      <a:pt x="613" y="2948"/>
                    </a:lnTo>
                    <a:lnTo>
                      <a:pt x="606" y="2945"/>
                    </a:lnTo>
                    <a:lnTo>
                      <a:pt x="568" y="2935"/>
                    </a:lnTo>
                    <a:lnTo>
                      <a:pt x="534" y="2922"/>
                    </a:lnTo>
                    <a:lnTo>
                      <a:pt x="499" y="2910"/>
                    </a:lnTo>
                    <a:lnTo>
                      <a:pt x="466" y="2896"/>
                    </a:lnTo>
                    <a:lnTo>
                      <a:pt x="436" y="2878"/>
                    </a:lnTo>
                    <a:lnTo>
                      <a:pt x="408" y="2860"/>
                    </a:lnTo>
                    <a:lnTo>
                      <a:pt x="385" y="2837"/>
                    </a:lnTo>
                    <a:lnTo>
                      <a:pt x="366" y="2811"/>
                    </a:lnTo>
                    <a:lnTo>
                      <a:pt x="352" y="2779"/>
                    </a:lnTo>
                    <a:lnTo>
                      <a:pt x="345" y="2743"/>
                    </a:lnTo>
                    <a:lnTo>
                      <a:pt x="342" y="2705"/>
                    </a:lnTo>
                    <a:lnTo>
                      <a:pt x="345" y="2665"/>
                    </a:lnTo>
                    <a:lnTo>
                      <a:pt x="350" y="2624"/>
                    </a:lnTo>
                    <a:lnTo>
                      <a:pt x="358" y="2583"/>
                    </a:lnTo>
                    <a:lnTo>
                      <a:pt x="368" y="2541"/>
                    </a:lnTo>
                    <a:lnTo>
                      <a:pt x="378" y="2499"/>
                    </a:lnTo>
                    <a:lnTo>
                      <a:pt x="386" y="2457"/>
                    </a:lnTo>
                    <a:lnTo>
                      <a:pt x="392" y="2417"/>
                    </a:lnTo>
                    <a:lnTo>
                      <a:pt x="397" y="2378"/>
                    </a:lnTo>
                    <a:lnTo>
                      <a:pt x="397" y="2340"/>
                    </a:lnTo>
                    <a:lnTo>
                      <a:pt x="391" y="2304"/>
                    </a:lnTo>
                    <a:lnTo>
                      <a:pt x="378" y="2268"/>
                    </a:lnTo>
                    <a:lnTo>
                      <a:pt x="358" y="2230"/>
                    </a:lnTo>
                    <a:lnTo>
                      <a:pt x="333" y="2194"/>
                    </a:lnTo>
                    <a:lnTo>
                      <a:pt x="306" y="2160"/>
                    </a:lnTo>
                    <a:lnTo>
                      <a:pt x="275" y="2123"/>
                    </a:lnTo>
                    <a:lnTo>
                      <a:pt x="244" y="2089"/>
                    </a:lnTo>
                    <a:lnTo>
                      <a:pt x="215" y="2053"/>
                    </a:lnTo>
                    <a:lnTo>
                      <a:pt x="187" y="2018"/>
                    </a:lnTo>
                    <a:lnTo>
                      <a:pt x="163" y="1982"/>
                    </a:lnTo>
                    <a:lnTo>
                      <a:pt x="144" y="1946"/>
                    </a:lnTo>
                    <a:lnTo>
                      <a:pt x="131" y="1908"/>
                    </a:lnTo>
                    <a:lnTo>
                      <a:pt x="127" y="1871"/>
                    </a:lnTo>
                    <a:lnTo>
                      <a:pt x="131" y="1829"/>
                    </a:lnTo>
                    <a:lnTo>
                      <a:pt x="144" y="1787"/>
                    </a:lnTo>
                    <a:lnTo>
                      <a:pt x="164" y="1747"/>
                    </a:lnTo>
                    <a:lnTo>
                      <a:pt x="189" y="1708"/>
                    </a:lnTo>
                    <a:lnTo>
                      <a:pt x="218" y="1669"/>
                    </a:lnTo>
                    <a:lnTo>
                      <a:pt x="248" y="1630"/>
                    </a:lnTo>
                    <a:lnTo>
                      <a:pt x="280" y="1592"/>
                    </a:lnTo>
                    <a:lnTo>
                      <a:pt x="310" y="1553"/>
                    </a:lnTo>
                    <a:lnTo>
                      <a:pt x="339" y="1516"/>
                    </a:lnTo>
                    <a:lnTo>
                      <a:pt x="363" y="1480"/>
                    </a:lnTo>
                    <a:lnTo>
                      <a:pt x="384" y="1442"/>
                    </a:lnTo>
                    <a:lnTo>
                      <a:pt x="397" y="1406"/>
                    </a:lnTo>
                    <a:lnTo>
                      <a:pt x="402" y="1370"/>
                    </a:lnTo>
                    <a:lnTo>
                      <a:pt x="402" y="1334"/>
                    </a:lnTo>
                    <a:lnTo>
                      <a:pt x="398" y="1293"/>
                    </a:lnTo>
                    <a:lnTo>
                      <a:pt x="392" y="1253"/>
                    </a:lnTo>
                    <a:lnTo>
                      <a:pt x="382" y="1211"/>
                    </a:lnTo>
                    <a:lnTo>
                      <a:pt x="373" y="1169"/>
                    </a:lnTo>
                    <a:lnTo>
                      <a:pt x="363" y="1127"/>
                    </a:lnTo>
                    <a:lnTo>
                      <a:pt x="355" y="1085"/>
                    </a:lnTo>
                    <a:lnTo>
                      <a:pt x="349" y="1045"/>
                    </a:lnTo>
                    <a:lnTo>
                      <a:pt x="348" y="1005"/>
                    </a:lnTo>
                    <a:lnTo>
                      <a:pt x="349" y="967"/>
                    </a:lnTo>
                    <a:lnTo>
                      <a:pt x="358" y="932"/>
                    </a:lnTo>
                    <a:lnTo>
                      <a:pt x="372" y="899"/>
                    </a:lnTo>
                    <a:lnTo>
                      <a:pt x="391" y="872"/>
                    </a:lnTo>
                    <a:lnTo>
                      <a:pt x="415" y="849"/>
                    </a:lnTo>
                    <a:lnTo>
                      <a:pt x="444" y="829"/>
                    </a:lnTo>
                    <a:lnTo>
                      <a:pt x="477" y="811"/>
                    </a:lnTo>
                    <a:lnTo>
                      <a:pt x="512" y="797"/>
                    </a:lnTo>
                    <a:lnTo>
                      <a:pt x="548" y="784"/>
                    </a:lnTo>
                    <a:lnTo>
                      <a:pt x="587" y="772"/>
                    </a:lnTo>
                    <a:lnTo>
                      <a:pt x="625" y="761"/>
                    </a:lnTo>
                    <a:lnTo>
                      <a:pt x="664" y="748"/>
                    </a:lnTo>
                    <a:lnTo>
                      <a:pt x="700" y="736"/>
                    </a:lnTo>
                    <a:lnTo>
                      <a:pt x="736" y="722"/>
                    </a:lnTo>
                    <a:lnTo>
                      <a:pt x="769" y="707"/>
                    </a:lnTo>
                    <a:lnTo>
                      <a:pt x="798" y="688"/>
                    </a:lnTo>
                    <a:lnTo>
                      <a:pt x="824" y="668"/>
                    </a:lnTo>
                    <a:lnTo>
                      <a:pt x="846" y="642"/>
                    </a:lnTo>
                    <a:lnTo>
                      <a:pt x="866" y="613"/>
                    </a:lnTo>
                    <a:lnTo>
                      <a:pt x="882" y="580"/>
                    </a:lnTo>
                    <a:lnTo>
                      <a:pt x="898" y="546"/>
                    </a:lnTo>
                    <a:lnTo>
                      <a:pt x="912" y="509"/>
                    </a:lnTo>
                    <a:lnTo>
                      <a:pt x="925" y="471"/>
                    </a:lnTo>
                    <a:lnTo>
                      <a:pt x="938" y="433"/>
                    </a:lnTo>
                    <a:lnTo>
                      <a:pt x="951" y="395"/>
                    </a:lnTo>
                    <a:lnTo>
                      <a:pt x="965" y="359"/>
                    </a:lnTo>
                    <a:lnTo>
                      <a:pt x="981" y="325"/>
                    </a:lnTo>
                    <a:lnTo>
                      <a:pt x="999" y="294"/>
                    </a:lnTo>
                    <a:lnTo>
                      <a:pt x="1019" y="266"/>
                    </a:lnTo>
                    <a:lnTo>
                      <a:pt x="1042" y="242"/>
                    </a:lnTo>
                    <a:lnTo>
                      <a:pt x="1069" y="224"/>
                    </a:lnTo>
                    <a:lnTo>
                      <a:pt x="1103" y="211"/>
                    </a:lnTo>
                    <a:lnTo>
                      <a:pt x="1137" y="205"/>
                    </a:lnTo>
                    <a:lnTo>
                      <a:pt x="1175" y="203"/>
                    </a:lnTo>
                    <a:lnTo>
                      <a:pt x="1214" y="208"/>
                    </a:lnTo>
                    <a:lnTo>
                      <a:pt x="1254" y="215"/>
                    </a:lnTo>
                    <a:lnTo>
                      <a:pt x="1296" y="224"/>
                    </a:lnTo>
                    <a:lnTo>
                      <a:pt x="1338" y="235"/>
                    </a:lnTo>
                    <a:lnTo>
                      <a:pt x="1380" y="245"/>
                    </a:lnTo>
                    <a:lnTo>
                      <a:pt x="1422" y="255"/>
                    </a:lnTo>
                    <a:lnTo>
                      <a:pt x="1462" y="263"/>
                    </a:lnTo>
                    <a:lnTo>
                      <a:pt x="1503" y="267"/>
                    </a:lnTo>
                    <a:lnTo>
                      <a:pt x="1540" y="268"/>
                    </a:lnTo>
                    <a:lnTo>
                      <a:pt x="1576" y="263"/>
                    </a:lnTo>
                    <a:lnTo>
                      <a:pt x="1586" y="258"/>
                    </a:lnTo>
                    <a:lnTo>
                      <a:pt x="1599" y="248"/>
                    </a:lnTo>
                    <a:lnTo>
                      <a:pt x="1618" y="235"/>
                    </a:lnTo>
                    <a:lnTo>
                      <a:pt x="1640" y="218"/>
                    </a:lnTo>
                    <a:lnTo>
                      <a:pt x="1666" y="198"/>
                    </a:lnTo>
                    <a:lnTo>
                      <a:pt x="1693" y="176"/>
                    </a:lnTo>
                    <a:lnTo>
                      <a:pt x="1723" y="151"/>
                    </a:lnTo>
                    <a:lnTo>
                      <a:pt x="1755" y="128"/>
                    </a:lnTo>
                    <a:lnTo>
                      <a:pt x="1788" y="104"/>
                    </a:lnTo>
                    <a:lnTo>
                      <a:pt x="1823" y="81"/>
                    </a:lnTo>
                    <a:lnTo>
                      <a:pt x="1858" y="59"/>
                    </a:lnTo>
                    <a:lnTo>
                      <a:pt x="1892" y="39"/>
                    </a:lnTo>
                    <a:lnTo>
                      <a:pt x="1927" y="23"/>
                    </a:lnTo>
                    <a:lnTo>
                      <a:pt x="1960" y="10"/>
                    </a:lnTo>
                    <a:lnTo>
                      <a:pt x="1993" y="3"/>
                    </a:lnTo>
                    <a:lnTo>
                      <a:pt x="202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6" name="Freeform 577"/>
              <p:cNvSpPr>
                <a:spLocks noEditPoints="1"/>
              </p:cNvSpPr>
              <p:nvPr/>
            </p:nvSpPr>
            <p:spPr bwMode="auto">
              <a:xfrm>
                <a:off x="5164138" y="2093913"/>
                <a:ext cx="1858963" cy="1855788"/>
              </a:xfrm>
              <a:custGeom>
                <a:avLst/>
                <a:gdLst>
                  <a:gd name="T0" fmla="*/ 1144 w 2342"/>
                  <a:gd name="T1" fmla="*/ 456 h 2339"/>
                  <a:gd name="T2" fmla="*/ 992 w 2342"/>
                  <a:gd name="T3" fmla="*/ 744 h 2339"/>
                  <a:gd name="T4" fmla="*/ 916 w 2342"/>
                  <a:gd name="T5" fmla="*/ 835 h 2339"/>
                  <a:gd name="T6" fmla="*/ 809 w 2342"/>
                  <a:gd name="T7" fmla="*/ 895 h 2339"/>
                  <a:gd name="T8" fmla="*/ 474 w 2342"/>
                  <a:gd name="T9" fmla="*/ 950 h 2339"/>
                  <a:gd name="T10" fmla="*/ 428 w 2342"/>
                  <a:gd name="T11" fmla="*/ 990 h 2339"/>
                  <a:gd name="T12" fmla="*/ 441 w 2342"/>
                  <a:gd name="T13" fmla="*/ 1050 h 2339"/>
                  <a:gd name="T14" fmla="*/ 681 w 2342"/>
                  <a:gd name="T15" fmla="*/ 1291 h 2339"/>
                  <a:gd name="T16" fmla="*/ 731 w 2342"/>
                  <a:gd name="T17" fmla="*/ 1402 h 2339"/>
                  <a:gd name="T18" fmla="*/ 740 w 2342"/>
                  <a:gd name="T19" fmla="*/ 1520 h 2339"/>
                  <a:gd name="T20" fmla="*/ 694 w 2342"/>
                  <a:gd name="T21" fmla="*/ 1842 h 2339"/>
                  <a:gd name="T22" fmla="*/ 732 w 2342"/>
                  <a:gd name="T23" fmla="*/ 1883 h 2339"/>
                  <a:gd name="T24" fmla="*/ 803 w 2342"/>
                  <a:gd name="T25" fmla="*/ 1870 h 2339"/>
                  <a:gd name="T26" fmla="*/ 1118 w 2342"/>
                  <a:gd name="T27" fmla="*/ 1718 h 2339"/>
                  <a:gd name="T28" fmla="*/ 1242 w 2342"/>
                  <a:gd name="T29" fmla="*/ 1718 h 2339"/>
                  <a:gd name="T30" fmla="*/ 1557 w 2342"/>
                  <a:gd name="T31" fmla="*/ 1870 h 2339"/>
                  <a:gd name="T32" fmla="*/ 1629 w 2342"/>
                  <a:gd name="T33" fmla="*/ 1883 h 2339"/>
                  <a:gd name="T34" fmla="*/ 1667 w 2342"/>
                  <a:gd name="T35" fmla="*/ 1842 h 2339"/>
                  <a:gd name="T36" fmla="*/ 1622 w 2342"/>
                  <a:gd name="T37" fmla="*/ 1520 h 2339"/>
                  <a:gd name="T38" fmla="*/ 1629 w 2342"/>
                  <a:gd name="T39" fmla="*/ 1402 h 2339"/>
                  <a:gd name="T40" fmla="*/ 1681 w 2342"/>
                  <a:gd name="T41" fmla="*/ 1291 h 2339"/>
                  <a:gd name="T42" fmla="*/ 1919 w 2342"/>
                  <a:gd name="T43" fmla="*/ 1050 h 2339"/>
                  <a:gd name="T44" fmla="*/ 1934 w 2342"/>
                  <a:gd name="T45" fmla="*/ 990 h 2339"/>
                  <a:gd name="T46" fmla="*/ 1886 w 2342"/>
                  <a:gd name="T47" fmla="*/ 950 h 2339"/>
                  <a:gd name="T48" fmla="*/ 1553 w 2342"/>
                  <a:gd name="T49" fmla="*/ 895 h 2339"/>
                  <a:gd name="T50" fmla="*/ 1444 w 2342"/>
                  <a:gd name="T51" fmla="*/ 835 h 2339"/>
                  <a:gd name="T52" fmla="*/ 1369 w 2342"/>
                  <a:gd name="T53" fmla="*/ 744 h 2339"/>
                  <a:gd name="T54" fmla="*/ 1216 w 2342"/>
                  <a:gd name="T55" fmla="*/ 456 h 2339"/>
                  <a:gd name="T56" fmla="*/ 1130 w 2342"/>
                  <a:gd name="T57" fmla="*/ 0 h 2339"/>
                  <a:gd name="T58" fmla="*/ 1408 w 2342"/>
                  <a:gd name="T59" fmla="*/ 25 h 2339"/>
                  <a:gd name="T60" fmla="*/ 1672 w 2342"/>
                  <a:gd name="T61" fmla="*/ 114 h 2339"/>
                  <a:gd name="T62" fmla="*/ 1841 w 2342"/>
                  <a:gd name="T63" fmla="*/ 212 h 2339"/>
                  <a:gd name="T64" fmla="*/ 2051 w 2342"/>
                  <a:gd name="T65" fmla="*/ 397 h 2339"/>
                  <a:gd name="T66" fmla="*/ 2205 w 2342"/>
                  <a:gd name="T67" fmla="*/ 621 h 2339"/>
                  <a:gd name="T68" fmla="*/ 2303 w 2342"/>
                  <a:gd name="T69" fmla="*/ 871 h 2339"/>
                  <a:gd name="T70" fmla="*/ 2342 w 2342"/>
                  <a:gd name="T71" fmla="*/ 1138 h 2339"/>
                  <a:gd name="T72" fmla="*/ 2319 w 2342"/>
                  <a:gd name="T73" fmla="*/ 1408 h 2339"/>
                  <a:gd name="T74" fmla="*/ 2231 w 2342"/>
                  <a:gd name="T75" fmla="*/ 1672 h 2339"/>
                  <a:gd name="T76" fmla="*/ 2078 w 2342"/>
                  <a:gd name="T77" fmla="*/ 1913 h 2339"/>
                  <a:gd name="T78" fmla="*/ 1879 w 2342"/>
                  <a:gd name="T79" fmla="*/ 2104 h 2339"/>
                  <a:gd name="T80" fmla="*/ 1645 w 2342"/>
                  <a:gd name="T81" fmla="*/ 2241 h 2339"/>
                  <a:gd name="T82" fmla="*/ 1388 w 2342"/>
                  <a:gd name="T83" fmla="*/ 2320 h 2339"/>
                  <a:gd name="T84" fmla="*/ 1119 w 2342"/>
                  <a:gd name="T85" fmla="*/ 2339 h 2339"/>
                  <a:gd name="T86" fmla="*/ 849 w 2342"/>
                  <a:gd name="T87" fmla="*/ 2294 h 2339"/>
                  <a:gd name="T88" fmla="*/ 590 w 2342"/>
                  <a:gd name="T89" fmla="*/ 2183 h 2339"/>
                  <a:gd name="T90" fmla="*/ 421 w 2342"/>
                  <a:gd name="T91" fmla="*/ 2065 h 2339"/>
                  <a:gd name="T92" fmla="*/ 252 w 2342"/>
                  <a:gd name="T93" fmla="*/ 1891 h 2339"/>
                  <a:gd name="T94" fmla="*/ 115 w 2342"/>
                  <a:gd name="T95" fmla="*/ 1670 h 2339"/>
                  <a:gd name="T96" fmla="*/ 25 w 2342"/>
                  <a:gd name="T97" fmla="*/ 1406 h 2339"/>
                  <a:gd name="T98" fmla="*/ 0 w 2342"/>
                  <a:gd name="T99" fmla="*/ 1135 h 2339"/>
                  <a:gd name="T100" fmla="*/ 39 w 2342"/>
                  <a:gd name="T101" fmla="*/ 869 h 2339"/>
                  <a:gd name="T102" fmla="*/ 138 w 2342"/>
                  <a:gd name="T103" fmla="*/ 618 h 2339"/>
                  <a:gd name="T104" fmla="*/ 292 w 2342"/>
                  <a:gd name="T105" fmla="*/ 394 h 2339"/>
                  <a:gd name="T106" fmla="*/ 500 w 2342"/>
                  <a:gd name="T107" fmla="*/ 209 h 2339"/>
                  <a:gd name="T108" fmla="*/ 758 w 2342"/>
                  <a:gd name="T109" fmla="*/ 74 h 2339"/>
                  <a:gd name="T110" fmla="*/ 1037 w 2342"/>
                  <a:gd name="T111" fmla="*/ 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342" h="2339">
                    <a:moveTo>
                      <a:pt x="1180" y="443"/>
                    </a:moveTo>
                    <a:lnTo>
                      <a:pt x="1161" y="446"/>
                    </a:lnTo>
                    <a:lnTo>
                      <a:pt x="1144" y="456"/>
                    </a:lnTo>
                    <a:lnTo>
                      <a:pt x="1128" y="475"/>
                    </a:lnTo>
                    <a:lnTo>
                      <a:pt x="1112" y="500"/>
                    </a:lnTo>
                    <a:lnTo>
                      <a:pt x="992" y="744"/>
                    </a:lnTo>
                    <a:lnTo>
                      <a:pt x="972" y="775"/>
                    </a:lnTo>
                    <a:lnTo>
                      <a:pt x="946" y="807"/>
                    </a:lnTo>
                    <a:lnTo>
                      <a:pt x="916" y="835"/>
                    </a:lnTo>
                    <a:lnTo>
                      <a:pt x="881" y="859"/>
                    </a:lnTo>
                    <a:lnTo>
                      <a:pt x="845" y="879"/>
                    </a:lnTo>
                    <a:lnTo>
                      <a:pt x="809" y="895"/>
                    </a:lnTo>
                    <a:lnTo>
                      <a:pt x="771" y="904"/>
                    </a:lnTo>
                    <a:lnTo>
                      <a:pt x="503" y="943"/>
                    </a:lnTo>
                    <a:lnTo>
                      <a:pt x="474" y="950"/>
                    </a:lnTo>
                    <a:lnTo>
                      <a:pt x="452" y="960"/>
                    </a:lnTo>
                    <a:lnTo>
                      <a:pt x="437" y="973"/>
                    </a:lnTo>
                    <a:lnTo>
                      <a:pt x="428" y="990"/>
                    </a:lnTo>
                    <a:lnTo>
                      <a:pt x="425" y="1008"/>
                    </a:lnTo>
                    <a:lnTo>
                      <a:pt x="429" y="1028"/>
                    </a:lnTo>
                    <a:lnTo>
                      <a:pt x="441" y="1050"/>
                    </a:lnTo>
                    <a:lnTo>
                      <a:pt x="460" y="1071"/>
                    </a:lnTo>
                    <a:lnTo>
                      <a:pt x="656" y="1262"/>
                    </a:lnTo>
                    <a:lnTo>
                      <a:pt x="681" y="1291"/>
                    </a:lnTo>
                    <a:lnTo>
                      <a:pt x="701" y="1324"/>
                    </a:lnTo>
                    <a:lnTo>
                      <a:pt x="718" y="1363"/>
                    </a:lnTo>
                    <a:lnTo>
                      <a:pt x="731" y="1402"/>
                    </a:lnTo>
                    <a:lnTo>
                      <a:pt x="740" y="1444"/>
                    </a:lnTo>
                    <a:lnTo>
                      <a:pt x="743" y="1483"/>
                    </a:lnTo>
                    <a:lnTo>
                      <a:pt x="740" y="1520"/>
                    </a:lnTo>
                    <a:lnTo>
                      <a:pt x="694" y="1789"/>
                    </a:lnTo>
                    <a:lnTo>
                      <a:pt x="691" y="1818"/>
                    </a:lnTo>
                    <a:lnTo>
                      <a:pt x="694" y="1842"/>
                    </a:lnTo>
                    <a:lnTo>
                      <a:pt x="702" y="1861"/>
                    </a:lnTo>
                    <a:lnTo>
                      <a:pt x="715" y="1875"/>
                    </a:lnTo>
                    <a:lnTo>
                      <a:pt x="732" y="1883"/>
                    </a:lnTo>
                    <a:lnTo>
                      <a:pt x="753" y="1884"/>
                    </a:lnTo>
                    <a:lnTo>
                      <a:pt x="776" y="1880"/>
                    </a:lnTo>
                    <a:lnTo>
                      <a:pt x="803" y="1870"/>
                    </a:lnTo>
                    <a:lnTo>
                      <a:pt x="1044" y="1743"/>
                    </a:lnTo>
                    <a:lnTo>
                      <a:pt x="1079" y="1728"/>
                    </a:lnTo>
                    <a:lnTo>
                      <a:pt x="1118" y="1718"/>
                    </a:lnTo>
                    <a:lnTo>
                      <a:pt x="1160" y="1714"/>
                    </a:lnTo>
                    <a:lnTo>
                      <a:pt x="1202" y="1714"/>
                    </a:lnTo>
                    <a:lnTo>
                      <a:pt x="1242" y="1718"/>
                    </a:lnTo>
                    <a:lnTo>
                      <a:pt x="1281" y="1728"/>
                    </a:lnTo>
                    <a:lnTo>
                      <a:pt x="1316" y="1743"/>
                    </a:lnTo>
                    <a:lnTo>
                      <a:pt x="1557" y="1870"/>
                    </a:lnTo>
                    <a:lnTo>
                      <a:pt x="1584" y="1880"/>
                    </a:lnTo>
                    <a:lnTo>
                      <a:pt x="1607" y="1884"/>
                    </a:lnTo>
                    <a:lnTo>
                      <a:pt x="1629" y="1883"/>
                    </a:lnTo>
                    <a:lnTo>
                      <a:pt x="1646" y="1875"/>
                    </a:lnTo>
                    <a:lnTo>
                      <a:pt x="1658" y="1861"/>
                    </a:lnTo>
                    <a:lnTo>
                      <a:pt x="1667" y="1842"/>
                    </a:lnTo>
                    <a:lnTo>
                      <a:pt x="1669" y="1818"/>
                    </a:lnTo>
                    <a:lnTo>
                      <a:pt x="1667" y="1789"/>
                    </a:lnTo>
                    <a:lnTo>
                      <a:pt x="1622" y="1520"/>
                    </a:lnTo>
                    <a:lnTo>
                      <a:pt x="1618" y="1483"/>
                    </a:lnTo>
                    <a:lnTo>
                      <a:pt x="1620" y="1444"/>
                    </a:lnTo>
                    <a:lnTo>
                      <a:pt x="1629" y="1402"/>
                    </a:lnTo>
                    <a:lnTo>
                      <a:pt x="1642" y="1363"/>
                    </a:lnTo>
                    <a:lnTo>
                      <a:pt x="1659" y="1324"/>
                    </a:lnTo>
                    <a:lnTo>
                      <a:pt x="1681" y="1291"/>
                    </a:lnTo>
                    <a:lnTo>
                      <a:pt x="1706" y="1262"/>
                    </a:lnTo>
                    <a:lnTo>
                      <a:pt x="1900" y="1071"/>
                    </a:lnTo>
                    <a:lnTo>
                      <a:pt x="1919" y="1050"/>
                    </a:lnTo>
                    <a:lnTo>
                      <a:pt x="1931" y="1028"/>
                    </a:lnTo>
                    <a:lnTo>
                      <a:pt x="1935" y="1008"/>
                    </a:lnTo>
                    <a:lnTo>
                      <a:pt x="1934" y="990"/>
                    </a:lnTo>
                    <a:lnTo>
                      <a:pt x="1924" y="973"/>
                    </a:lnTo>
                    <a:lnTo>
                      <a:pt x="1909" y="960"/>
                    </a:lnTo>
                    <a:lnTo>
                      <a:pt x="1886" y="950"/>
                    </a:lnTo>
                    <a:lnTo>
                      <a:pt x="1859" y="943"/>
                    </a:lnTo>
                    <a:lnTo>
                      <a:pt x="1589" y="904"/>
                    </a:lnTo>
                    <a:lnTo>
                      <a:pt x="1553" y="895"/>
                    </a:lnTo>
                    <a:lnTo>
                      <a:pt x="1515" y="879"/>
                    </a:lnTo>
                    <a:lnTo>
                      <a:pt x="1479" y="859"/>
                    </a:lnTo>
                    <a:lnTo>
                      <a:pt x="1444" y="835"/>
                    </a:lnTo>
                    <a:lnTo>
                      <a:pt x="1414" y="807"/>
                    </a:lnTo>
                    <a:lnTo>
                      <a:pt x="1388" y="775"/>
                    </a:lnTo>
                    <a:lnTo>
                      <a:pt x="1369" y="744"/>
                    </a:lnTo>
                    <a:lnTo>
                      <a:pt x="1248" y="500"/>
                    </a:lnTo>
                    <a:lnTo>
                      <a:pt x="1233" y="475"/>
                    </a:lnTo>
                    <a:lnTo>
                      <a:pt x="1216" y="456"/>
                    </a:lnTo>
                    <a:lnTo>
                      <a:pt x="1199" y="446"/>
                    </a:lnTo>
                    <a:lnTo>
                      <a:pt x="1180" y="443"/>
                    </a:lnTo>
                    <a:close/>
                    <a:moveTo>
                      <a:pt x="1130" y="0"/>
                    </a:moveTo>
                    <a:lnTo>
                      <a:pt x="1223" y="2"/>
                    </a:lnTo>
                    <a:lnTo>
                      <a:pt x="1317" y="9"/>
                    </a:lnTo>
                    <a:lnTo>
                      <a:pt x="1408" y="25"/>
                    </a:lnTo>
                    <a:lnTo>
                      <a:pt x="1499" y="48"/>
                    </a:lnTo>
                    <a:lnTo>
                      <a:pt x="1587" y="77"/>
                    </a:lnTo>
                    <a:lnTo>
                      <a:pt x="1672" y="114"/>
                    </a:lnTo>
                    <a:lnTo>
                      <a:pt x="1755" y="158"/>
                    </a:lnTo>
                    <a:lnTo>
                      <a:pt x="1760" y="160"/>
                    </a:lnTo>
                    <a:lnTo>
                      <a:pt x="1841" y="212"/>
                    </a:lnTo>
                    <a:lnTo>
                      <a:pt x="1916" y="269"/>
                    </a:lnTo>
                    <a:lnTo>
                      <a:pt x="1987" y="331"/>
                    </a:lnTo>
                    <a:lnTo>
                      <a:pt x="2051" y="397"/>
                    </a:lnTo>
                    <a:lnTo>
                      <a:pt x="2108" y="468"/>
                    </a:lnTo>
                    <a:lnTo>
                      <a:pt x="2159" y="543"/>
                    </a:lnTo>
                    <a:lnTo>
                      <a:pt x="2205" y="621"/>
                    </a:lnTo>
                    <a:lnTo>
                      <a:pt x="2244" y="702"/>
                    </a:lnTo>
                    <a:lnTo>
                      <a:pt x="2277" y="786"/>
                    </a:lnTo>
                    <a:lnTo>
                      <a:pt x="2303" y="871"/>
                    </a:lnTo>
                    <a:lnTo>
                      <a:pt x="2324" y="959"/>
                    </a:lnTo>
                    <a:lnTo>
                      <a:pt x="2337" y="1047"/>
                    </a:lnTo>
                    <a:lnTo>
                      <a:pt x="2342" y="1138"/>
                    </a:lnTo>
                    <a:lnTo>
                      <a:pt x="2342" y="1227"/>
                    </a:lnTo>
                    <a:lnTo>
                      <a:pt x="2334" y="1318"/>
                    </a:lnTo>
                    <a:lnTo>
                      <a:pt x="2319" y="1408"/>
                    </a:lnTo>
                    <a:lnTo>
                      <a:pt x="2298" y="1497"/>
                    </a:lnTo>
                    <a:lnTo>
                      <a:pt x="2267" y="1585"/>
                    </a:lnTo>
                    <a:lnTo>
                      <a:pt x="2231" y="1672"/>
                    </a:lnTo>
                    <a:lnTo>
                      <a:pt x="2186" y="1757"/>
                    </a:lnTo>
                    <a:lnTo>
                      <a:pt x="2134" y="1838"/>
                    </a:lnTo>
                    <a:lnTo>
                      <a:pt x="2078" y="1913"/>
                    </a:lnTo>
                    <a:lnTo>
                      <a:pt x="2016" y="1982"/>
                    </a:lnTo>
                    <a:lnTo>
                      <a:pt x="1950" y="2046"/>
                    </a:lnTo>
                    <a:lnTo>
                      <a:pt x="1879" y="2104"/>
                    </a:lnTo>
                    <a:lnTo>
                      <a:pt x="1804" y="2156"/>
                    </a:lnTo>
                    <a:lnTo>
                      <a:pt x="1726" y="2202"/>
                    </a:lnTo>
                    <a:lnTo>
                      <a:pt x="1645" y="2241"/>
                    </a:lnTo>
                    <a:lnTo>
                      <a:pt x="1561" y="2274"/>
                    </a:lnTo>
                    <a:lnTo>
                      <a:pt x="1476" y="2300"/>
                    </a:lnTo>
                    <a:lnTo>
                      <a:pt x="1388" y="2320"/>
                    </a:lnTo>
                    <a:lnTo>
                      <a:pt x="1300" y="2333"/>
                    </a:lnTo>
                    <a:lnTo>
                      <a:pt x="1209" y="2339"/>
                    </a:lnTo>
                    <a:lnTo>
                      <a:pt x="1119" y="2339"/>
                    </a:lnTo>
                    <a:lnTo>
                      <a:pt x="1028" y="2330"/>
                    </a:lnTo>
                    <a:lnTo>
                      <a:pt x="939" y="2316"/>
                    </a:lnTo>
                    <a:lnTo>
                      <a:pt x="849" y="2294"/>
                    </a:lnTo>
                    <a:lnTo>
                      <a:pt x="761" y="2264"/>
                    </a:lnTo>
                    <a:lnTo>
                      <a:pt x="675" y="2226"/>
                    </a:lnTo>
                    <a:lnTo>
                      <a:pt x="590" y="2183"/>
                    </a:lnTo>
                    <a:lnTo>
                      <a:pt x="549" y="2158"/>
                    </a:lnTo>
                    <a:lnTo>
                      <a:pt x="484" y="2114"/>
                    </a:lnTo>
                    <a:lnTo>
                      <a:pt x="421" y="2065"/>
                    </a:lnTo>
                    <a:lnTo>
                      <a:pt x="361" y="2011"/>
                    </a:lnTo>
                    <a:lnTo>
                      <a:pt x="305" y="1953"/>
                    </a:lnTo>
                    <a:lnTo>
                      <a:pt x="252" y="1891"/>
                    </a:lnTo>
                    <a:lnTo>
                      <a:pt x="203" y="1825"/>
                    </a:lnTo>
                    <a:lnTo>
                      <a:pt x="159" y="1754"/>
                    </a:lnTo>
                    <a:lnTo>
                      <a:pt x="115" y="1670"/>
                    </a:lnTo>
                    <a:lnTo>
                      <a:pt x="77" y="1584"/>
                    </a:lnTo>
                    <a:lnTo>
                      <a:pt x="47" y="1496"/>
                    </a:lnTo>
                    <a:lnTo>
                      <a:pt x="25" y="1406"/>
                    </a:lnTo>
                    <a:lnTo>
                      <a:pt x="9" y="1315"/>
                    </a:lnTo>
                    <a:lnTo>
                      <a:pt x="2" y="1226"/>
                    </a:lnTo>
                    <a:lnTo>
                      <a:pt x="0" y="1135"/>
                    </a:lnTo>
                    <a:lnTo>
                      <a:pt x="6" y="1045"/>
                    </a:lnTo>
                    <a:lnTo>
                      <a:pt x="19" y="957"/>
                    </a:lnTo>
                    <a:lnTo>
                      <a:pt x="39" y="869"/>
                    </a:lnTo>
                    <a:lnTo>
                      <a:pt x="65" y="783"/>
                    </a:lnTo>
                    <a:lnTo>
                      <a:pt x="99" y="699"/>
                    </a:lnTo>
                    <a:lnTo>
                      <a:pt x="138" y="618"/>
                    </a:lnTo>
                    <a:lnTo>
                      <a:pt x="182" y="540"/>
                    </a:lnTo>
                    <a:lnTo>
                      <a:pt x="234" y="465"/>
                    </a:lnTo>
                    <a:lnTo>
                      <a:pt x="292" y="394"/>
                    </a:lnTo>
                    <a:lnTo>
                      <a:pt x="356" y="328"/>
                    </a:lnTo>
                    <a:lnTo>
                      <a:pt x="425" y="266"/>
                    </a:lnTo>
                    <a:lnTo>
                      <a:pt x="500" y="209"/>
                    </a:lnTo>
                    <a:lnTo>
                      <a:pt x="581" y="158"/>
                    </a:lnTo>
                    <a:lnTo>
                      <a:pt x="669" y="111"/>
                    </a:lnTo>
                    <a:lnTo>
                      <a:pt x="758" y="74"/>
                    </a:lnTo>
                    <a:lnTo>
                      <a:pt x="851" y="43"/>
                    </a:lnTo>
                    <a:lnTo>
                      <a:pt x="943" y="22"/>
                    </a:lnTo>
                    <a:lnTo>
                      <a:pt x="1037" y="7"/>
                    </a:lnTo>
                    <a:lnTo>
                      <a:pt x="113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grpSp>
        <p:nvGrpSpPr>
          <p:cNvPr id="38" name="Group 37"/>
          <p:cNvGrpSpPr/>
          <p:nvPr/>
        </p:nvGrpSpPr>
        <p:grpSpPr>
          <a:xfrm>
            <a:off x="3696725" y="4736122"/>
            <a:ext cx="2926080" cy="1463040"/>
            <a:chOff x="3696725" y="4736122"/>
            <a:chExt cx="2926080" cy="1463040"/>
          </a:xfrm>
        </p:grpSpPr>
        <p:sp>
          <p:nvSpPr>
            <p:cNvPr id="5" name="Freeform 4"/>
            <p:cNvSpPr>
              <a:spLocks noChangeAspect="1"/>
            </p:cNvSpPr>
            <p:nvPr/>
          </p:nvSpPr>
          <p:spPr>
            <a:xfrm>
              <a:off x="3696725" y="4736122"/>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Группа 52"/>
            <p:cNvGrpSpPr>
              <a:grpSpLocks noChangeAspect="1"/>
            </p:cNvGrpSpPr>
            <p:nvPr/>
          </p:nvGrpSpPr>
          <p:grpSpPr>
            <a:xfrm>
              <a:off x="4786697" y="5352706"/>
              <a:ext cx="731864" cy="731520"/>
              <a:chOff x="5240162" y="2832435"/>
              <a:chExt cx="3379788" cy="3378200"/>
            </a:xfrm>
            <a:solidFill>
              <a:schemeClr val="bg2"/>
            </a:solidFill>
            <a:effectLst>
              <a:outerShdw blurRad="50800" dist="38100" dir="2700000" algn="tl" rotWithShape="0">
                <a:prstClr val="black">
                  <a:alpha val="40000"/>
                </a:prstClr>
              </a:outerShdw>
            </a:effectLst>
          </p:grpSpPr>
          <p:sp>
            <p:nvSpPr>
              <p:cNvPr id="28" name="Freeform 593"/>
              <p:cNvSpPr>
                <a:spLocks/>
              </p:cNvSpPr>
              <p:nvPr/>
            </p:nvSpPr>
            <p:spPr bwMode="auto">
              <a:xfrm>
                <a:off x="5575124" y="4943810"/>
                <a:ext cx="946150" cy="966788"/>
              </a:xfrm>
              <a:custGeom>
                <a:avLst/>
                <a:gdLst>
                  <a:gd name="T0" fmla="*/ 632 w 1193"/>
                  <a:gd name="T1" fmla="*/ 3 h 1216"/>
                  <a:gd name="T2" fmla="*/ 665 w 1193"/>
                  <a:gd name="T3" fmla="*/ 21 h 1216"/>
                  <a:gd name="T4" fmla="*/ 1153 w 1193"/>
                  <a:gd name="T5" fmla="*/ 505 h 1216"/>
                  <a:gd name="T6" fmla="*/ 1181 w 1193"/>
                  <a:gd name="T7" fmla="*/ 540 h 1216"/>
                  <a:gd name="T8" fmla="*/ 1193 w 1193"/>
                  <a:gd name="T9" fmla="*/ 567 h 1216"/>
                  <a:gd name="T10" fmla="*/ 1190 w 1193"/>
                  <a:gd name="T11" fmla="*/ 587 h 1216"/>
                  <a:gd name="T12" fmla="*/ 1181 w 1193"/>
                  <a:gd name="T13" fmla="*/ 601 h 1216"/>
                  <a:gd name="T14" fmla="*/ 1172 w 1193"/>
                  <a:gd name="T15" fmla="*/ 610 h 1216"/>
                  <a:gd name="T16" fmla="*/ 1084 w 1193"/>
                  <a:gd name="T17" fmla="*/ 694 h 1216"/>
                  <a:gd name="T18" fmla="*/ 1003 w 1193"/>
                  <a:gd name="T19" fmla="*/ 763 h 1216"/>
                  <a:gd name="T20" fmla="*/ 928 w 1193"/>
                  <a:gd name="T21" fmla="*/ 817 h 1216"/>
                  <a:gd name="T22" fmla="*/ 856 w 1193"/>
                  <a:gd name="T23" fmla="*/ 861 h 1216"/>
                  <a:gd name="T24" fmla="*/ 785 w 1193"/>
                  <a:gd name="T25" fmla="*/ 898 h 1216"/>
                  <a:gd name="T26" fmla="*/ 710 w 1193"/>
                  <a:gd name="T27" fmla="*/ 931 h 1216"/>
                  <a:gd name="T28" fmla="*/ 630 w 1193"/>
                  <a:gd name="T29" fmla="*/ 962 h 1216"/>
                  <a:gd name="T30" fmla="*/ 541 w 1193"/>
                  <a:gd name="T31" fmla="*/ 996 h 1216"/>
                  <a:gd name="T32" fmla="*/ 442 w 1193"/>
                  <a:gd name="T33" fmla="*/ 1033 h 1216"/>
                  <a:gd name="T34" fmla="*/ 328 w 1193"/>
                  <a:gd name="T35" fmla="*/ 1080 h 1216"/>
                  <a:gd name="T36" fmla="*/ 198 w 1193"/>
                  <a:gd name="T37" fmla="*/ 1138 h 1216"/>
                  <a:gd name="T38" fmla="*/ 48 w 1193"/>
                  <a:gd name="T39" fmla="*/ 1211 h 1216"/>
                  <a:gd name="T40" fmla="*/ 20 w 1193"/>
                  <a:gd name="T41" fmla="*/ 1215 h 1216"/>
                  <a:gd name="T42" fmla="*/ 4 w 1193"/>
                  <a:gd name="T43" fmla="*/ 1197 h 1216"/>
                  <a:gd name="T44" fmla="*/ 0 w 1193"/>
                  <a:gd name="T45" fmla="*/ 1157 h 1216"/>
                  <a:gd name="T46" fmla="*/ 8 w 1193"/>
                  <a:gd name="T47" fmla="*/ 1098 h 1216"/>
                  <a:gd name="T48" fmla="*/ 25 w 1193"/>
                  <a:gd name="T49" fmla="*/ 1024 h 1216"/>
                  <a:gd name="T50" fmla="*/ 52 w 1193"/>
                  <a:gd name="T51" fmla="*/ 937 h 1216"/>
                  <a:gd name="T52" fmla="*/ 87 w 1193"/>
                  <a:gd name="T53" fmla="*/ 841 h 1216"/>
                  <a:gd name="T54" fmla="*/ 130 w 1193"/>
                  <a:gd name="T55" fmla="*/ 736 h 1216"/>
                  <a:gd name="T56" fmla="*/ 181 w 1193"/>
                  <a:gd name="T57" fmla="*/ 627 h 1216"/>
                  <a:gd name="T58" fmla="*/ 237 w 1193"/>
                  <a:gd name="T59" fmla="*/ 515 h 1216"/>
                  <a:gd name="T60" fmla="*/ 298 w 1193"/>
                  <a:gd name="T61" fmla="*/ 405 h 1216"/>
                  <a:gd name="T62" fmla="*/ 364 w 1193"/>
                  <a:gd name="T63" fmla="*/ 297 h 1216"/>
                  <a:gd name="T64" fmla="*/ 435 w 1193"/>
                  <a:gd name="T65" fmla="*/ 195 h 1216"/>
                  <a:gd name="T66" fmla="*/ 506 w 1193"/>
                  <a:gd name="T67" fmla="*/ 103 h 1216"/>
                  <a:gd name="T68" fmla="*/ 582 w 1193"/>
                  <a:gd name="T69" fmla="*/ 21 h 1216"/>
                  <a:gd name="T70" fmla="*/ 592 w 1193"/>
                  <a:gd name="T71" fmla="*/ 10 h 1216"/>
                  <a:gd name="T72" fmla="*/ 609 w 1193"/>
                  <a:gd name="T73" fmla="*/ 1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93" h="1216">
                    <a:moveTo>
                      <a:pt x="619" y="0"/>
                    </a:moveTo>
                    <a:lnTo>
                      <a:pt x="632" y="3"/>
                    </a:lnTo>
                    <a:lnTo>
                      <a:pt x="648" y="9"/>
                    </a:lnTo>
                    <a:lnTo>
                      <a:pt x="665" y="21"/>
                    </a:lnTo>
                    <a:lnTo>
                      <a:pt x="686" y="39"/>
                    </a:lnTo>
                    <a:lnTo>
                      <a:pt x="1153" y="505"/>
                    </a:lnTo>
                    <a:lnTo>
                      <a:pt x="1170" y="524"/>
                    </a:lnTo>
                    <a:lnTo>
                      <a:pt x="1181" y="540"/>
                    </a:lnTo>
                    <a:lnTo>
                      <a:pt x="1189" y="554"/>
                    </a:lnTo>
                    <a:lnTo>
                      <a:pt x="1193" y="567"/>
                    </a:lnTo>
                    <a:lnTo>
                      <a:pt x="1193" y="578"/>
                    </a:lnTo>
                    <a:lnTo>
                      <a:pt x="1190" y="587"/>
                    </a:lnTo>
                    <a:lnTo>
                      <a:pt x="1186" y="595"/>
                    </a:lnTo>
                    <a:lnTo>
                      <a:pt x="1181" y="601"/>
                    </a:lnTo>
                    <a:lnTo>
                      <a:pt x="1176" y="606"/>
                    </a:lnTo>
                    <a:lnTo>
                      <a:pt x="1172" y="610"/>
                    </a:lnTo>
                    <a:lnTo>
                      <a:pt x="1127" y="656"/>
                    </a:lnTo>
                    <a:lnTo>
                      <a:pt x="1084" y="694"/>
                    </a:lnTo>
                    <a:lnTo>
                      <a:pt x="1042" y="731"/>
                    </a:lnTo>
                    <a:lnTo>
                      <a:pt x="1003" y="763"/>
                    </a:lnTo>
                    <a:lnTo>
                      <a:pt x="965" y="792"/>
                    </a:lnTo>
                    <a:lnTo>
                      <a:pt x="928" y="817"/>
                    </a:lnTo>
                    <a:lnTo>
                      <a:pt x="892" y="840"/>
                    </a:lnTo>
                    <a:lnTo>
                      <a:pt x="856" y="861"/>
                    </a:lnTo>
                    <a:lnTo>
                      <a:pt x="821" y="880"/>
                    </a:lnTo>
                    <a:lnTo>
                      <a:pt x="785" y="898"/>
                    </a:lnTo>
                    <a:lnTo>
                      <a:pt x="748" y="914"/>
                    </a:lnTo>
                    <a:lnTo>
                      <a:pt x="710" y="931"/>
                    </a:lnTo>
                    <a:lnTo>
                      <a:pt x="671" y="946"/>
                    </a:lnTo>
                    <a:lnTo>
                      <a:pt x="630" y="962"/>
                    </a:lnTo>
                    <a:lnTo>
                      <a:pt x="587" y="979"/>
                    </a:lnTo>
                    <a:lnTo>
                      <a:pt x="541" y="996"/>
                    </a:lnTo>
                    <a:lnTo>
                      <a:pt x="493" y="1014"/>
                    </a:lnTo>
                    <a:lnTo>
                      <a:pt x="442" y="1033"/>
                    </a:lnTo>
                    <a:lnTo>
                      <a:pt x="388" y="1055"/>
                    </a:lnTo>
                    <a:lnTo>
                      <a:pt x="328" y="1080"/>
                    </a:lnTo>
                    <a:lnTo>
                      <a:pt x="266" y="1107"/>
                    </a:lnTo>
                    <a:lnTo>
                      <a:pt x="198" y="1138"/>
                    </a:lnTo>
                    <a:lnTo>
                      <a:pt x="126" y="1172"/>
                    </a:lnTo>
                    <a:lnTo>
                      <a:pt x="48" y="1211"/>
                    </a:lnTo>
                    <a:lnTo>
                      <a:pt x="33" y="1216"/>
                    </a:lnTo>
                    <a:lnTo>
                      <a:pt x="20" y="1215"/>
                    </a:lnTo>
                    <a:lnTo>
                      <a:pt x="11" y="1209"/>
                    </a:lnTo>
                    <a:lnTo>
                      <a:pt x="4" y="1197"/>
                    </a:lnTo>
                    <a:lnTo>
                      <a:pt x="1" y="1179"/>
                    </a:lnTo>
                    <a:lnTo>
                      <a:pt x="0" y="1157"/>
                    </a:lnTo>
                    <a:lnTo>
                      <a:pt x="3" y="1129"/>
                    </a:lnTo>
                    <a:lnTo>
                      <a:pt x="8" y="1098"/>
                    </a:lnTo>
                    <a:lnTo>
                      <a:pt x="16" y="1063"/>
                    </a:lnTo>
                    <a:lnTo>
                      <a:pt x="25" y="1024"/>
                    </a:lnTo>
                    <a:lnTo>
                      <a:pt x="38" y="983"/>
                    </a:lnTo>
                    <a:lnTo>
                      <a:pt x="52" y="937"/>
                    </a:lnTo>
                    <a:lnTo>
                      <a:pt x="69" y="891"/>
                    </a:lnTo>
                    <a:lnTo>
                      <a:pt x="87" y="841"/>
                    </a:lnTo>
                    <a:lnTo>
                      <a:pt x="108" y="789"/>
                    </a:lnTo>
                    <a:lnTo>
                      <a:pt x="130" y="736"/>
                    </a:lnTo>
                    <a:lnTo>
                      <a:pt x="155" y="682"/>
                    </a:lnTo>
                    <a:lnTo>
                      <a:pt x="181" y="627"/>
                    </a:lnTo>
                    <a:lnTo>
                      <a:pt x="208" y="571"/>
                    </a:lnTo>
                    <a:lnTo>
                      <a:pt x="237" y="515"/>
                    </a:lnTo>
                    <a:lnTo>
                      <a:pt x="267" y="460"/>
                    </a:lnTo>
                    <a:lnTo>
                      <a:pt x="298" y="405"/>
                    </a:lnTo>
                    <a:lnTo>
                      <a:pt x="331" y="350"/>
                    </a:lnTo>
                    <a:lnTo>
                      <a:pt x="364" y="297"/>
                    </a:lnTo>
                    <a:lnTo>
                      <a:pt x="399" y="245"/>
                    </a:lnTo>
                    <a:lnTo>
                      <a:pt x="435" y="195"/>
                    </a:lnTo>
                    <a:lnTo>
                      <a:pt x="470" y="148"/>
                    </a:lnTo>
                    <a:lnTo>
                      <a:pt x="506" y="103"/>
                    </a:lnTo>
                    <a:lnTo>
                      <a:pt x="544" y="60"/>
                    </a:lnTo>
                    <a:lnTo>
                      <a:pt x="582" y="21"/>
                    </a:lnTo>
                    <a:lnTo>
                      <a:pt x="587" y="16"/>
                    </a:lnTo>
                    <a:lnTo>
                      <a:pt x="592" y="10"/>
                    </a:lnTo>
                    <a:lnTo>
                      <a:pt x="600" y="5"/>
                    </a:lnTo>
                    <a:lnTo>
                      <a:pt x="609" y="1"/>
                    </a:lnTo>
                    <a:lnTo>
                      <a:pt x="61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9" name="Freeform 594"/>
              <p:cNvSpPr>
                <a:spLocks noEditPoints="1"/>
              </p:cNvSpPr>
              <p:nvPr/>
            </p:nvSpPr>
            <p:spPr bwMode="auto">
              <a:xfrm>
                <a:off x="5240162" y="2832435"/>
                <a:ext cx="3379788" cy="3378200"/>
              </a:xfrm>
              <a:custGeom>
                <a:avLst/>
                <a:gdLst>
                  <a:gd name="T0" fmla="*/ 3034 w 4257"/>
                  <a:gd name="T1" fmla="*/ 658 h 4255"/>
                  <a:gd name="T2" fmla="*/ 2863 w 4257"/>
                  <a:gd name="T3" fmla="*/ 792 h 4255"/>
                  <a:gd name="T4" fmla="*/ 2777 w 4257"/>
                  <a:gd name="T5" fmla="*/ 985 h 4255"/>
                  <a:gd name="T6" fmla="*/ 2790 w 4257"/>
                  <a:gd name="T7" fmla="*/ 1193 h 4255"/>
                  <a:gd name="T8" fmla="*/ 2900 w 4257"/>
                  <a:gd name="T9" fmla="*/ 1376 h 4255"/>
                  <a:gd name="T10" fmla="*/ 3084 w 4257"/>
                  <a:gd name="T11" fmla="*/ 1486 h 4255"/>
                  <a:gd name="T12" fmla="*/ 3292 w 4257"/>
                  <a:gd name="T13" fmla="*/ 1499 h 4255"/>
                  <a:gd name="T14" fmla="*/ 3484 w 4257"/>
                  <a:gd name="T15" fmla="*/ 1412 h 4255"/>
                  <a:gd name="T16" fmla="*/ 3618 w 4257"/>
                  <a:gd name="T17" fmla="*/ 1242 h 4255"/>
                  <a:gd name="T18" fmla="*/ 3656 w 4257"/>
                  <a:gd name="T19" fmla="*/ 1037 h 4255"/>
                  <a:gd name="T20" fmla="*/ 3595 w 4257"/>
                  <a:gd name="T21" fmla="*/ 837 h 4255"/>
                  <a:gd name="T22" fmla="*/ 3440 w 4257"/>
                  <a:gd name="T23" fmla="*/ 683 h 4255"/>
                  <a:gd name="T24" fmla="*/ 3240 w 4257"/>
                  <a:gd name="T25" fmla="*/ 622 h 4255"/>
                  <a:gd name="T26" fmla="*/ 3893 w 4257"/>
                  <a:gd name="T27" fmla="*/ 12 h 4255"/>
                  <a:gd name="T28" fmla="*/ 4088 w 4257"/>
                  <a:gd name="T29" fmla="*/ 93 h 4255"/>
                  <a:gd name="T30" fmla="*/ 4213 w 4257"/>
                  <a:gd name="T31" fmla="*/ 257 h 4255"/>
                  <a:gd name="T32" fmla="*/ 4257 w 4257"/>
                  <a:gd name="T33" fmla="*/ 486 h 4255"/>
                  <a:gd name="T34" fmla="*/ 4230 w 4257"/>
                  <a:gd name="T35" fmla="*/ 767 h 4255"/>
                  <a:gd name="T36" fmla="*/ 4135 w 4257"/>
                  <a:gd name="T37" fmla="*/ 1089 h 4255"/>
                  <a:gd name="T38" fmla="*/ 3981 w 4257"/>
                  <a:gd name="T39" fmla="*/ 1437 h 4255"/>
                  <a:gd name="T40" fmla="*/ 3776 w 4257"/>
                  <a:gd name="T41" fmla="*/ 1799 h 4255"/>
                  <a:gd name="T42" fmla="*/ 3526 w 4257"/>
                  <a:gd name="T43" fmla="*/ 2161 h 4255"/>
                  <a:gd name="T44" fmla="*/ 3239 w 4257"/>
                  <a:gd name="T45" fmla="*/ 2513 h 4255"/>
                  <a:gd name="T46" fmla="*/ 3137 w 4257"/>
                  <a:gd name="T47" fmla="*/ 2625 h 4255"/>
                  <a:gd name="T48" fmla="*/ 3129 w 4257"/>
                  <a:gd name="T49" fmla="*/ 2694 h 4255"/>
                  <a:gd name="T50" fmla="*/ 3190 w 4257"/>
                  <a:gd name="T51" fmla="*/ 3070 h 4255"/>
                  <a:gd name="T52" fmla="*/ 3124 w 4257"/>
                  <a:gd name="T53" fmla="*/ 3203 h 4255"/>
                  <a:gd name="T54" fmla="*/ 2041 w 4257"/>
                  <a:gd name="T55" fmla="*/ 4255 h 4255"/>
                  <a:gd name="T56" fmla="*/ 1983 w 4257"/>
                  <a:gd name="T57" fmla="*/ 4209 h 4255"/>
                  <a:gd name="T58" fmla="*/ 1862 w 4257"/>
                  <a:gd name="T59" fmla="*/ 3371 h 4255"/>
                  <a:gd name="T60" fmla="*/ 1918 w 4257"/>
                  <a:gd name="T61" fmla="*/ 3227 h 4255"/>
                  <a:gd name="T62" fmla="*/ 1953 w 4257"/>
                  <a:gd name="T63" fmla="*/ 3182 h 4255"/>
                  <a:gd name="T64" fmla="*/ 1939 w 4257"/>
                  <a:gd name="T65" fmla="*/ 3122 h 4255"/>
                  <a:gd name="T66" fmla="*/ 1744 w 4257"/>
                  <a:gd name="T67" fmla="*/ 2927 h 4255"/>
                  <a:gd name="T68" fmla="*/ 1510 w 4257"/>
                  <a:gd name="T69" fmla="*/ 2694 h 4255"/>
                  <a:gd name="T70" fmla="*/ 1280 w 4257"/>
                  <a:gd name="T71" fmla="*/ 2464 h 4255"/>
                  <a:gd name="T72" fmla="*/ 1117 w 4257"/>
                  <a:gd name="T73" fmla="*/ 2306 h 4255"/>
                  <a:gd name="T74" fmla="*/ 1066 w 4257"/>
                  <a:gd name="T75" fmla="*/ 2311 h 4255"/>
                  <a:gd name="T76" fmla="*/ 997 w 4257"/>
                  <a:gd name="T77" fmla="*/ 2360 h 4255"/>
                  <a:gd name="T78" fmla="*/ 848 w 4257"/>
                  <a:gd name="T79" fmla="*/ 2400 h 4255"/>
                  <a:gd name="T80" fmla="*/ 26 w 4257"/>
                  <a:gd name="T81" fmla="*/ 2265 h 4255"/>
                  <a:gd name="T82" fmla="*/ 5 w 4257"/>
                  <a:gd name="T83" fmla="*/ 2199 h 4255"/>
                  <a:gd name="T84" fmla="*/ 1082 w 4257"/>
                  <a:gd name="T85" fmla="*/ 1115 h 4255"/>
                  <a:gd name="T86" fmla="*/ 1225 w 4257"/>
                  <a:gd name="T87" fmla="*/ 1064 h 4255"/>
                  <a:gd name="T88" fmla="*/ 1601 w 4257"/>
                  <a:gd name="T89" fmla="*/ 1138 h 4255"/>
                  <a:gd name="T90" fmla="*/ 1671 w 4257"/>
                  <a:gd name="T91" fmla="*/ 1118 h 4255"/>
                  <a:gd name="T92" fmla="*/ 1861 w 4257"/>
                  <a:gd name="T93" fmla="*/ 950 h 4255"/>
                  <a:gd name="T94" fmla="*/ 2214 w 4257"/>
                  <a:gd name="T95" fmla="*/ 674 h 4255"/>
                  <a:gd name="T96" fmla="*/ 2574 w 4257"/>
                  <a:gd name="T97" fmla="*/ 434 h 4255"/>
                  <a:gd name="T98" fmla="*/ 2928 w 4257"/>
                  <a:gd name="T99" fmla="*/ 239 h 4255"/>
                  <a:gd name="T100" fmla="*/ 3263 w 4257"/>
                  <a:gd name="T101" fmla="*/ 97 h 4255"/>
                  <a:gd name="T102" fmla="*/ 3570 w 4257"/>
                  <a:gd name="T103" fmla="*/ 17 h 4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57" h="4255">
                    <a:moveTo>
                      <a:pt x="3188" y="622"/>
                    </a:moveTo>
                    <a:lnTo>
                      <a:pt x="3136" y="628"/>
                    </a:lnTo>
                    <a:lnTo>
                      <a:pt x="3084" y="640"/>
                    </a:lnTo>
                    <a:lnTo>
                      <a:pt x="3034" y="658"/>
                    </a:lnTo>
                    <a:lnTo>
                      <a:pt x="2986" y="683"/>
                    </a:lnTo>
                    <a:lnTo>
                      <a:pt x="2942" y="714"/>
                    </a:lnTo>
                    <a:lnTo>
                      <a:pt x="2900" y="750"/>
                    </a:lnTo>
                    <a:lnTo>
                      <a:pt x="2863" y="792"/>
                    </a:lnTo>
                    <a:lnTo>
                      <a:pt x="2833" y="837"/>
                    </a:lnTo>
                    <a:lnTo>
                      <a:pt x="2808" y="885"/>
                    </a:lnTo>
                    <a:lnTo>
                      <a:pt x="2790" y="935"/>
                    </a:lnTo>
                    <a:lnTo>
                      <a:pt x="2777" y="985"/>
                    </a:lnTo>
                    <a:lnTo>
                      <a:pt x="2772" y="1037"/>
                    </a:lnTo>
                    <a:lnTo>
                      <a:pt x="2772" y="1089"/>
                    </a:lnTo>
                    <a:lnTo>
                      <a:pt x="2777" y="1141"/>
                    </a:lnTo>
                    <a:lnTo>
                      <a:pt x="2790" y="1193"/>
                    </a:lnTo>
                    <a:lnTo>
                      <a:pt x="2808" y="1242"/>
                    </a:lnTo>
                    <a:lnTo>
                      <a:pt x="2833" y="1289"/>
                    </a:lnTo>
                    <a:lnTo>
                      <a:pt x="2863" y="1335"/>
                    </a:lnTo>
                    <a:lnTo>
                      <a:pt x="2900" y="1376"/>
                    </a:lnTo>
                    <a:lnTo>
                      <a:pt x="2942" y="1412"/>
                    </a:lnTo>
                    <a:lnTo>
                      <a:pt x="2986" y="1444"/>
                    </a:lnTo>
                    <a:lnTo>
                      <a:pt x="3034" y="1468"/>
                    </a:lnTo>
                    <a:lnTo>
                      <a:pt x="3084" y="1486"/>
                    </a:lnTo>
                    <a:lnTo>
                      <a:pt x="3136" y="1499"/>
                    </a:lnTo>
                    <a:lnTo>
                      <a:pt x="3188" y="1505"/>
                    </a:lnTo>
                    <a:lnTo>
                      <a:pt x="3240" y="1505"/>
                    </a:lnTo>
                    <a:lnTo>
                      <a:pt x="3292" y="1499"/>
                    </a:lnTo>
                    <a:lnTo>
                      <a:pt x="3343" y="1486"/>
                    </a:lnTo>
                    <a:lnTo>
                      <a:pt x="3392" y="1468"/>
                    </a:lnTo>
                    <a:lnTo>
                      <a:pt x="3440" y="1444"/>
                    </a:lnTo>
                    <a:lnTo>
                      <a:pt x="3484" y="1412"/>
                    </a:lnTo>
                    <a:lnTo>
                      <a:pt x="3527" y="1376"/>
                    </a:lnTo>
                    <a:lnTo>
                      <a:pt x="3564" y="1335"/>
                    </a:lnTo>
                    <a:lnTo>
                      <a:pt x="3595" y="1289"/>
                    </a:lnTo>
                    <a:lnTo>
                      <a:pt x="3618" y="1242"/>
                    </a:lnTo>
                    <a:lnTo>
                      <a:pt x="3638" y="1193"/>
                    </a:lnTo>
                    <a:lnTo>
                      <a:pt x="3650" y="1141"/>
                    </a:lnTo>
                    <a:lnTo>
                      <a:pt x="3656" y="1089"/>
                    </a:lnTo>
                    <a:lnTo>
                      <a:pt x="3656" y="1037"/>
                    </a:lnTo>
                    <a:lnTo>
                      <a:pt x="3650" y="985"/>
                    </a:lnTo>
                    <a:lnTo>
                      <a:pt x="3638" y="935"/>
                    </a:lnTo>
                    <a:lnTo>
                      <a:pt x="3618" y="885"/>
                    </a:lnTo>
                    <a:lnTo>
                      <a:pt x="3595" y="837"/>
                    </a:lnTo>
                    <a:lnTo>
                      <a:pt x="3564" y="792"/>
                    </a:lnTo>
                    <a:lnTo>
                      <a:pt x="3527" y="750"/>
                    </a:lnTo>
                    <a:lnTo>
                      <a:pt x="3484" y="714"/>
                    </a:lnTo>
                    <a:lnTo>
                      <a:pt x="3440" y="683"/>
                    </a:lnTo>
                    <a:lnTo>
                      <a:pt x="3392" y="658"/>
                    </a:lnTo>
                    <a:lnTo>
                      <a:pt x="3343" y="640"/>
                    </a:lnTo>
                    <a:lnTo>
                      <a:pt x="3292" y="628"/>
                    </a:lnTo>
                    <a:lnTo>
                      <a:pt x="3240" y="622"/>
                    </a:lnTo>
                    <a:lnTo>
                      <a:pt x="3188" y="622"/>
                    </a:lnTo>
                    <a:close/>
                    <a:moveTo>
                      <a:pt x="3773" y="0"/>
                    </a:moveTo>
                    <a:lnTo>
                      <a:pt x="3834" y="3"/>
                    </a:lnTo>
                    <a:lnTo>
                      <a:pt x="3893" y="12"/>
                    </a:lnTo>
                    <a:lnTo>
                      <a:pt x="3948" y="25"/>
                    </a:lnTo>
                    <a:lnTo>
                      <a:pt x="3998" y="43"/>
                    </a:lnTo>
                    <a:lnTo>
                      <a:pt x="4045" y="65"/>
                    </a:lnTo>
                    <a:lnTo>
                      <a:pt x="4088" y="93"/>
                    </a:lnTo>
                    <a:lnTo>
                      <a:pt x="4127" y="127"/>
                    </a:lnTo>
                    <a:lnTo>
                      <a:pt x="4161" y="166"/>
                    </a:lnTo>
                    <a:lnTo>
                      <a:pt x="4189" y="209"/>
                    </a:lnTo>
                    <a:lnTo>
                      <a:pt x="4213" y="257"/>
                    </a:lnTo>
                    <a:lnTo>
                      <a:pt x="4231" y="309"/>
                    </a:lnTo>
                    <a:lnTo>
                      <a:pt x="4245" y="363"/>
                    </a:lnTo>
                    <a:lnTo>
                      <a:pt x="4253" y="423"/>
                    </a:lnTo>
                    <a:lnTo>
                      <a:pt x="4257" y="486"/>
                    </a:lnTo>
                    <a:lnTo>
                      <a:pt x="4257" y="552"/>
                    </a:lnTo>
                    <a:lnTo>
                      <a:pt x="4252" y="621"/>
                    </a:lnTo>
                    <a:lnTo>
                      <a:pt x="4243" y="693"/>
                    </a:lnTo>
                    <a:lnTo>
                      <a:pt x="4230" y="767"/>
                    </a:lnTo>
                    <a:lnTo>
                      <a:pt x="4212" y="845"/>
                    </a:lnTo>
                    <a:lnTo>
                      <a:pt x="4189" y="924"/>
                    </a:lnTo>
                    <a:lnTo>
                      <a:pt x="4163" y="1005"/>
                    </a:lnTo>
                    <a:lnTo>
                      <a:pt x="4135" y="1089"/>
                    </a:lnTo>
                    <a:lnTo>
                      <a:pt x="4101" y="1174"/>
                    </a:lnTo>
                    <a:lnTo>
                      <a:pt x="4065" y="1261"/>
                    </a:lnTo>
                    <a:lnTo>
                      <a:pt x="4024" y="1347"/>
                    </a:lnTo>
                    <a:lnTo>
                      <a:pt x="3981" y="1437"/>
                    </a:lnTo>
                    <a:lnTo>
                      <a:pt x="3935" y="1527"/>
                    </a:lnTo>
                    <a:lnTo>
                      <a:pt x="3885" y="1616"/>
                    </a:lnTo>
                    <a:lnTo>
                      <a:pt x="3832" y="1707"/>
                    </a:lnTo>
                    <a:lnTo>
                      <a:pt x="3776" y="1799"/>
                    </a:lnTo>
                    <a:lnTo>
                      <a:pt x="3717" y="1890"/>
                    </a:lnTo>
                    <a:lnTo>
                      <a:pt x="3656" y="1981"/>
                    </a:lnTo>
                    <a:lnTo>
                      <a:pt x="3592" y="2072"/>
                    </a:lnTo>
                    <a:lnTo>
                      <a:pt x="3526" y="2161"/>
                    </a:lnTo>
                    <a:lnTo>
                      <a:pt x="3457" y="2251"/>
                    </a:lnTo>
                    <a:lnTo>
                      <a:pt x="3387" y="2339"/>
                    </a:lnTo>
                    <a:lnTo>
                      <a:pt x="3314" y="2428"/>
                    </a:lnTo>
                    <a:lnTo>
                      <a:pt x="3239" y="2513"/>
                    </a:lnTo>
                    <a:lnTo>
                      <a:pt x="3162" y="2598"/>
                    </a:lnTo>
                    <a:lnTo>
                      <a:pt x="3155" y="2605"/>
                    </a:lnTo>
                    <a:lnTo>
                      <a:pt x="3146" y="2615"/>
                    </a:lnTo>
                    <a:lnTo>
                      <a:pt x="3137" y="2625"/>
                    </a:lnTo>
                    <a:lnTo>
                      <a:pt x="3131" y="2638"/>
                    </a:lnTo>
                    <a:lnTo>
                      <a:pt x="3125" y="2653"/>
                    </a:lnTo>
                    <a:lnTo>
                      <a:pt x="3124" y="2672"/>
                    </a:lnTo>
                    <a:lnTo>
                      <a:pt x="3129" y="2694"/>
                    </a:lnTo>
                    <a:lnTo>
                      <a:pt x="3193" y="2960"/>
                    </a:lnTo>
                    <a:lnTo>
                      <a:pt x="3197" y="2995"/>
                    </a:lnTo>
                    <a:lnTo>
                      <a:pt x="3197" y="3033"/>
                    </a:lnTo>
                    <a:lnTo>
                      <a:pt x="3190" y="3070"/>
                    </a:lnTo>
                    <a:lnTo>
                      <a:pt x="3180" y="3108"/>
                    </a:lnTo>
                    <a:lnTo>
                      <a:pt x="3166" y="3144"/>
                    </a:lnTo>
                    <a:lnTo>
                      <a:pt x="3146" y="3175"/>
                    </a:lnTo>
                    <a:lnTo>
                      <a:pt x="3124" y="3203"/>
                    </a:lnTo>
                    <a:lnTo>
                      <a:pt x="2102" y="4223"/>
                    </a:lnTo>
                    <a:lnTo>
                      <a:pt x="2081" y="4240"/>
                    </a:lnTo>
                    <a:lnTo>
                      <a:pt x="2060" y="4250"/>
                    </a:lnTo>
                    <a:lnTo>
                      <a:pt x="2041" y="4255"/>
                    </a:lnTo>
                    <a:lnTo>
                      <a:pt x="2024" y="4253"/>
                    </a:lnTo>
                    <a:lnTo>
                      <a:pt x="2007" y="4244"/>
                    </a:lnTo>
                    <a:lnTo>
                      <a:pt x="1994" y="4229"/>
                    </a:lnTo>
                    <a:lnTo>
                      <a:pt x="1983" y="4209"/>
                    </a:lnTo>
                    <a:lnTo>
                      <a:pt x="1977" y="4181"/>
                    </a:lnTo>
                    <a:lnTo>
                      <a:pt x="1861" y="3444"/>
                    </a:lnTo>
                    <a:lnTo>
                      <a:pt x="1858" y="3409"/>
                    </a:lnTo>
                    <a:lnTo>
                      <a:pt x="1862" y="3371"/>
                    </a:lnTo>
                    <a:lnTo>
                      <a:pt x="1870" y="3332"/>
                    </a:lnTo>
                    <a:lnTo>
                      <a:pt x="1882" y="3295"/>
                    </a:lnTo>
                    <a:lnTo>
                      <a:pt x="1899" y="3260"/>
                    </a:lnTo>
                    <a:lnTo>
                      <a:pt x="1918" y="3227"/>
                    </a:lnTo>
                    <a:lnTo>
                      <a:pt x="1940" y="3200"/>
                    </a:lnTo>
                    <a:lnTo>
                      <a:pt x="1943" y="3197"/>
                    </a:lnTo>
                    <a:lnTo>
                      <a:pt x="1948" y="3191"/>
                    </a:lnTo>
                    <a:lnTo>
                      <a:pt x="1953" y="3182"/>
                    </a:lnTo>
                    <a:lnTo>
                      <a:pt x="1957" y="3169"/>
                    </a:lnTo>
                    <a:lnTo>
                      <a:pt x="1957" y="3155"/>
                    </a:lnTo>
                    <a:lnTo>
                      <a:pt x="1952" y="3139"/>
                    </a:lnTo>
                    <a:lnTo>
                      <a:pt x="1939" y="3122"/>
                    </a:lnTo>
                    <a:lnTo>
                      <a:pt x="1896" y="3079"/>
                    </a:lnTo>
                    <a:lnTo>
                      <a:pt x="1849" y="3033"/>
                    </a:lnTo>
                    <a:lnTo>
                      <a:pt x="1799" y="2982"/>
                    </a:lnTo>
                    <a:lnTo>
                      <a:pt x="1744" y="2927"/>
                    </a:lnTo>
                    <a:lnTo>
                      <a:pt x="1688" y="2872"/>
                    </a:lnTo>
                    <a:lnTo>
                      <a:pt x="1630" y="2813"/>
                    </a:lnTo>
                    <a:lnTo>
                      <a:pt x="1570" y="2753"/>
                    </a:lnTo>
                    <a:lnTo>
                      <a:pt x="1510" y="2694"/>
                    </a:lnTo>
                    <a:lnTo>
                      <a:pt x="1450" y="2634"/>
                    </a:lnTo>
                    <a:lnTo>
                      <a:pt x="1392" y="2576"/>
                    </a:lnTo>
                    <a:lnTo>
                      <a:pt x="1334" y="2518"/>
                    </a:lnTo>
                    <a:lnTo>
                      <a:pt x="1280" y="2464"/>
                    </a:lnTo>
                    <a:lnTo>
                      <a:pt x="1228" y="2411"/>
                    </a:lnTo>
                    <a:lnTo>
                      <a:pt x="1178" y="2363"/>
                    </a:lnTo>
                    <a:lnTo>
                      <a:pt x="1134" y="2319"/>
                    </a:lnTo>
                    <a:lnTo>
                      <a:pt x="1117" y="2306"/>
                    </a:lnTo>
                    <a:lnTo>
                      <a:pt x="1101" y="2302"/>
                    </a:lnTo>
                    <a:lnTo>
                      <a:pt x="1087" y="2302"/>
                    </a:lnTo>
                    <a:lnTo>
                      <a:pt x="1075" y="2306"/>
                    </a:lnTo>
                    <a:lnTo>
                      <a:pt x="1066" y="2311"/>
                    </a:lnTo>
                    <a:lnTo>
                      <a:pt x="1060" y="2316"/>
                    </a:lnTo>
                    <a:lnTo>
                      <a:pt x="1057" y="2319"/>
                    </a:lnTo>
                    <a:lnTo>
                      <a:pt x="1030" y="2341"/>
                    </a:lnTo>
                    <a:lnTo>
                      <a:pt x="997" y="2360"/>
                    </a:lnTo>
                    <a:lnTo>
                      <a:pt x="962" y="2377"/>
                    </a:lnTo>
                    <a:lnTo>
                      <a:pt x="925" y="2389"/>
                    </a:lnTo>
                    <a:lnTo>
                      <a:pt x="886" y="2396"/>
                    </a:lnTo>
                    <a:lnTo>
                      <a:pt x="848" y="2400"/>
                    </a:lnTo>
                    <a:lnTo>
                      <a:pt x="813" y="2398"/>
                    </a:lnTo>
                    <a:lnTo>
                      <a:pt x="74" y="2282"/>
                    </a:lnTo>
                    <a:lnTo>
                      <a:pt x="47" y="2276"/>
                    </a:lnTo>
                    <a:lnTo>
                      <a:pt x="26" y="2265"/>
                    </a:lnTo>
                    <a:lnTo>
                      <a:pt x="11" y="2252"/>
                    </a:lnTo>
                    <a:lnTo>
                      <a:pt x="2" y="2235"/>
                    </a:lnTo>
                    <a:lnTo>
                      <a:pt x="0" y="2219"/>
                    </a:lnTo>
                    <a:lnTo>
                      <a:pt x="5" y="2199"/>
                    </a:lnTo>
                    <a:lnTo>
                      <a:pt x="15" y="2178"/>
                    </a:lnTo>
                    <a:lnTo>
                      <a:pt x="32" y="2158"/>
                    </a:lnTo>
                    <a:lnTo>
                      <a:pt x="1055" y="1137"/>
                    </a:lnTo>
                    <a:lnTo>
                      <a:pt x="1082" y="1115"/>
                    </a:lnTo>
                    <a:lnTo>
                      <a:pt x="1113" y="1096"/>
                    </a:lnTo>
                    <a:lnTo>
                      <a:pt x="1150" y="1081"/>
                    </a:lnTo>
                    <a:lnTo>
                      <a:pt x="1187" y="1071"/>
                    </a:lnTo>
                    <a:lnTo>
                      <a:pt x="1225" y="1064"/>
                    </a:lnTo>
                    <a:lnTo>
                      <a:pt x="1263" y="1064"/>
                    </a:lnTo>
                    <a:lnTo>
                      <a:pt x="1298" y="1068"/>
                    </a:lnTo>
                    <a:lnTo>
                      <a:pt x="1576" y="1135"/>
                    </a:lnTo>
                    <a:lnTo>
                      <a:pt x="1601" y="1138"/>
                    </a:lnTo>
                    <a:lnTo>
                      <a:pt x="1623" y="1137"/>
                    </a:lnTo>
                    <a:lnTo>
                      <a:pt x="1641" y="1132"/>
                    </a:lnTo>
                    <a:lnTo>
                      <a:pt x="1658" y="1126"/>
                    </a:lnTo>
                    <a:lnTo>
                      <a:pt x="1671" y="1118"/>
                    </a:lnTo>
                    <a:lnTo>
                      <a:pt x="1682" y="1109"/>
                    </a:lnTo>
                    <a:lnTo>
                      <a:pt x="1691" y="1101"/>
                    </a:lnTo>
                    <a:lnTo>
                      <a:pt x="1775" y="1026"/>
                    </a:lnTo>
                    <a:lnTo>
                      <a:pt x="1861" y="950"/>
                    </a:lnTo>
                    <a:lnTo>
                      <a:pt x="1948" y="879"/>
                    </a:lnTo>
                    <a:lnTo>
                      <a:pt x="2035" y="807"/>
                    </a:lnTo>
                    <a:lnTo>
                      <a:pt x="2125" y="740"/>
                    </a:lnTo>
                    <a:lnTo>
                      <a:pt x="2214" y="674"/>
                    </a:lnTo>
                    <a:lnTo>
                      <a:pt x="2303" y="610"/>
                    </a:lnTo>
                    <a:lnTo>
                      <a:pt x="2394" y="548"/>
                    </a:lnTo>
                    <a:lnTo>
                      <a:pt x="2484" y="489"/>
                    </a:lnTo>
                    <a:lnTo>
                      <a:pt x="2574" y="434"/>
                    </a:lnTo>
                    <a:lnTo>
                      <a:pt x="2664" y="380"/>
                    </a:lnTo>
                    <a:lnTo>
                      <a:pt x="2752" y="330"/>
                    </a:lnTo>
                    <a:lnTo>
                      <a:pt x="2841" y="283"/>
                    </a:lnTo>
                    <a:lnTo>
                      <a:pt x="2928" y="239"/>
                    </a:lnTo>
                    <a:lnTo>
                      <a:pt x="3014" y="199"/>
                    </a:lnTo>
                    <a:lnTo>
                      <a:pt x="3098" y="161"/>
                    </a:lnTo>
                    <a:lnTo>
                      <a:pt x="3181" y="127"/>
                    </a:lnTo>
                    <a:lnTo>
                      <a:pt x="3263" y="97"/>
                    </a:lnTo>
                    <a:lnTo>
                      <a:pt x="3344" y="71"/>
                    </a:lnTo>
                    <a:lnTo>
                      <a:pt x="3421" y="49"/>
                    </a:lnTo>
                    <a:lnTo>
                      <a:pt x="3496" y="30"/>
                    </a:lnTo>
                    <a:lnTo>
                      <a:pt x="3570" y="17"/>
                    </a:lnTo>
                    <a:lnTo>
                      <a:pt x="3641" y="6"/>
                    </a:lnTo>
                    <a:lnTo>
                      <a:pt x="3708" y="0"/>
                    </a:lnTo>
                    <a:lnTo>
                      <a:pt x="377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grpSp>
        <p:nvGrpSpPr>
          <p:cNvPr id="3" name="Group 2"/>
          <p:cNvGrpSpPr/>
          <p:nvPr/>
        </p:nvGrpSpPr>
        <p:grpSpPr>
          <a:xfrm>
            <a:off x="483008" y="3069753"/>
            <a:ext cx="1437597" cy="1463040"/>
            <a:chOff x="483008" y="3069753"/>
            <a:chExt cx="1437597" cy="1463040"/>
          </a:xfrm>
        </p:grpSpPr>
        <p:sp>
          <p:nvSpPr>
            <p:cNvPr id="37" name="Freeform 36"/>
            <p:cNvSpPr>
              <a:spLocks noChangeAspect="1"/>
            </p:cNvSpPr>
            <p:nvPr/>
          </p:nvSpPr>
          <p:spPr>
            <a:xfrm>
              <a:off x="744606" y="3344073"/>
              <a:ext cx="914400" cy="91440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l="-4000" t="-2000" r="-4000" b="-2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1"/>
            <p:cNvSpPr>
              <a:spLocks noChangeAspect="1" noEditPoints="1"/>
            </p:cNvSpPr>
            <p:nvPr/>
          </p:nvSpPr>
          <p:spPr bwMode="auto">
            <a:xfrm>
              <a:off x="483008" y="3069753"/>
              <a:ext cx="1437597" cy="14630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p:nvPr/>
        </p:nvGrpSpPr>
        <p:grpSpPr>
          <a:xfrm>
            <a:off x="127357" y="-11203"/>
            <a:ext cx="2524868" cy="613385"/>
            <a:chOff x="127357" y="-6354"/>
            <a:chExt cx="2524868" cy="613385"/>
          </a:xfrm>
          <a:effectLst/>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91483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1000"/>
                                        <p:tgtEl>
                                          <p:spTgt spid="30"/>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arn(outVertical)">
                                      <p:cBhvr>
                                        <p:cTn id="11" dur="1000"/>
                                        <p:tgtEl>
                                          <p:spTgt spid="13"/>
                                        </p:tgtEl>
                                      </p:cBhvr>
                                    </p:animEffect>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1000"/>
                                        <p:tgtEl>
                                          <p:spTgt spid="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up)">
                                      <p:cBhvr>
                                        <p:cTn id="25" dur="500"/>
                                        <p:tgtEl>
                                          <p:spTgt spid="19"/>
                                        </p:tgtEl>
                                      </p:cBhvr>
                                    </p:animEffect>
                                  </p:childTnLst>
                                </p:cTn>
                              </p:par>
                            </p:childTnLst>
                          </p:cTn>
                        </p:par>
                        <p:par>
                          <p:cTn id="26" fill="hold">
                            <p:stCondLst>
                              <p:cond delay="4000"/>
                            </p:stCondLst>
                            <p:childTnLst>
                              <p:par>
                                <p:cTn id="27" presetID="22" presetClass="entr" presetSubtype="8"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left)">
                                      <p:cBhvr>
                                        <p:cTn id="29" dur="1000"/>
                                        <p:tgtEl>
                                          <p:spTgt spid="38"/>
                                        </p:tgtEl>
                                      </p:cBhvr>
                                    </p:animEffect>
                                  </p:childTnLst>
                                </p:cTn>
                              </p:par>
                            </p:childTnLst>
                          </p:cTn>
                        </p:par>
                        <p:par>
                          <p:cTn id="30" fill="hold">
                            <p:stCondLst>
                              <p:cond delay="5000"/>
                            </p:stCondLst>
                            <p:childTnLst>
                              <p:par>
                                <p:cTn id="31" presetID="22" presetClass="entr" presetSubtype="4"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par>
                          <p:cTn id="34" fill="hold">
                            <p:stCondLst>
                              <p:cond delay="5500"/>
                            </p:stCondLst>
                            <p:childTnLst>
                              <p:par>
                                <p:cTn id="35" presetID="22" presetClass="entr" presetSubtype="8"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left)">
                                      <p:cBhvr>
                                        <p:cTn id="37" dur="1000"/>
                                        <p:tgtEl>
                                          <p:spTgt spid="39"/>
                                        </p:tgtEl>
                                      </p:cBhvr>
                                    </p:animEffect>
                                  </p:childTnLst>
                                </p:cTn>
                              </p:par>
                            </p:childTnLst>
                          </p:cTn>
                        </p:par>
                        <p:par>
                          <p:cTn id="38" fill="hold">
                            <p:stCondLst>
                              <p:cond delay="6500"/>
                            </p:stCondLst>
                            <p:childTnLst>
                              <p:par>
                                <p:cTn id="39" presetID="22" presetClass="entr" presetSubtype="1"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500"/>
                                        <p:tgtEl>
                                          <p:spTgt spid="21"/>
                                        </p:tgtEl>
                                      </p:cBhvr>
                                    </p:animEffect>
                                  </p:childTnLst>
                                </p:cTn>
                              </p:par>
                            </p:childTnLst>
                          </p:cTn>
                        </p:par>
                        <p:par>
                          <p:cTn id="42" fill="hold">
                            <p:stCondLst>
                              <p:cond delay="7000"/>
                            </p:stCondLst>
                            <p:childTnLst>
                              <p:par>
                                <p:cTn id="43" presetID="22" presetClass="entr" presetSubtype="8" fill="hold"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wipe(left)">
                                      <p:cBhvr>
                                        <p:cTn id="45" dur="1000"/>
                                        <p:tgtEl>
                                          <p:spTgt spid="40"/>
                                        </p:tgtEl>
                                      </p:cBhvr>
                                    </p:animEffect>
                                  </p:childTnLst>
                                </p:cTn>
                              </p:par>
                            </p:childTnLst>
                          </p:cTn>
                        </p:par>
                        <p:par>
                          <p:cTn id="46" fill="hold">
                            <p:stCondLst>
                              <p:cond delay="800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3" grpId="0" animBg="1"/>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2210</TotalTime>
  <Words>1187</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359</cp:revision>
  <dcterms:created xsi:type="dcterms:W3CDTF">2015-12-31T02:20:12Z</dcterms:created>
  <dcterms:modified xsi:type="dcterms:W3CDTF">2016-09-14T20:58:58Z</dcterms:modified>
</cp:coreProperties>
</file>