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8_pic">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bwMode="auto">
          <a:xfrm>
            <a:off x="0" y="1116596"/>
            <a:ext cx="12192000" cy="5592676"/>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Picture Placeholder 7"/>
          <p:cNvSpPr>
            <a:spLocks noGrp="1"/>
          </p:cNvSpPr>
          <p:nvPr>
            <p:ph type="pic" sz="quarter" idx="55" hasCustomPrompt="1"/>
          </p:nvPr>
        </p:nvSpPr>
        <p:spPr>
          <a:xfrm>
            <a:off x="10583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56" hasCustomPrompt="1"/>
          </p:nvPr>
        </p:nvSpPr>
        <p:spPr>
          <a:xfrm>
            <a:off x="62399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17821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p:bldP spid="9"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half" idx="4294967295"/>
          </p:nvPr>
        </p:nvSpPr>
        <p:spPr>
          <a:xfrm>
            <a:off x="1617134"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sp>
        <p:nvSpPr>
          <p:cNvPr id="9" name="Text Placeholder 8"/>
          <p:cNvSpPr>
            <a:spLocks noGrp="1"/>
          </p:cNvSpPr>
          <p:nvPr>
            <p:ph type="body" sz="half" idx="4294967295"/>
          </p:nvPr>
        </p:nvSpPr>
        <p:spPr>
          <a:xfrm>
            <a:off x="7028251"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56"/>
          </p:nvPr>
        </p:nvPicPr>
        <p:blipFill>
          <a:blip r:embed="rId4">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sp>
        <p:nvSpPr>
          <p:cNvPr id="22" name="Rounded Rectangle 21"/>
          <p:cNvSpPr/>
          <p:nvPr/>
        </p:nvSpPr>
        <p:spPr bwMode="auto">
          <a:xfrm>
            <a:off x="1617133" y="4805438"/>
            <a:ext cx="3759200" cy="572105"/>
          </a:xfrm>
          <a:prstGeom prst="roundRect">
            <a:avLst>
              <a:gd name="adj" fmla="val 50000"/>
            </a:avLst>
          </a:prstGeom>
          <a:solidFill>
            <a:srgbClr val="00B0F0"/>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bwMode="auto">
          <a:xfrm>
            <a:off x="7028251" y="4805437"/>
            <a:ext cx="3759200" cy="572105"/>
          </a:xfrm>
          <a:prstGeom prst="roundRect">
            <a:avLst>
              <a:gd name="adj" fmla="val 50000"/>
            </a:avLst>
          </a:prstGeom>
          <a:solidFill>
            <a:srgbClr val="ED7D31"/>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4" name="Text Placeholder 3"/>
          <p:cNvSpPr txBox="1">
            <a:spLocks/>
          </p:cNvSpPr>
          <p:nvPr/>
        </p:nvSpPr>
        <p:spPr>
          <a:xfrm>
            <a:off x="2429933"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sp>
        <p:nvSpPr>
          <p:cNvPr id="25" name="Text Placeholder 3"/>
          <p:cNvSpPr txBox="1">
            <a:spLocks/>
          </p:cNvSpPr>
          <p:nvPr/>
        </p:nvSpPr>
        <p:spPr>
          <a:xfrm>
            <a:off x="7841051"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grpSp>
        <p:nvGrpSpPr>
          <p:cNvPr id="11" name="Group 10"/>
          <p:cNvGrpSpPr/>
          <p:nvPr/>
        </p:nvGrpSpPr>
        <p:grpSpPr>
          <a:xfrm>
            <a:off x="127357" y="-11203"/>
            <a:ext cx="2524868" cy="613385"/>
            <a:chOff x="127357" y="-6354"/>
            <a:chExt cx="2524868" cy="613385"/>
          </a:xfrm>
          <a:effectLst/>
        </p:grpSpPr>
        <p:sp>
          <p:nvSpPr>
            <p:cNvPr id="12" name="Round Same Side Corner Rectangle 1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3" name="TextBox 1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97548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TotalTime>
  <Words>1157</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356</cp:revision>
  <dcterms:created xsi:type="dcterms:W3CDTF">2015-12-31T02:20:12Z</dcterms:created>
  <dcterms:modified xsi:type="dcterms:W3CDTF">2016-09-14T20:52:16Z</dcterms:modified>
</cp:coreProperties>
</file>