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2"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A99D2"/>
    <a:srgbClr val="3A3A3A"/>
    <a:srgbClr val="F5CA46"/>
    <a:srgbClr val="B8AE8D"/>
    <a:srgbClr val="AAA688"/>
    <a:srgbClr val="E18E52"/>
    <a:srgbClr val="FF8637"/>
    <a:srgbClr val="B1B1B1"/>
    <a:srgbClr val="FFC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8_pic">
    <p:bg>
      <p:bgPr>
        <a:solidFill>
          <a:schemeClr val="bg1"/>
        </a:solidFill>
        <a:effectLst/>
      </p:bgPr>
    </p:bg>
    <p:spTree>
      <p:nvGrpSpPr>
        <p:cNvPr id="1" name=""/>
        <p:cNvGrpSpPr/>
        <p:nvPr/>
      </p:nvGrpSpPr>
      <p:grpSpPr>
        <a:xfrm>
          <a:off x="0" y="0"/>
          <a:ext cx="0" cy="0"/>
          <a:chOff x="0" y="0"/>
          <a:chExt cx="0" cy="0"/>
        </a:xfrm>
      </p:grpSpPr>
      <p:sp>
        <p:nvSpPr>
          <p:cNvPr id="17" name="Rectangle 16"/>
          <p:cNvSpPr/>
          <p:nvPr userDrawn="1"/>
        </p:nvSpPr>
        <p:spPr bwMode="auto">
          <a:xfrm>
            <a:off x="0" y="1116596"/>
            <a:ext cx="12192000" cy="5592676"/>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 name="Picture Placeholder 7"/>
          <p:cNvSpPr>
            <a:spLocks noGrp="1"/>
          </p:cNvSpPr>
          <p:nvPr>
            <p:ph type="pic" sz="quarter" idx="55" hasCustomPrompt="1"/>
          </p:nvPr>
        </p:nvSpPr>
        <p:spPr>
          <a:xfrm>
            <a:off x="1058333" y="1649789"/>
            <a:ext cx="4876800" cy="2844800"/>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9" name="Picture Placeholder 7"/>
          <p:cNvSpPr>
            <a:spLocks noGrp="1"/>
          </p:cNvSpPr>
          <p:nvPr>
            <p:ph type="pic" sz="quarter" idx="56" hasCustomPrompt="1"/>
          </p:nvPr>
        </p:nvSpPr>
        <p:spPr>
          <a:xfrm>
            <a:off x="6239933" y="1649789"/>
            <a:ext cx="4876800" cy="2844800"/>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3178219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1000"/>
                                        <p:tgtEl>
                                          <p:spTgt spid="1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up)">
                                      <p:cBhvr>
                                        <p:cTn id="11" dur="500"/>
                                        <p:tgtEl>
                                          <p:spTgt spid="1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up)">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3" grpId="0"/>
      <p:bldP spid="9" grpId="0"/>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7" name="Text Placeholder 6"/>
          <p:cNvSpPr>
            <a:spLocks noGrp="1"/>
          </p:cNvSpPr>
          <p:nvPr>
            <p:ph type="body" sz="half" idx="4294967295"/>
          </p:nvPr>
        </p:nvSpPr>
        <p:spPr>
          <a:xfrm>
            <a:off x="1617134" y="5405592"/>
            <a:ext cx="3759200" cy="1146048"/>
          </a:xfrm>
        </p:spPr>
        <p:txBody>
          <a:bodyPr>
            <a:normAutofit/>
          </a:bodyPr>
          <a:lstStyle/>
          <a:p>
            <a:pPr marL="0" indent="0" defTabSz="1219170">
              <a:spcBef>
                <a:spcPct val="20000"/>
              </a:spcBef>
              <a:buNone/>
              <a:defRPr/>
            </a:pPr>
            <a:r>
              <a:rPr lang="en-US" sz="1600" dirty="0">
                <a:solidFill>
                  <a:schemeClr val="bg1">
                    <a:lumMod val="95000"/>
                  </a:schemeClr>
                </a:solidFill>
              </a:rPr>
              <a:t>Lorem ipsum dolor sit amet, consectetur adipiscing elit, sed do eiusmod tempor incididunt utdse ut labore et dolore exercitation</a:t>
            </a:r>
          </a:p>
        </p:txBody>
      </p:sp>
      <p:sp>
        <p:nvSpPr>
          <p:cNvPr id="9" name="Text Placeholder 8"/>
          <p:cNvSpPr>
            <a:spLocks noGrp="1"/>
          </p:cNvSpPr>
          <p:nvPr>
            <p:ph type="body" sz="half" idx="4294967295"/>
          </p:nvPr>
        </p:nvSpPr>
        <p:spPr>
          <a:xfrm>
            <a:off x="7028251" y="5405592"/>
            <a:ext cx="3759200" cy="1146048"/>
          </a:xfrm>
        </p:spPr>
        <p:txBody>
          <a:bodyPr>
            <a:normAutofit/>
          </a:bodyPr>
          <a:lstStyle/>
          <a:p>
            <a:pPr marL="0" indent="0" defTabSz="1219170">
              <a:spcBef>
                <a:spcPct val="20000"/>
              </a:spcBef>
              <a:buNone/>
              <a:defRPr/>
            </a:pPr>
            <a:r>
              <a:rPr lang="en-US" sz="1600" dirty="0">
                <a:solidFill>
                  <a:schemeClr val="bg1">
                    <a:lumMod val="95000"/>
                  </a:schemeClr>
                </a:solidFill>
              </a:rPr>
              <a:t>Lorem ipsum dolor sit amet, consectetur adipiscing elit, sed do eiusmod tempor incididunt utdse ut labore et dolore exercitation</a:t>
            </a:r>
          </a:p>
        </p:txBody>
      </p:sp>
      <p:pic>
        <p:nvPicPr>
          <p:cNvPr id="4" name="Picture Placeholder 3"/>
          <p:cNvPicPr>
            <a:picLocks noGrp="1" noChangeAspect="1"/>
          </p:cNvPicPr>
          <p:nvPr>
            <p:ph type="pic" sz="quarter" idx="55"/>
          </p:nvPr>
        </p:nvPicPr>
        <p:blipFill>
          <a:blip r:embed="rId3">
            <a:extLst>
              <a:ext uri="{28A0092B-C50C-407E-A947-70E740481C1C}">
                <a14:useLocalDpi xmlns:a14="http://schemas.microsoft.com/office/drawing/2010/main" val="0"/>
              </a:ext>
            </a:extLst>
          </a:blip>
          <a:srcRect t="1389" b="1389"/>
          <a:stretch>
            <a:fillRect/>
          </a:stretch>
        </p:blipFill>
        <p:spPr>
          <a:effectLst>
            <a:outerShdw blurRad="50800" dist="38100" dir="2700000" algn="tl" rotWithShape="0">
              <a:prstClr val="black">
                <a:alpha val="40000"/>
              </a:prstClr>
            </a:outerShdw>
          </a:effectLst>
        </p:spPr>
      </p:pic>
      <p:pic>
        <p:nvPicPr>
          <p:cNvPr id="5" name="Picture Placeholder 4"/>
          <p:cNvPicPr>
            <a:picLocks noGrp="1" noChangeAspect="1"/>
          </p:cNvPicPr>
          <p:nvPr>
            <p:ph type="pic" sz="quarter" idx="56"/>
          </p:nvPr>
        </p:nvPicPr>
        <p:blipFill>
          <a:blip r:embed="rId4">
            <a:extLst>
              <a:ext uri="{28A0092B-C50C-407E-A947-70E740481C1C}">
                <a14:useLocalDpi xmlns:a14="http://schemas.microsoft.com/office/drawing/2010/main" val="0"/>
              </a:ext>
            </a:extLst>
          </a:blip>
          <a:srcRect t="1389" b="1389"/>
          <a:stretch>
            <a:fillRect/>
          </a:stretch>
        </p:blipFill>
        <p:spPr>
          <a:effectLst>
            <a:outerShdw blurRad="50800" dist="38100" dir="2700000" algn="tl" rotWithShape="0">
              <a:prstClr val="black">
                <a:alpha val="40000"/>
              </a:prstClr>
            </a:outerShdw>
          </a:effectLst>
        </p:spPr>
      </p:pic>
      <p:sp>
        <p:nvSpPr>
          <p:cNvPr id="22" name="Rounded Rectangle 21"/>
          <p:cNvSpPr/>
          <p:nvPr/>
        </p:nvSpPr>
        <p:spPr bwMode="auto">
          <a:xfrm>
            <a:off x="1617133" y="4805438"/>
            <a:ext cx="3759200" cy="572105"/>
          </a:xfrm>
          <a:prstGeom prst="roundRect">
            <a:avLst>
              <a:gd name="adj" fmla="val 50000"/>
            </a:avLst>
          </a:prstGeom>
          <a:solidFill>
            <a:srgbClr val="00B0F0"/>
          </a:soli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3" name="Rounded Rectangle 22"/>
          <p:cNvSpPr/>
          <p:nvPr/>
        </p:nvSpPr>
        <p:spPr bwMode="auto">
          <a:xfrm>
            <a:off x="7028251" y="4805437"/>
            <a:ext cx="3759200" cy="572105"/>
          </a:xfrm>
          <a:prstGeom prst="roundRect">
            <a:avLst>
              <a:gd name="adj" fmla="val 50000"/>
            </a:avLst>
          </a:prstGeom>
          <a:solidFill>
            <a:srgbClr val="ED7D31"/>
          </a:soli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4" name="Text Placeholder 3"/>
          <p:cNvSpPr txBox="1">
            <a:spLocks/>
          </p:cNvSpPr>
          <p:nvPr/>
        </p:nvSpPr>
        <p:spPr>
          <a:xfrm>
            <a:off x="2429933" y="4958352"/>
            <a:ext cx="21336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2133" b="1" kern="1200" baseline="0">
                <a:solidFill>
                  <a:schemeClr val="bg1"/>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t>Lorem Ipsum</a:t>
            </a:r>
          </a:p>
        </p:txBody>
      </p:sp>
      <p:sp>
        <p:nvSpPr>
          <p:cNvPr id="25" name="Text Placeholder 3"/>
          <p:cNvSpPr txBox="1">
            <a:spLocks/>
          </p:cNvSpPr>
          <p:nvPr/>
        </p:nvSpPr>
        <p:spPr>
          <a:xfrm>
            <a:off x="7841051" y="4958352"/>
            <a:ext cx="21336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2133" b="1" kern="1200" baseline="0">
                <a:solidFill>
                  <a:schemeClr val="bg1"/>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t>Lorem Ipsum</a:t>
            </a:r>
          </a:p>
        </p:txBody>
      </p:sp>
      <p:grpSp>
        <p:nvGrpSpPr>
          <p:cNvPr id="11" name="Group 10"/>
          <p:cNvGrpSpPr/>
          <p:nvPr/>
        </p:nvGrpSpPr>
        <p:grpSpPr>
          <a:xfrm>
            <a:off x="127357" y="-11203"/>
            <a:ext cx="2524868" cy="613385"/>
            <a:chOff x="127357" y="-6354"/>
            <a:chExt cx="2524868" cy="613385"/>
          </a:xfrm>
          <a:effectLst/>
        </p:grpSpPr>
        <p:sp>
          <p:nvSpPr>
            <p:cNvPr id="12" name="Round Same Side Corner Rectangle 11"/>
            <p:cNvSpPr/>
            <p:nvPr/>
          </p:nvSpPr>
          <p:spPr bwMode="auto">
            <a:xfrm rot="10800000" flipH="1">
              <a:off x="127357" y="-6354"/>
              <a:ext cx="2524868" cy="613385"/>
            </a:xfrm>
            <a:prstGeom prst="round2SameRect">
              <a:avLst>
                <a:gd name="adj1" fmla="val 35205"/>
                <a:gd name="adj2" fmla="val 0"/>
              </a:avLst>
            </a:prstGeom>
            <a:solidFill>
              <a:schemeClr val="tx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3" name="TextBox 1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975484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left)">
                                      <p:cBhvr>
                                        <p:cTn id="11" dur="500"/>
                                        <p:tgtEl>
                                          <p:spTgt spid="24"/>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wipe(up)">
                                      <p:cBhvr>
                                        <p:cTn id="15" dur="500"/>
                                        <p:tgtEl>
                                          <p:spTgt spid="7">
                                            <p:txEl>
                                              <p:pRg st="0" end="0"/>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500"/>
                                        <p:tgtEl>
                                          <p:spTgt spid="23"/>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wipe(left)">
                                      <p:cBhvr>
                                        <p:cTn id="23" dur="500"/>
                                        <p:tgtEl>
                                          <p:spTgt spid="25"/>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Effect transition="in" filter="wipe(up)">
                                      <p:cBhvr>
                                        <p:cTn id="2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build="p"/>
      <p:bldP spid="22" grpId="0" animBg="1"/>
      <p:bldP spid="23" grpId="0" animBg="1"/>
      <p:bldP spid="24"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2200</TotalTime>
  <Words>1157</Words>
  <Application>Microsoft Office PowerPoint</Application>
  <PresentationFormat>Widescreen</PresentationFormat>
  <Paragraphs>44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353</cp:revision>
  <dcterms:created xsi:type="dcterms:W3CDTF">2015-12-31T02:20:12Z</dcterms:created>
  <dcterms:modified xsi:type="dcterms:W3CDTF">2016-09-14T20:48:20Z</dcterms:modified>
</cp:coreProperties>
</file>