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381052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bwMode="auto">
          <a:xfrm>
            <a:off x="0" y="1091045"/>
            <a:ext cx="12192000" cy="5455228"/>
          </a:xfrm>
          <a:prstGeom prst="rect">
            <a:avLst/>
          </a:prstGeom>
          <a:solidFill>
            <a:schemeClr val="accent6">
              <a:lumMod val="75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Rounded Rectangle 8"/>
          <p:cNvSpPr/>
          <p:nvPr/>
        </p:nvSpPr>
        <p:spPr>
          <a:xfrm>
            <a:off x="901701" y="5257872"/>
            <a:ext cx="2349500" cy="812800"/>
          </a:xfrm>
          <a:prstGeom prst="roundRect">
            <a:avLst>
              <a:gd name="adj" fmla="val 8334"/>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ea typeface="Open Sans Light" panose="020B0306030504020204" pitchFamily="34" charset="0"/>
                <a:cs typeface="Open Sans Light" panose="020B0306030504020204" pitchFamily="34" charset="0"/>
              </a:rPr>
              <a:t>$12.95</a:t>
            </a:r>
            <a:endParaRPr lang="en-US" sz="2800" b="1" dirty="0">
              <a:ea typeface="Open Sans Light" panose="020B0306030504020204" pitchFamily="34" charset="0"/>
              <a:cs typeface="Open Sans Light" panose="020B0306030504020204" pitchFamily="34" charset="0"/>
            </a:endParaRPr>
          </a:p>
        </p:txBody>
      </p:sp>
      <p:sp>
        <p:nvSpPr>
          <p:cNvPr id="6" name="Rounded Rectangle 5"/>
          <p:cNvSpPr/>
          <p:nvPr/>
        </p:nvSpPr>
        <p:spPr>
          <a:xfrm>
            <a:off x="901701" y="1803472"/>
            <a:ext cx="2349500" cy="952539"/>
          </a:xfrm>
          <a:prstGeom prst="roundRect">
            <a:avLst>
              <a:gd name="adj" fmla="val 8334"/>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Rectangle 6"/>
          <p:cNvSpPr/>
          <p:nvPr/>
        </p:nvSpPr>
        <p:spPr>
          <a:xfrm>
            <a:off x="901701" y="2095611"/>
            <a:ext cx="2349500" cy="660400"/>
          </a:xfrm>
          <a:prstGeom prst="rect">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ea typeface="Open Sans Light" pitchFamily="34" charset="0"/>
                <a:cs typeface="Open Sans Light" pitchFamily="34" charset="0"/>
              </a:rPr>
              <a:t>OPTION 1</a:t>
            </a:r>
          </a:p>
        </p:txBody>
      </p:sp>
      <p:sp>
        <p:nvSpPr>
          <p:cNvPr id="8" name="Rectangle 7"/>
          <p:cNvSpPr/>
          <p:nvPr/>
        </p:nvSpPr>
        <p:spPr>
          <a:xfrm>
            <a:off x="901701" y="2756012"/>
            <a:ext cx="2349500" cy="2584410"/>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Dolor Sit Amet</a:t>
            </a:r>
          </a:p>
          <a:p>
            <a:pPr marL="285750" indent="-285750">
              <a:spcBef>
                <a:spcPts val="800"/>
              </a:spcBef>
              <a:buFont typeface="Wingdings" panose="05000000000000000000" pitchFamily="2" charset="2"/>
              <a:buChar char="Ø"/>
            </a:pPr>
            <a:r>
              <a:rPr lang="en-US" sz="1600" dirty="0">
                <a:solidFill>
                  <a:schemeClr val="bg2">
                    <a:lumMod val="10000"/>
                  </a:schemeClr>
                </a:solidFill>
              </a:rPr>
              <a:t>Consectetur et Adipiscing</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p:txBody>
      </p:sp>
      <p:sp>
        <p:nvSpPr>
          <p:cNvPr id="10" name="Rounded Rectangle 9"/>
          <p:cNvSpPr/>
          <p:nvPr/>
        </p:nvSpPr>
        <p:spPr>
          <a:xfrm>
            <a:off x="3543301" y="5257872"/>
            <a:ext cx="2349500" cy="812800"/>
          </a:xfrm>
          <a:prstGeom prst="roundRect">
            <a:avLst>
              <a:gd name="adj" fmla="val 8334"/>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ea typeface="Open Sans Light" panose="020B0306030504020204" pitchFamily="34" charset="0"/>
                <a:cs typeface="Open Sans Light" panose="020B0306030504020204" pitchFamily="34" charset="0"/>
              </a:rPr>
              <a:t>$16.95</a:t>
            </a:r>
            <a:endParaRPr lang="en-US" sz="2800" b="1" dirty="0">
              <a:ea typeface="Open Sans Light" panose="020B0306030504020204" pitchFamily="34" charset="0"/>
              <a:cs typeface="Open Sans Light" panose="020B0306030504020204" pitchFamily="34" charset="0"/>
            </a:endParaRPr>
          </a:p>
        </p:txBody>
      </p:sp>
      <p:sp>
        <p:nvSpPr>
          <p:cNvPr id="11" name="Rounded Rectangle 10"/>
          <p:cNvSpPr/>
          <p:nvPr/>
        </p:nvSpPr>
        <p:spPr>
          <a:xfrm>
            <a:off x="3543301" y="1803472"/>
            <a:ext cx="2349500" cy="952539"/>
          </a:xfrm>
          <a:prstGeom prst="roundRect">
            <a:avLst>
              <a:gd name="adj" fmla="val 8334"/>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Rectangle 11"/>
          <p:cNvSpPr/>
          <p:nvPr/>
        </p:nvSpPr>
        <p:spPr>
          <a:xfrm>
            <a:off x="3543301" y="2095611"/>
            <a:ext cx="2349500" cy="660400"/>
          </a:xfrm>
          <a:prstGeom prst="rect">
            <a:avLst/>
          </a:prstGeom>
          <a:solidFill>
            <a:srgbClr val="ED7D3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ea typeface="Open Sans Light" pitchFamily="34" charset="0"/>
                <a:cs typeface="Open Sans Light" pitchFamily="34" charset="0"/>
              </a:rPr>
              <a:t>OPTION 2</a:t>
            </a:r>
          </a:p>
        </p:txBody>
      </p:sp>
      <p:sp>
        <p:nvSpPr>
          <p:cNvPr id="14" name="Rounded Rectangle 13"/>
          <p:cNvSpPr/>
          <p:nvPr/>
        </p:nvSpPr>
        <p:spPr>
          <a:xfrm>
            <a:off x="6184900" y="5257872"/>
            <a:ext cx="2349500" cy="812800"/>
          </a:xfrm>
          <a:prstGeom prst="roundRect">
            <a:avLst>
              <a:gd name="adj" fmla="val 8334"/>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ea typeface="Open Sans Light" panose="020B0306030504020204" pitchFamily="34" charset="0"/>
                <a:cs typeface="Open Sans Light" panose="020B0306030504020204" pitchFamily="34" charset="0"/>
              </a:rPr>
              <a:t>$29.95</a:t>
            </a:r>
            <a:endParaRPr lang="en-US" sz="2800" b="1" dirty="0">
              <a:ea typeface="Open Sans Light" panose="020B0306030504020204" pitchFamily="34" charset="0"/>
              <a:cs typeface="Open Sans Light" panose="020B0306030504020204" pitchFamily="34" charset="0"/>
            </a:endParaRPr>
          </a:p>
        </p:txBody>
      </p:sp>
      <p:sp>
        <p:nvSpPr>
          <p:cNvPr id="15" name="Rounded Rectangle 14"/>
          <p:cNvSpPr/>
          <p:nvPr/>
        </p:nvSpPr>
        <p:spPr>
          <a:xfrm>
            <a:off x="6184900" y="1803472"/>
            <a:ext cx="2349500" cy="952539"/>
          </a:xfrm>
          <a:prstGeom prst="roundRect">
            <a:avLst>
              <a:gd name="adj" fmla="val 8334"/>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Rectangle 15"/>
          <p:cNvSpPr/>
          <p:nvPr/>
        </p:nvSpPr>
        <p:spPr>
          <a:xfrm>
            <a:off x="6184900" y="2095611"/>
            <a:ext cx="2349500" cy="660400"/>
          </a:xfrm>
          <a:prstGeom prst="rect">
            <a:avLst/>
          </a:prstGeom>
          <a:solidFill>
            <a:srgbClr val="A5A5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ea typeface="Open Sans Light" pitchFamily="34" charset="0"/>
                <a:cs typeface="Open Sans Light" pitchFamily="34" charset="0"/>
              </a:rPr>
              <a:t>OPTION 3</a:t>
            </a:r>
          </a:p>
        </p:txBody>
      </p:sp>
      <p:sp>
        <p:nvSpPr>
          <p:cNvPr id="18" name="Rounded Rectangle 17"/>
          <p:cNvSpPr/>
          <p:nvPr/>
        </p:nvSpPr>
        <p:spPr>
          <a:xfrm>
            <a:off x="8826500" y="5257872"/>
            <a:ext cx="2349500" cy="812800"/>
          </a:xfrm>
          <a:prstGeom prst="roundRect">
            <a:avLst>
              <a:gd name="adj" fmla="val 8334"/>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ea typeface="Open Sans Light" panose="020B0306030504020204" pitchFamily="34" charset="0"/>
                <a:cs typeface="Open Sans Light" panose="020B0306030504020204" pitchFamily="34" charset="0"/>
              </a:rPr>
              <a:t>$49.95</a:t>
            </a:r>
            <a:endParaRPr lang="en-US" sz="2800" b="1" dirty="0">
              <a:ea typeface="Open Sans Light" panose="020B0306030504020204" pitchFamily="34" charset="0"/>
              <a:cs typeface="Open Sans Light" panose="020B0306030504020204" pitchFamily="34" charset="0"/>
            </a:endParaRPr>
          </a:p>
        </p:txBody>
      </p:sp>
      <p:sp>
        <p:nvSpPr>
          <p:cNvPr id="19" name="Rounded Rectangle 18"/>
          <p:cNvSpPr/>
          <p:nvPr/>
        </p:nvSpPr>
        <p:spPr>
          <a:xfrm>
            <a:off x="8826500" y="1803472"/>
            <a:ext cx="2349500" cy="952539"/>
          </a:xfrm>
          <a:prstGeom prst="roundRect">
            <a:avLst>
              <a:gd name="adj" fmla="val 8334"/>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Rectangle 19"/>
          <p:cNvSpPr/>
          <p:nvPr/>
        </p:nvSpPr>
        <p:spPr>
          <a:xfrm>
            <a:off x="8826500" y="2095611"/>
            <a:ext cx="2349500" cy="660400"/>
          </a:xfrm>
          <a:prstGeom prst="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ea typeface="Open Sans Light" pitchFamily="34" charset="0"/>
                <a:cs typeface="Open Sans Light" pitchFamily="34" charset="0"/>
              </a:rPr>
              <a:t>OPTION 4</a:t>
            </a:r>
          </a:p>
        </p:txBody>
      </p:sp>
      <p:sp>
        <p:nvSpPr>
          <p:cNvPr id="27" name="Rectangle 26"/>
          <p:cNvSpPr/>
          <p:nvPr/>
        </p:nvSpPr>
        <p:spPr>
          <a:xfrm>
            <a:off x="3543300" y="2756012"/>
            <a:ext cx="2349500" cy="2584410"/>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Dolor Sit Amet</a:t>
            </a:r>
          </a:p>
          <a:p>
            <a:pPr marL="285750" indent="-285750">
              <a:spcBef>
                <a:spcPts val="800"/>
              </a:spcBef>
              <a:buFont typeface="Wingdings" panose="05000000000000000000" pitchFamily="2" charset="2"/>
              <a:buChar char="Ø"/>
            </a:pPr>
            <a:r>
              <a:rPr lang="en-US" sz="1600" dirty="0">
                <a:solidFill>
                  <a:schemeClr val="bg2">
                    <a:lumMod val="10000"/>
                  </a:schemeClr>
                </a:solidFill>
              </a:rPr>
              <a:t>Consectetur et Adipiscing</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p:txBody>
      </p:sp>
      <p:sp>
        <p:nvSpPr>
          <p:cNvPr id="28" name="Rectangle 27"/>
          <p:cNvSpPr/>
          <p:nvPr/>
        </p:nvSpPr>
        <p:spPr>
          <a:xfrm>
            <a:off x="6184900" y="2750533"/>
            <a:ext cx="2349500" cy="2584410"/>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Dolor Sit Amet</a:t>
            </a:r>
          </a:p>
          <a:p>
            <a:pPr marL="285750" indent="-285750">
              <a:spcBef>
                <a:spcPts val="800"/>
              </a:spcBef>
              <a:buFont typeface="Wingdings" panose="05000000000000000000" pitchFamily="2" charset="2"/>
              <a:buChar char="Ø"/>
            </a:pPr>
            <a:r>
              <a:rPr lang="en-US" sz="1600" dirty="0">
                <a:solidFill>
                  <a:schemeClr val="bg2">
                    <a:lumMod val="10000"/>
                  </a:schemeClr>
                </a:solidFill>
              </a:rPr>
              <a:t>Consectetur et Adipiscing</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p:txBody>
      </p:sp>
      <p:sp>
        <p:nvSpPr>
          <p:cNvPr id="29" name="Rectangle 28"/>
          <p:cNvSpPr/>
          <p:nvPr/>
        </p:nvSpPr>
        <p:spPr>
          <a:xfrm>
            <a:off x="8826500" y="2750533"/>
            <a:ext cx="2349500" cy="2584410"/>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Dolor Sit Amet</a:t>
            </a:r>
          </a:p>
          <a:p>
            <a:pPr marL="285750" indent="-285750">
              <a:spcBef>
                <a:spcPts val="800"/>
              </a:spcBef>
              <a:buFont typeface="Wingdings" panose="05000000000000000000" pitchFamily="2" charset="2"/>
              <a:buChar char="Ø"/>
            </a:pPr>
            <a:r>
              <a:rPr lang="en-US" sz="1600" dirty="0">
                <a:solidFill>
                  <a:schemeClr val="bg2">
                    <a:lumMod val="10000"/>
                  </a:schemeClr>
                </a:solidFill>
              </a:rPr>
              <a:t>Consectetur et Adipiscing</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p:txBody>
      </p:sp>
      <p:grpSp>
        <p:nvGrpSpPr>
          <p:cNvPr id="21" name="Group 20"/>
          <p:cNvGrpSpPr/>
          <p:nvPr/>
        </p:nvGrpSpPr>
        <p:grpSpPr>
          <a:xfrm>
            <a:off x="127357" y="-11203"/>
            <a:ext cx="2524868" cy="613385"/>
            <a:chOff x="127357" y="-6354"/>
            <a:chExt cx="2524868" cy="613385"/>
          </a:xfrm>
          <a:effectLst/>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2848932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1000"/>
                                        <p:tgtEl>
                                          <p:spTgt spid="24"/>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4"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2" presetClass="entr" presetSubtype="4"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par>
                          <p:cTn id="23" fill="hold">
                            <p:stCondLst>
                              <p:cond delay="2500"/>
                            </p:stCondLst>
                            <p:childTnLst>
                              <p:par>
                                <p:cTn id="24" presetID="2" presetClass="entr" presetSubtype="4"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par>
                          <p:cTn id="28" fill="hold">
                            <p:stCondLst>
                              <p:cond delay="3000"/>
                            </p:stCondLst>
                            <p:childTnLst>
                              <p:par>
                                <p:cTn id="29" presetID="2" presetClass="entr" presetSubtype="4"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additive="base">
                                        <p:cTn id="41" dur="500" fill="hold"/>
                                        <p:tgtEl>
                                          <p:spTgt spid="27"/>
                                        </p:tgtEl>
                                        <p:attrNameLst>
                                          <p:attrName>ppt_x</p:attrName>
                                        </p:attrNameLst>
                                      </p:cBhvr>
                                      <p:tavLst>
                                        <p:tav tm="0">
                                          <p:val>
                                            <p:strVal val="#ppt_x"/>
                                          </p:val>
                                        </p:tav>
                                        <p:tav tm="100000">
                                          <p:val>
                                            <p:strVal val="#ppt_x"/>
                                          </p:val>
                                        </p:tav>
                                      </p:tavLst>
                                    </p:anim>
                                    <p:anim calcmode="lin" valueType="num">
                                      <p:cBhvr additive="base">
                                        <p:cTn id="42" dur="500" fill="hold"/>
                                        <p:tgtEl>
                                          <p:spTgt spid="27"/>
                                        </p:tgtEl>
                                        <p:attrNameLst>
                                          <p:attrName>ppt_y</p:attrName>
                                        </p:attrNameLst>
                                      </p:cBhvr>
                                      <p:tavLst>
                                        <p:tav tm="0">
                                          <p:val>
                                            <p:strVal val="1+#ppt_h/2"/>
                                          </p:val>
                                        </p:tav>
                                        <p:tav tm="100000">
                                          <p:val>
                                            <p:strVal val="#ppt_y"/>
                                          </p:val>
                                        </p:tav>
                                      </p:tavLst>
                                    </p:anim>
                                  </p:childTnLst>
                                </p:cTn>
                              </p:par>
                            </p:childTnLst>
                          </p:cTn>
                        </p:par>
                        <p:par>
                          <p:cTn id="43" fill="hold">
                            <p:stCondLst>
                              <p:cond delay="4500"/>
                            </p:stCondLst>
                            <p:childTnLst>
                              <p:par>
                                <p:cTn id="44" presetID="2" presetClass="entr" presetSubtype="4"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fill="hold"/>
                                        <p:tgtEl>
                                          <p:spTgt spid="10"/>
                                        </p:tgtEl>
                                        <p:attrNameLst>
                                          <p:attrName>ppt_x</p:attrName>
                                        </p:attrNameLst>
                                      </p:cBhvr>
                                      <p:tavLst>
                                        <p:tav tm="0">
                                          <p:val>
                                            <p:strVal val="#ppt_x"/>
                                          </p:val>
                                        </p:tav>
                                        <p:tav tm="100000">
                                          <p:val>
                                            <p:strVal val="#ppt_x"/>
                                          </p:val>
                                        </p:tav>
                                      </p:tavLst>
                                    </p:anim>
                                    <p:anim calcmode="lin" valueType="num">
                                      <p:cBhvr additive="base">
                                        <p:cTn id="47" dur="500" fill="hold"/>
                                        <p:tgtEl>
                                          <p:spTgt spid="10"/>
                                        </p:tgtEl>
                                        <p:attrNameLst>
                                          <p:attrName>ppt_y</p:attrName>
                                        </p:attrNameLst>
                                      </p:cBhvr>
                                      <p:tavLst>
                                        <p:tav tm="0">
                                          <p:val>
                                            <p:strVal val="1+#ppt_h/2"/>
                                          </p:val>
                                        </p:tav>
                                        <p:tav tm="100000">
                                          <p:val>
                                            <p:strVal val="#ppt_y"/>
                                          </p:val>
                                        </p:tav>
                                      </p:tavLst>
                                    </p:anim>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4" fill="hold" grpId="0" nodeType="afterEffect">
                                  <p:stCondLst>
                                    <p:cond delay="0"/>
                                  </p:stCondLst>
                                  <p:childTnLst>
                                    <p:set>
                                      <p:cBhvr>
                                        <p:cTn id="55" dur="1" fill="hold">
                                          <p:stCondLst>
                                            <p:cond delay="0"/>
                                          </p:stCondLst>
                                        </p:cTn>
                                        <p:tgtEl>
                                          <p:spTgt spid="16"/>
                                        </p:tgtEl>
                                        <p:attrNameLst>
                                          <p:attrName>style.visibility</p:attrName>
                                        </p:attrNameLst>
                                      </p:cBhvr>
                                      <p:to>
                                        <p:strVal val="visible"/>
                                      </p:to>
                                    </p:set>
                                    <p:anim calcmode="lin" valueType="num">
                                      <p:cBhvr additive="base">
                                        <p:cTn id="56" dur="500" fill="hold"/>
                                        <p:tgtEl>
                                          <p:spTgt spid="16"/>
                                        </p:tgtEl>
                                        <p:attrNameLst>
                                          <p:attrName>ppt_x</p:attrName>
                                        </p:attrNameLst>
                                      </p:cBhvr>
                                      <p:tavLst>
                                        <p:tav tm="0">
                                          <p:val>
                                            <p:strVal val="#ppt_x"/>
                                          </p:val>
                                        </p:tav>
                                        <p:tav tm="100000">
                                          <p:val>
                                            <p:strVal val="#ppt_x"/>
                                          </p:val>
                                        </p:tav>
                                      </p:tavLst>
                                    </p:anim>
                                    <p:anim calcmode="lin" valueType="num">
                                      <p:cBhvr additive="base">
                                        <p:cTn id="57" dur="500" fill="hold"/>
                                        <p:tgtEl>
                                          <p:spTgt spid="16"/>
                                        </p:tgtEl>
                                        <p:attrNameLst>
                                          <p:attrName>ppt_y</p:attrName>
                                        </p:attrNameLst>
                                      </p:cBhvr>
                                      <p:tavLst>
                                        <p:tav tm="0">
                                          <p:val>
                                            <p:strVal val="1+#ppt_h/2"/>
                                          </p:val>
                                        </p:tav>
                                        <p:tav tm="100000">
                                          <p:val>
                                            <p:strVal val="#ppt_y"/>
                                          </p:val>
                                        </p:tav>
                                      </p:tavLst>
                                    </p:anim>
                                  </p:childTnLst>
                                </p:cTn>
                              </p:par>
                            </p:childTnLst>
                          </p:cTn>
                        </p:par>
                        <p:par>
                          <p:cTn id="58" fill="hold">
                            <p:stCondLst>
                              <p:cond delay="6000"/>
                            </p:stCondLst>
                            <p:childTnLst>
                              <p:par>
                                <p:cTn id="59" presetID="2" presetClass="entr" presetSubtype="4" fill="hold" grpId="0" nodeType="after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additive="base">
                                        <p:cTn id="61" dur="500" fill="hold"/>
                                        <p:tgtEl>
                                          <p:spTgt spid="28"/>
                                        </p:tgtEl>
                                        <p:attrNameLst>
                                          <p:attrName>ppt_x</p:attrName>
                                        </p:attrNameLst>
                                      </p:cBhvr>
                                      <p:tavLst>
                                        <p:tav tm="0">
                                          <p:val>
                                            <p:strVal val="#ppt_x"/>
                                          </p:val>
                                        </p:tav>
                                        <p:tav tm="100000">
                                          <p:val>
                                            <p:strVal val="#ppt_x"/>
                                          </p:val>
                                        </p:tav>
                                      </p:tavLst>
                                    </p:anim>
                                    <p:anim calcmode="lin" valueType="num">
                                      <p:cBhvr additive="base">
                                        <p:cTn id="62" dur="500" fill="hold"/>
                                        <p:tgtEl>
                                          <p:spTgt spid="28"/>
                                        </p:tgtEl>
                                        <p:attrNameLst>
                                          <p:attrName>ppt_y</p:attrName>
                                        </p:attrNameLst>
                                      </p:cBhvr>
                                      <p:tavLst>
                                        <p:tav tm="0">
                                          <p:val>
                                            <p:strVal val="1+#ppt_h/2"/>
                                          </p:val>
                                        </p:tav>
                                        <p:tav tm="100000">
                                          <p:val>
                                            <p:strVal val="#ppt_y"/>
                                          </p:val>
                                        </p:tav>
                                      </p:tavLst>
                                    </p:anim>
                                  </p:childTnLst>
                                </p:cTn>
                              </p:par>
                            </p:childTnLst>
                          </p:cTn>
                        </p:par>
                        <p:par>
                          <p:cTn id="63" fill="hold">
                            <p:stCondLst>
                              <p:cond delay="6500"/>
                            </p:stCondLst>
                            <p:childTnLst>
                              <p:par>
                                <p:cTn id="64" presetID="2" presetClass="entr" presetSubtype="4" fill="hold" grpId="0" nodeType="afterEffect">
                                  <p:stCondLst>
                                    <p:cond delay="0"/>
                                  </p:stCondLst>
                                  <p:childTnLst>
                                    <p:set>
                                      <p:cBhvr>
                                        <p:cTn id="65" dur="1" fill="hold">
                                          <p:stCondLst>
                                            <p:cond delay="0"/>
                                          </p:stCondLst>
                                        </p:cTn>
                                        <p:tgtEl>
                                          <p:spTgt spid="14"/>
                                        </p:tgtEl>
                                        <p:attrNameLst>
                                          <p:attrName>style.visibility</p:attrName>
                                        </p:attrNameLst>
                                      </p:cBhvr>
                                      <p:to>
                                        <p:strVal val="visible"/>
                                      </p:to>
                                    </p:set>
                                    <p:anim calcmode="lin" valueType="num">
                                      <p:cBhvr additive="base">
                                        <p:cTn id="66" dur="500" fill="hold"/>
                                        <p:tgtEl>
                                          <p:spTgt spid="14"/>
                                        </p:tgtEl>
                                        <p:attrNameLst>
                                          <p:attrName>ppt_x</p:attrName>
                                        </p:attrNameLst>
                                      </p:cBhvr>
                                      <p:tavLst>
                                        <p:tav tm="0">
                                          <p:val>
                                            <p:strVal val="#ppt_x"/>
                                          </p:val>
                                        </p:tav>
                                        <p:tav tm="100000">
                                          <p:val>
                                            <p:strVal val="#ppt_x"/>
                                          </p:val>
                                        </p:tav>
                                      </p:tavLst>
                                    </p:anim>
                                    <p:anim calcmode="lin" valueType="num">
                                      <p:cBhvr additive="base">
                                        <p:cTn id="67" dur="500" fill="hold"/>
                                        <p:tgtEl>
                                          <p:spTgt spid="14"/>
                                        </p:tgtEl>
                                        <p:attrNameLst>
                                          <p:attrName>ppt_y</p:attrName>
                                        </p:attrNameLst>
                                      </p:cBhvr>
                                      <p:tavLst>
                                        <p:tav tm="0">
                                          <p:val>
                                            <p:strVal val="1+#ppt_h/2"/>
                                          </p:val>
                                        </p:tav>
                                        <p:tav tm="100000">
                                          <p:val>
                                            <p:strVal val="#ppt_y"/>
                                          </p:val>
                                        </p:tav>
                                      </p:tavLst>
                                    </p:anim>
                                  </p:childTnLst>
                                </p:cTn>
                              </p:par>
                            </p:childTnLst>
                          </p:cTn>
                        </p:par>
                        <p:par>
                          <p:cTn id="68" fill="hold">
                            <p:stCondLst>
                              <p:cond delay="7000"/>
                            </p:stCondLst>
                            <p:childTnLst>
                              <p:par>
                                <p:cTn id="69" presetID="2" presetClass="entr" presetSubtype="4" fill="hold" grpId="0" nodeType="afterEffect">
                                  <p:stCondLst>
                                    <p:cond delay="0"/>
                                  </p:stCondLst>
                                  <p:childTnLst>
                                    <p:set>
                                      <p:cBhvr>
                                        <p:cTn id="70" dur="1" fill="hold">
                                          <p:stCondLst>
                                            <p:cond delay="0"/>
                                          </p:stCondLst>
                                        </p:cTn>
                                        <p:tgtEl>
                                          <p:spTgt spid="19"/>
                                        </p:tgtEl>
                                        <p:attrNameLst>
                                          <p:attrName>style.visibility</p:attrName>
                                        </p:attrNameLst>
                                      </p:cBhvr>
                                      <p:to>
                                        <p:strVal val="visible"/>
                                      </p:to>
                                    </p:set>
                                    <p:anim calcmode="lin" valueType="num">
                                      <p:cBhvr additive="base">
                                        <p:cTn id="71" dur="500" fill="hold"/>
                                        <p:tgtEl>
                                          <p:spTgt spid="19"/>
                                        </p:tgtEl>
                                        <p:attrNameLst>
                                          <p:attrName>ppt_x</p:attrName>
                                        </p:attrNameLst>
                                      </p:cBhvr>
                                      <p:tavLst>
                                        <p:tav tm="0">
                                          <p:val>
                                            <p:strVal val="#ppt_x"/>
                                          </p:val>
                                        </p:tav>
                                        <p:tav tm="100000">
                                          <p:val>
                                            <p:strVal val="#ppt_x"/>
                                          </p:val>
                                        </p:tav>
                                      </p:tavLst>
                                    </p:anim>
                                    <p:anim calcmode="lin" valueType="num">
                                      <p:cBhvr additive="base">
                                        <p:cTn id="72" dur="500" fill="hold"/>
                                        <p:tgtEl>
                                          <p:spTgt spid="19"/>
                                        </p:tgtEl>
                                        <p:attrNameLst>
                                          <p:attrName>ppt_y</p:attrName>
                                        </p:attrNameLst>
                                      </p:cBhvr>
                                      <p:tavLst>
                                        <p:tav tm="0">
                                          <p:val>
                                            <p:strVal val="1+#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20"/>
                                        </p:tgtEl>
                                        <p:attrNameLst>
                                          <p:attrName>style.visibility</p:attrName>
                                        </p:attrNameLst>
                                      </p:cBhvr>
                                      <p:to>
                                        <p:strVal val="visible"/>
                                      </p:to>
                                    </p:set>
                                    <p:anim calcmode="lin" valueType="num">
                                      <p:cBhvr additive="base">
                                        <p:cTn id="76" dur="500" fill="hold"/>
                                        <p:tgtEl>
                                          <p:spTgt spid="20"/>
                                        </p:tgtEl>
                                        <p:attrNameLst>
                                          <p:attrName>ppt_x</p:attrName>
                                        </p:attrNameLst>
                                      </p:cBhvr>
                                      <p:tavLst>
                                        <p:tav tm="0">
                                          <p:val>
                                            <p:strVal val="#ppt_x"/>
                                          </p:val>
                                        </p:tav>
                                        <p:tav tm="100000">
                                          <p:val>
                                            <p:strVal val="#ppt_x"/>
                                          </p:val>
                                        </p:tav>
                                      </p:tavLst>
                                    </p:anim>
                                    <p:anim calcmode="lin" valueType="num">
                                      <p:cBhvr additive="base">
                                        <p:cTn id="77" dur="500" fill="hold"/>
                                        <p:tgtEl>
                                          <p:spTgt spid="2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2" presetClass="entr" presetSubtype="4" fill="hold" grpId="0" nodeType="afterEffect">
                                  <p:stCondLst>
                                    <p:cond delay="0"/>
                                  </p:stCondLst>
                                  <p:childTnLst>
                                    <p:set>
                                      <p:cBhvr>
                                        <p:cTn id="80" dur="1" fill="hold">
                                          <p:stCondLst>
                                            <p:cond delay="0"/>
                                          </p:stCondLst>
                                        </p:cTn>
                                        <p:tgtEl>
                                          <p:spTgt spid="29"/>
                                        </p:tgtEl>
                                        <p:attrNameLst>
                                          <p:attrName>style.visibility</p:attrName>
                                        </p:attrNameLst>
                                      </p:cBhvr>
                                      <p:to>
                                        <p:strVal val="visible"/>
                                      </p:to>
                                    </p:set>
                                    <p:anim calcmode="lin" valueType="num">
                                      <p:cBhvr additive="base">
                                        <p:cTn id="81" dur="500" fill="hold"/>
                                        <p:tgtEl>
                                          <p:spTgt spid="29"/>
                                        </p:tgtEl>
                                        <p:attrNameLst>
                                          <p:attrName>ppt_x</p:attrName>
                                        </p:attrNameLst>
                                      </p:cBhvr>
                                      <p:tavLst>
                                        <p:tav tm="0">
                                          <p:val>
                                            <p:strVal val="#ppt_x"/>
                                          </p:val>
                                        </p:tav>
                                        <p:tav tm="100000">
                                          <p:val>
                                            <p:strVal val="#ppt_x"/>
                                          </p:val>
                                        </p:tav>
                                      </p:tavLst>
                                    </p:anim>
                                    <p:anim calcmode="lin" valueType="num">
                                      <p:cBhvr additive="base">
                                        <p:cTn id="82" dur="500" fill="hold"/>
                                        <p:tgtEl>
                                          <p:spTgt spid="29"/>
                                        </p:tgtEl>
                                        <p:attrNameLst>
                                          <p:attrName>ppt_y</p:attrName>
                                        </p:attrNameLst>
                                      </p:cBhvr>
                                      <p:tavLst>
                                        <p:tav tm="0">
                                          <p:val>
                                            <p:strVal val="1+#ppt_h/2"/>
                                          </p:val>
                                        </p:tav>
                                        <p:tav tm="100000">
                                          <p:val>
                                            <p:strVal val="#ppt_y"/>
                                          </p:val>
                                        </p:tav>
                                      </p:tavLst>
                                    </p:anim>
                                  </p:childTnLst>
                                </p:cTn>
                              </p:par>
                            </p:childTnLst>
                          </p:cTn>
                        </p:par>
                        <p:par>
                          <p:cTn id="83" fill="hold">
                            <p:stCondLst>
                              <p:cond delay="8500"/>
                            </p:stCondLst>
                            <p:childTnLst>
                              <p:par>
                                <p:cTn id="84" presetID="2" presetClass="entr" presetSubtype="4"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additive="base">
                                        <p:cTn id="86" dur="500" fill="hold"/>
                                        <p:tgtEl>
                                          <p:spTgt spid="18"/>
                                        </p:tgtEl>
                                        <p:attrNameLst>
                                          <p:attrName>ppt_x</p:attrName>
                                        </p:attrNameLst>
                                      </p:cBhvr>
                                      <p:tavLst>
                                        <p:tav tm="0">
                                          <p:val>
                                            <p:strVal val="#ppt_x"/>
                                          </p:val>
                                        </p:tav>
                                        <p:tav tm="100000">
                                          <p:val>
                                            <p:strVal val="#ppt_x"/>
                                          </p:val>
                                        </p:tav>
                                      </p:tavLst>
                                    </p:anim>
                                    <p:anim calcmode="lin" valueType="num">
                                      <p:cBhvr additive="base">
                                        <p:cTn id="8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9" grpId="0" animBg="1"/>
      <p:bldP spid="6" grpId="0" animBg="1"/>
      <p:bldP spid="7" grpId="0" animBg="1"/>
      <p:bldP spid="8" grpId="0" animBg="1"/>
      <p:bldP spid="10" grpId="0" animBg="1"/>
      <p:bldP spid="11" grpId="0" animBg="1"/>
      <p:bldP spid="12" grpId="0" animBg="1"/>
      <p:bldP spid="14" grpId="0" animBg="1"/>
      <p:bldP spid="15" grpId="0" animBg="1"/>
      <p:bldP spid="16" grpId="0" animBg="1"/>
      <p:bldP spid="18" grpId="0" animBg="1"/>
      <p:bldP spid="19" grpId="0" animBg="1"/>
      <p:bldP spid="20" grpId="0" animBg="1"/>
      <p:bldP spid="27" grpId="0" animBg="1"/>
      <p:bldP spid="28"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2164</TotalTime>
  <Words>1167</Words>
  <Application>Microsoft Office PowerPoint</Application>
  <PresentationFormat>Widescreen</PresentationFormat>
  <Paragraphs>64</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Open Sans</vt:lpstr>
      <vt:lpstr>Open Sans Light</vt:lpstr>
      <vt:lpstr>Wingdings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346</cp:revision>
  <dcterms:created xsi:type="dcterms:W3CDTF">2015-12-31T02:20:12Z</dcterms:created>
  <dcterms:modified xsi:type="dcterms:W3CDTF">2016-09-14T20:12:27Z</dcterms:modified>
</cp:coreProperties>
</file>