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3464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accent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3"/>
            <a:stretch>
              <a:fillRect/>
            </a:stretch>
          </a:blipFill>
          <a:ln w="76200">
            <a:solidFill>
              <a:srgbClr val="5B9BD5"/>
            </a:solidFill>
          </a:ln>
          <a:effectLst>
            <a:outerShdw blurRad="50800" dist="38100" dir="2700000" algn="tl" rotWithShape="0">
              <a:prstClr val="black">
                <a:alpha val="40000"/>
              </a:prstClr>
            </a:outerShdw>
          </a:effectLst>
        </p:spPr>
      </p:pic>
      <p:sp>
        <p:nvSpPr>
          <p:cNvPr id="23" name="Rectangle 22"/>
          <p:cNvSpPr/>
          <p:nvPr/>
        </p:nvSpPr>
        <p:spPr>
          <a:xfrm>
            <a:off x="5905691" y="1657572"/>
            <a:ext cx="5599371" cy="4374738"/>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 name="Group 5"/>
          <p:cNvGrpSpPr/>
          <p:nvPr/>
        </p:nvGrpSpPr>
        <p:grpSpPr>
          <a:xfrm>
            <a:off x="6579683" y="1455923"/>
            <a:ext cx="1191965" cy="1069848"/>
            <a:chOff x="6579683" y="1455923"/>
            <a:chExt cx="1191965" cy="1069848"/>
          </a:xfrm>
        </p:grpSpPr>
        <p:sp>
          <p:nvSpPr>
            <p:cNvPr id="26" name="Pentagon 25"/>
            <p:cNvSpPr>
              <a:spLocks noChangeAspect="1"/>
            </p:cNvSpPr>
            <p:nvPr/>
          </p:nvSpPr>
          <p:spPr>
            <a:xfrm rot="5400000">
              <a:off x="6640742" y="1394864"/>
              <a:ext cx="1069848" cy="1191965"/>
            </a:xfrm>
            <a:prstGeom prst="homePlate">
              <a:avLst>
                <a:gd name="adj" fmla="val 3172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3678" y="1613388"/>
              <a:ext cx="503975" cy="600481"/>
            </a:xfrm>
            <a:prstGeom prst="rect">
              <a:avLst/>
            </a:prstGeom>
          </p:spPr>
        </p:pic>
      </p:grpSp>
      <p:sp>
        <p:nvSpPr>
          <p:cNvPr id="28" name="Text Placeholder 3"/>
          <p:cNvSpPr txBox="1">
            <a:spLocks/>
          </p:cNvSpPr>
          <p:nvPr/>
        </p:nvSpPr>
        <p:spPr>
          <a:xfrm>
            <a:off x="6579683" y="2751197"/>
            <a:ext cx="3759200" cy="134190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5A99D3"/>
                </a:solidFill>
              </a:rPr>
              <a:t>Jane Doe</a:t>
            </a:r>
            <a:endParaRPr lang="en-US" sz="2000" dirty="0">
              <a:solidFill>
                <a:srgbClr val="5A99D3"/>
              </a:solidFill>
            </a:endParaRP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endParaRPr lang="en-US" sz="1400" dirty="0">
              <a:solidFill>
                <a:schemeClr val="bg2">
                  <a:lumMod val="10000"/>
                </a:schemeClr>
              </a:solidFill>
            </a:endParaRPr>
          </a:p>
        </p:txBody>
      </p:sp>
      <p:cxnSp>
        <p:nvCxnSpPr>
          <p:cNvPr id="29" name="Straight Connector 28"/>
          <p:cNvCxnSpPr/>
          <p:nvPr/>
        </p:nvCxnSpPr>
        <p:spPr>
          <a:xfrm flipV="1">
            <a:off x="6528687" y="4243273"/>
            <a:ext cx="3912516" cy="27295"/>
          </a:xfrm>
          <a:prstGeom prst="line">
            <a:avLst/>
          </a:prstGeom>
          <a:ln w="19050">
            <a:solidFill>
              <a:srgbClr val="5B9BD5"/>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426367" y="4693658"/>
            <a:ext cx="3912516" cy="923330"/>
          </a:xfrm>
          <a:prstGeom prst="rect">
            <a:avLst/>
          </a:prstGeom>
          <a:noFill/>
        </p:spPr>
        <p:txBody>
          <a:bodyPr wrap="square" rtlCol="0">
            <a:spAutoFit/>
          </a:bodyPr>
          <a:lstStyle/>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p:txBody>
      </p:sp>
      <p:grpSp>
        <p:nvGrpSpPr>
          <p:cNvPr id="13" name="Group 12"/>
          <p:cNvGrpSpPr/>
          <p:nvPr/>
        </p:nvGrpSpPr>
        <p:grpSpPr>
          <a:xfrm>
            <a:off x="127357" y="-11203"/>
            <a:ext cx="2524868" cy="613385"/>
            <a:chOff x="127357" y="-6354"/>
            <a:chExt cx="2524868" cy="613385"/>
          </a:xfrm>
          <a:effectLst/>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741777072"/>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2" presetClass="entr" presetSubtype="4"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500" fill="hold"/>
                                        <p:tgtEl>
                                          <p:spTgt spid="25"/>
                                        </p:tgtEl>
                                        <p:attrNameLst>
                                          <p:attrName>ppt_x</p:attrName>
                                        </p:attrNameLst>
                                      </p:cBhvr>
                                      <p:tavLst>
                                        <p:tav tm="0">
                                          <p:val>
                                            <p:strVal val="#ppt_x"/>
                                          </p:val>
                                        </p:tav>
                                        <p:tav tm="100000">
                                          <p:val>
                                            <p:strVal val="#ppt_x"/>
                                          </p:val>
                                        </p:tav>
                                      </p:tavLst>
                                    </p:anim>
                                    <p:anim calcmode="lin" valueType="num">
                                      <p:cBhvr additive="base">
                                        <p:cTn id="21" dur="500" fill="hold"/>
                                        <p:tgtEl>
                                          <p:spTgt spid="25"/>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1+#ppt_w/2"/>
                                          </p:val>
                                        </p:tav>
                                        <p:tav tm="100000">
                                          <p:val>
                                            <p:strVal val="#ppt_x"/>
                                          </p:val>
                                        </p:tav>
                                      </p:tavLst>
                                    </p:anim>
                                    <p:anim calcmode="lin" valueType="num">
                                      <p:cBhvr additive="base">
                                        <p:cTn id="26" dur="500" fill="hold"/>
                                        <p:tgtEl>
                                          <p:spTgt spid="23"/>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2" presetClass="entr" presetSubtype="1"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up)">
                                      <p:cBhvr>
                                        <p:cTn id="30" dur="500"/>
                                        <p:tgtEl>
                                          <p:spTgt spid="28"/>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wipe(left)">
                                      <p:cBhvr>
                                        <p:cTn id="34" dur="750"/>
                                        <p:tgtEl>
                                          <p:spTgt spid="29"/>
                                        </p:tgtEl>
                                      </p:cBhvr>
                                    </p:animEffect>
                                  </p:childTnLst>
                                </p:cTn>
                              </p:par>
                            </p:childTnLst>
                          </p:cTn>
                        </p:par>
                        <p:par>
                          <p:cTn id="35" fill="hold">
                            <p:stCondLst>
                              <p:cond delay="2750"/>
                            </p:stCondLst>
                            <p:childTnLst>
                              <p:par>
                                <p:cTn id="36" presetID="22" presetClass="entr" presetSubtype="1"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wipe(up)">
                                      <p:cBhvr>
                                        <p:cTn id="3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3" grpId="0" animBg="1"/>
      <p:bldP spid="28"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2151</TotalTime>
  <Words>1149</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339</cp:revision>
  <dcterms:created xsi:type="dcterms:W3CDTF">2015-12-31T02:20:12Z</dcterms:created>
  <dcterms:modified xsi:type="dcterms:W3CDTF">2016-09-14T19:59:12Z</dcterms:modified>
</cp:coreProperties>
</file>