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68"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D7D31"/>
    <a:srgbClr val="5A99D2"/>
    <a:srgbClr val="3A3A3A"/>
    <a:srgbClr val="F5CA46"/>
    <a:srgbClr val="B8AE8D"/>
    <a:srgbClr val="AAA688"/>
    <a:srgbClr val="E18E52"/>
    <a:srgbClr val="FF8637"/>
    <a:srgbClr val="B1B1B1"/>
    <a:srgbClr val="FFCC0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286" autoAdjust="0"/>
    <p:restoredTop sz="94660" autoAdjust="0"/>
  </p:normalViewPr>
  <p:slideViewPr>
    <p:cSldViewPr snapToGrid="0">
      <p:cViewPr varScale="1">
        <p:scale>
          <a:sx n="92" d="100"/>
          <a:sy n="92" d="100"/>
        </p:scale>
        <p:origin x="108" y="492"/>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 d="1"/>
        <a:sy n="1" d="1"/>
      </p:scale>
      <p:origin x="0" y="-9777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532A3A-E1C2-42EA-BDD6-305DAB1834E8}" type="datetimeFigureOut">
              <a:rPr lang="en-US" smtClean="0"/>
              <a:t>9/14/2016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8A03FD-669F-475F-B08E-D2CB64605A77}" type="slidenum">
              <a:rPr lang="en-US" smtClean="0"/>
              <a:t>‹#›</a:t>
            </a:fld>
            <a:endParaRPr lang="en-US"/>
          </a:p>
        </p:txBody>
      </p:sp>
    </p:spTree>
    <p:extLst>
      <p:ext uri="{BB962C8B-B14F-4D97-AF65-F5344CB8AC3E}">
        <p14:creationId xmlns:p14="http://schemas.microsoft.com/office/powerpoint/2010/main" val="19318717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473823457"/>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9_pic">
    <p:spTree>
      <p:nvGrpSpPr>
        <p:cNvPr id="1" name=""/>
        <p:cNvGrpSpPr/>
        <p:nvPr/>
      </p:nvGrpSpPr>
      <p:grpSpPr>
        <a:xfrm>
          <a:off x="0" y="0"/>
          <a:ext cx="0" cy="0"/>
          <a:chOff x="0" y="0"/>
          <a:chExt cx="0" cy="0"/>
        </a:xfrm>
      </p:grpSpPr>
      <p:sp>
        <p:nvSpPr>
          <p:cNvPr id="32" name="Rectangle 31"/>
          <p:cNvSpPr/>
          <p:nvPr userDrawn="1"/>
        </p:nvSpPr>
        <p:spPr bwMode="auto">
          <a:xfrm>
            <a:off x="0" y="1465117"/>
            <a:ext cx="12192000" cy="5039591"/>
          </a:xfrm>
          <a:prstGeom prst="rect">
            <a:avLst/>
          </a:prstGeom>
          <a:solidFill>
            <a:schemeClr val="accent6">
              <a:lumMod val="75000"/>
              <a:alpha val="75000"/>
            </a:schemeClr>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14" name="Slide Number Placeholder 4"/>
          <p:cNvSpPr txBox="1">
            <a:spLocks/>
          </p:cNvSpPr>
          <p:nvPr userDrawn="1"/>
        </p:nvSpPr>
        <p:spPr>
          <a:xfrm>
            <a:off x="11315701" y="607039"/>
            <a:ext cx="571500" cy="436923"/>
          </a:xfrm>
          <a:prstGeom prst="rect">
            <a:avLst/>
          </a:prstGeom>
        </p:spPr>
        <p:txBody>
          <a:bodyPr vert="horz" lIns="121920" tIns="60960" rIns="121920" bIns="60960" rtlCol="0" anchor="ctr"/>
          <a:lstStyle>
            <a:defPPr>
              <a:defRPr lang="en-US"/>
            </a:defPPr>
            <a:lvl1pPr marL="0" algn="ctr" defTabSz="914400" rtl="0" eaLnBrk="1" latinLnBrk="0" hangingPunct="1">
              <a:defRPr sz="1000" b="1" kern="1200">
                <a:solidFill>
                  <a:schemeClr val="tx1">
                    <a:lumMod val="75000"/>
                    <a:lumOff val="2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1600" dirty="0"/>
          </a:p>
        </p:txBody>
      </p:sp>
      <p:sp>
        <p:nvSpPr>
          <p:cNvPr id="10" name="Picture Placeholder 7"/>
          <p:cNvSpPr>
            <a:spLocks noGrp="1"/>
          </p:cNvSpPr>
          <p:nvPr>
            <p:ph type="pic" sz="quarter" idx="10" hasCustomPrompt="1"/>
          </p:nvPr>
        </p:nvSpPr>
        <p:spPr>
          <a:xfrm>
            <a:off x="490661" y="2169085"/>
            <a:ext cx="2054121" cy="2522991"/>
          </a:xfrm>
          <a:prstGeom prst="rect">
            <a:avLst/>
          </a:prstGeom>
          <a:ln>
            <a:noFill/>
          </a:ln>
        </p:spPr>
        <p:txBody>
          <a:bodyPr bIns="457200" anchor="b"/>
          <a:lstStyle>
            <a:lvl1pPr algn="ctr">
              <a:buNone/>
              <a:defRPr sz="1467">
                <a:solidFill>
                  <a:schemeClr val="tx1">
                    <a:lumMod val="50000"/>
                    <a:lumOff val="50000"/>
                  </a:schemeClr>
                </a:solidFill>
              </a:defRPr>
            </a:lvl1pPr>
          </a:lstStyle>
          <a:p>
            <a:r>
              <a:rPr lang="en-US" dirty="0"/>
              <a:t>Click Icon To Add Image</a:t>
            </a:r>
          </a:p>
        </p:txBody>
      </p:sp>
      <p:sp>
        <p:nvSpPr>
          <p:cNvPr id="11" name="Text Placeholder 3"/>
          <p:cNvSpPr>
            <a:spLocks noGrp="1"/>
          </p:cNvSpPr>
          <p:nvPr>
            <p:ph type="body" sz="half" idx="15"/>
          </p:nvPr>
        </p:nvSpPr>
        <p:spPr>
          <a:xfrm>
            <a:off x="457200" y="5095692"/>
            <a:ext cx="2121040" cy="846795"/>
          </a:xfrm>
          <a:prstGeom prst="rect">
            <a:avLst/>
          </a:prstGeom>
        </p:spPr>
        <p:txBody>
          <a:bodyPr wrap="square" lIns="0" tIns="0" rIns="0" bIns="0" anchor="t">
            <a:noAutofit/>
          </a:bodyPr>
          <a:lstStyle>
            <a:lvl1pPr marL="0" indent="0" algn="ctr">
              <a:buNone/>
              <a:defRPr sz="1467" b="0" baseline="0">
                <a:solidFill>
                  <a:schemeClr val="bg1">
                    <a:lumMod val="50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algn="ctr"/>
            <a:endParaRPr lang="en-US" sz="1333" dirty="0">
              <a:solidFill>
                <a:schemeClr val="tx1">
                  <a:lumMod val="50000"/>
                  <a:lumOff val="50000"/>
                </a:schemeClr>
              </a:solidFill>
            </a:endParaRPr>
          </a:p>
        </p:txBody>
      </p:sp>
      <p:sp>
        <p:nvSpPr>
          <p:cNvPr id="12" name="Rectangle 11"/>
          <p:cNvSpPr/>
          <p:nvPr userDrawn="1"/>
        </p:nvSpPr>
        <p:spPr>
          <a:xfrm>
            <a:off x="487496" y="4693795"/>
            <a:ext cx="2060448" cy="1430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67" dirty="0"/>
          </a:p>
        </p:txBody>
      </p:sp>
      <p:sp>
        <p:nvSpPr>
          <p:cNvPr id="13" name="Text Placeholder 3"/>
          <p:cNvSpPr>
            <a:spLocks noGrp="1"/>
          </p:cNvSpPr>
          <p:nvPr>
            <p:ph type="body" sz="half" idx="16"/>
          </p:nvPr>
        </p:nvSpPr>
        <p:spPr>
          <a:xfrm>
            <a:off x="487496" y="2171898"/>
            <a:ext cx="2060448" cy="549532"/>
          </a:xfrm>
          <a:prstGeom prst="rect">
            <a:avLst/>
          </a:prstGeom>
          <a:solidFill>
            <a:schemeClr val="accent1">
              <a:alpha val="75000"/>
            </a:schemeClr>
          </a:solidFill>
        </p:spPr>
        <p:txBody>
          <a:bodyPr wrap="none" lIns="0" tIns="0" rIns="0" bIns="0" anchor="ctr">
            <a:noAutofit/>
          </a:bodyPr>
          <a:lstStyle>
            <a:lvl1pPr marL="0" indent="0" algn="ctr">
              <a:buNone/>
              <a:defRPr sz="1600" b="1" baseline="0">
                <a:solidFill>
                  <a:schemeClr val="bg1"/>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16" name="Picture Placeholder 7"/>
          <p:cNvSpPr>
            <a:spLocks noGrp="1"/>
          </p:cNvSpPr>
          <p:nvPr>
            <p:ph type="pic" sz="quarter" idx="18" hasCustomPrompt="1"/>
          </p:nvPr>
        </p:nvSpPr>
        <p:spPr>
          <a:xfrm>
            <a:off x="2779801" y="2169085"/>
            <a:ext cx="2054121" cy="2522991"/>
          </a:xfrm>
          <a:prstGeom prst="rect">
            <a:avLst/>
          </a:prstGeom>
          <a:ln>
            <a:noFill/>
          </a:ln>
        </p:spPr>
        <p:txBody>
          <a:bodyPr bIns="457200" anchor="b"/>
          <a:lstStyle>
            <a:lvl1pPr algn="ctr">
              <a:buNone/>
              <a:defRPr sz="1467">
                <a:solidFill>
                  <a:schemeClr val="tx1">
                    <a:lumMod val="50000"/>
                    <a:lumOff val="50000"/>
                  </a:schemeClr>
                </a:solidFill>
              </a:defRPr>
            </a:lvl1pPr>
          </a:lstStyle>
          <a:p>
            <a:r>
              <a:rPr lang="en-US" dirty="0"/>
              <a:t>Click Icon To Add Image</a:t>
            </a:r>
          </a:p>
        </p:txBody>
      </p:sp>
      <p:sp>
        <p:nvSpPr>
          <p:cNvPr id="17" name="Text Placeholder 3"/>
          <p:cNvSpPr>
            <a:spLocks noGrp="1"/>
          </p:cNvSpPr>
          <p:nvPr>
            <p:ph type="body" sz="half" idx="19"/>
          </p:nvPr>
        </p:nvSpPr>
        <p:spPr>
          <a:xfrm>
            <a:off x="2746340" y="5095692"/>
            <a:ext cx="2121040" cy="846795"/>
          </a:xfrm>
          <a:prstGeom prst="rect">
            <a:avLst/>
          </a:prstGeom>
        </p:spPr>
        <p:txBody>
          <a:bodyPr wrap="square" lIns="0" tIns="0" rIns="0" bIns="0" anchor="t">
            <a:noAutofit/>
          </a:bodyPr>
          <a:lstStyle>
            <a:lvl1pPr marL="0" indent="0" algn="ctr">
              <a:buNone/>
              <a:defRPr sz="1467" b="0" baseline="0">
                <a:solidFill>
                  <a:schemeClr val="bg1">
                    <a:lumMod val="50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algn="ctr"/>
            <a:endParaRPr lang="en-US" sz="1333" dirty="0">
              <a:solidFill>
                <a:schemeClr val="tx1">
                  <a:lumMod val="50000"/>
                  <a:lumOff val="50000"/>
                </a:schemeClr>
              </a:solidFill>
            </a:endParaRPr>
          </a:p>
        </p:txBody>
      </p:sp>
      <p:sp>
        <p:nvSpPr>
          <p:cNvPr id="18" name="Rectangle 17"/>
          <p:cNvSpPr/>
          <p:nvPr userDrawn="1"/>
        </p:nvSpPr>
        <p:spPr>
          <a:xfrm>
            <a:off x="2776636" y="4693795"/>
            <a:ext cx="2060448" cy="14309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67" dirty="0"/>
          </a:p>
        </p:txBody>
      </p:sp>
      <p:sp>
        <p:nvSpPr>
          <p:cNvPr id="19" name="Text Placeholder 3"/>
          <p:cNvSpPr>
            <a:spLocks noGrp="1"/>
          </p:cNvSpPr>
          <p:nvPr>
            <p:ph type="body" sz="half" idx="21"/>
          </p:nvPr>
        </p:nvSpPr>
        <p:spPr>
          <a:xfrm>
            <a:off x="2776636" y="2171898"/>
            <a:ext cx="2060448" cy="549532"/>
          </a:xfrm>
          <a:prstGeom prst="rect">
            <a:avLst/>
          </a:prstGeom>
          <a:solidFill>
            <a:schemeClr val="accent2">
              <a:alpha val="75000"/>
            </a:schemeClr>
          </a:solidFill>
        </p:spPr>
        <p:txBody>
          <a:bodyPr wrap="none" lIns="0" tIns="0" rIns="0" bIns="0" anchor="ctr">
            <a:noAutofit/>
          </a:bodyPr>
          <a:lstStyle>
            <a:lvl1pPr marL="0" indent="0" algn="ctr">
              <a:buNone/>
              <a:defRPr sz="1600" b="1" baseline="0">
                <a:solidFill>
                  <a:schemeClr val="bg1"/>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20" name="Picture Placeholder 7"/>
          <p:cNvSpPr>
            <a:spLocks noGrp="1"/>
          </p:cNvSpPr>
          <p:nvPr>
            <p:ph type="pic" sz="quarter" idx="22" hasCustomPrompt="1"/>
          </p:nvPr>
        </p:nvSpPr>
        <p:spPr>
          <a:xfrm>
            <a:off x="5068941" y="2169085"/>
            <a:ext cx="2054121" cy="2522991"/>
          </a:xfrm>
          <a:prstGeom prst="rect">
            <a:avLst/>
          </a:prstGeom>
          <a:ln>
            <a:noFill/>
          </a:ln>
        </p:spPr>
        <p:txBody>
          <a:bodyPr bIns="457200" anchor="b"/>
          <a:lstStyle>
            <a:lvl1pPr algn="ctr">
              <a:buNone/>
              <a:defRPr sz="1467">
                <a:solidFill>
                  <a:schemeClr val="tx1">
                    <a:lumMod val="50000"/>
                    <a:lumOff val="50000"/>
                  </a:schemeClr>
                </a:solidFill>
              </a:defRPr>
            </a:lvl1pPr>
          </a:lstStyle>
          <a:p>
            <a:r>
              <a:rPr lang="en-US" dirty="0"/>
              <a:t>Click Icon To Add Image</a:t>
            </a:r>
          </a:p>
        </p:txBody>
      </p:sp>
      <p:sp>
        <p:nvSpPr>
          <p:cNvPr id="21" name="Text Placeholder 3"/>
          <p:cNvSpPr>
            <a:spLocks noGrp="1"/>
          </p:cNvSpPr>
          <p:nvPr>
            <p:ph type="body" sz="half" idx="23"/>
          </p:nvPr>
        </p:nvSpPr>
        <p:spPr>
          <a:xfrm>
            <a:off x="5035480" y="5095692"/>
            <a:ext cx="2121040" cy="846795"/>
          </a:xfrm>
          <a:prstGeom prst="rect">
            <a:avLst/>
          </a:prstGeom>
        </p:spPr>
        <p:txBody>
          <a:bodyPr wrap="square" lIns="0" tIns="0" rIns="0" bIns="0" anchor="t">
            <a:noAutofit/>
          </a:bodyPr>
          <a:lstStyle>
            <a:lvl1pPr marL="0" indent="0" algn="ctr">
              <a:buNone/>
              <a:defRPr sz="1467" b="0" baseline="0">
                <a:solidFill>
                  <a:schemeClr val="bg1">
                    <a:lumMod val="50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algn="ctr"/>
            <a:endParaRPr lang="en-US" sz="1333" dirty="0">
              <a:solidFill>
                <a:schemeClr val="tx1">
                  <a:lumMod val="50000"/>
                  <a:lumOff val="50000"/>
                </a:schemeClr>
              </a:solidFill>
            </a:endParaRPr>
          </a:p>
        </p:txBody>
      </p:sp>
      <p:sp>
        <p:nvSpPr>
          <p:cNvPr id="22" name="Rectangle 21"/>
          <p:cNvSpPr/>
          <p:nvPr userDrawn="1"/>
        </p:nvSpPr>
        <p:spPr>
          <a:xfrm>
            <a:off x="5065776" y="4693795"/>
            <a:ext cx="2060448" cy="143099"/>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67" dirty="0"/>
          </a:p>
        </p:txBody>
      </p:sp>
      <p:sp>
        <p:nvSpPr>
          <p:cNvPr id="23" name="Text Placeholder 3"/>
          <p:cNvSpPr>
            <a:spLocks noGrp="1"/>
          </p:cNvSpPr>
          <p:nvPr>
            <p:ph type="body" sz="half" idx="25"/>
          </p:nvPr>
        </p:nvSpPr>
        <p:spPr>
          <a:xfrm>
            <a:off x="5065776" y="2171898"/>
            <a:ext cx="2060448" cy="549532"/>
          </a:xfrm>
          <a:prstGeom prst="rect">
            <a:avLst/>
          </a:prstGeom>
          <a:solidFill>
            <a:schemeClr val="accent3">
              <a:alpha val="75000"/>
            </a:schemeClr>
          </a:solidFill>
        </p:spPr>
        <p:txBody>
          <a:bodyPr wrap="none" lIns="0" tIns="0" rIns="0" bIns="0" anchor="ctr">
            <a:noAutofit/>
          </a:bodyPr>
          <a:lstStyle>
            <a:lvl1pPr marL="0" indent="0" algn="ctr">
              <a:buNone/>
              <a:defRPr sz="1600" b="1" baseline="0">
                <a:solidFill>
                  <a:schemeClr val="bg1"/>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24" name="Picture Placeholder 7"/>
          <p:cNvSpPr>
            <a:spLocks noGrp="1"/>
          </p:cNvSpPr>
          <p:nvPr>
            <p:ph type="pic" sz="quarter" idx="26" hasCustomPrompt="1"/>
          </p:nvPr>
        </p:nvSpPr>
        <p:spPr>
          <a:xfrm>
            <a:off x="7358081" y="2169085"/>
            <a:ext cx="2054121" cy="2522991"/>
          </a:xfrm>
          <a:prstGeom prst="rect">
            <a:avLst/>
          </a:prstGeom>
          <a:ln>
            <a:noFill/>
          </a:ln>
        </p:spPr>
        <p:txBody>
          <a:bodyPr bIns="457200" anchor="b"/>
          <a:lstStyle>
            <a:lvl1pPr algn="ctr">
              <a:buNone/>
              <a:defRPr sz="1467">
                <a:solidFill>
                  <a:schemeClr val="tx1">
                    <a:lumMod val="50000"/>
                    <a:lumOff val="50000"/>
                  </a:schemeClr>
                </a:solidFill>
              </a:defRPr>
            </a:lvl1pPr>
          </a:lstStyle>
          <a:p>
            <a:r>
              <a:rPr lang="en-US" dirty="0"/>
              <a:t>Click Icon To Add Image</a:t>
            </a:r>
          </a:p>
        </p:txBody>
      </p:sp>
      <p:sp>
        <p:nvSpPr>
          <p:cNvPr id="25" name="Text Placeholder 3"/>
          <p:cNvSpPr>
            <a:spLocks noGrp="1"/>
          </p:cNvSpPr>
          <p:nvPr>
            <p:ph type="body" sz="half" idx="27"/>
          </p:nvPr>
        </p:nvSpPr>
        <p:spPr>
          <a:xfrm>
            <a:off x="7324620" y="5095692"/>
            <a:ext cx="2121040" cy="846795"/>
          </a:xfrm>
          <a:prstGeom prst="rect">
            <a:avLst/>
          </a:prstGeom>
        </p:spPr>
        <p:txBody>
          <a:bodyPr wrap="square" lIns="0" tIns="0" rIns="0" bIns="0" anchor="t">
            <a:noAutofit/>
          </a:bodyPr>
          <a:lstStyle>
            <a:lvl1pPr marL="0" indent="0" algn="ctr">
              <a:buNone/>
              <a:defRPr sz="1467" b="0" baseline="0">
                <a:solidFill>
                  <a:schemeClr val="bg1">
                    <a:lumMod val="50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algn="ctr"/>
            <a:endParaRPr lang="en-US" sz="1333" dirty="0">
              <a:solidFill>
                <a:schemeClr val="tx1">
                  <a:lumMod val="50000"/>
                  <a:lumOff val="50000"/>
                </a:schemeClr>
              </a:solidFill>
            </a:endParaRPr>
          </a:p>
        </p:txBody>
      </p:sp>
      <p:sp>
        <p:nvSpPr>
          <p:cNvPr id="26" name="Rectangle 25"/>
          <p:cNvSpPr/>
          <p:nvPr userDrawn="1"/>
        </p:nvSpPr>
        <p:spPr>
          <a:xfrm>
            <a:off x="7354916" y="4693795"/>
            <a:ext cx="2060448" cy="1430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67" dirty="0"/>
          </a:p>
        </p:txBody>
      </p:sp>
      <p:sp>
        <p:nvSpPr>
          <p:cNvPr id="27" name="Text Placeholder 3"/>
          <p:cNvSpPr>
            <a:spLocks noGrp="1"/>
          </p:cNvSpPr>
          <p:nvPr>
            <p:ph type="body" sz="half" idx="29"/>
          </p:nvPr>
        </p:nvSpPr>
        <p:spPr>
          <a:xfrm>
            <a:off x="7354916" y="2171898"/>
            <a:ext cx="2060448" cy="549532"/>
          </a:xfrm>
          <a:prstGeom prst="rect">
            <a:avLst/>
          </a:prstGeom>
          <a:solidFill>
            <a:schemeClr val="accent4">
              <a:alpha val="75000"/>
            </a:schemeClr>
          </a:solidFill>
        </p:spPr>
        <p:txBody>
          <a:bodyPr wrap="none" lIns="0" tIns="0" rIns="0" bIns="0" anchor="ctr">
            <a:noAutofit/>
          </a:bodyPr>
          <a:lstStyle>
            <a:lvl1pPr marL="0" indent="0" algn="ctr">
              <a:buNone/>
              <a:defRPr sz="1600" b="1" baseline="0">
                <a:solidFill>
                  <a:schemeClr val="bg1"/>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28" name="Picture Placeholder 7"/>
          <p:cNvSpPr>
            <a:spLocks noGrp="1"/>
          </p:cNvSpPr>
          <p:nvPr>
            <p:ph type="pic" sz="quarter" idx="30" hasCustomPrompt="1"/>
          </p:nvPr>
        </p:nvSpPr>
        <p:spPr>
          <a:xfrm>
            <a:off x="9647221" y="2169085"/>
            <a:ext cx="2054121" cy="2522991"/>
          </a:xfrm>
          <a:prstGeom prst="rect">
            <a:avLst/>
          </a:prstGeom>
          <a:ln>
            <a:noFill/>
          </a:ln>
        </p:spPr>
        <p:txBody>
          <a:bodyPr bIns="457200" anchor="b"/>
          <a:lstStyle>
            <a:lvl1pPr algn="ctr">
              <a:buNone/>
              <a:defRPr sz="1467">
                <a:solidFill>
                  <a:schemeClr val="tx1">
                    <a:lumMod val="50000"/>
                    <a:lumOff val="50000"/>
                  </a:schemeClr>
                </a:solidFill>
              </a:defRPr>
            </a:lvl1pPr>
          </a:lstStyle>
          <a:p>
            <a:r>
              <a:rPr lang="en-US" dirty="0"/>
              <a:t>Click Icon To Add Image</a:t>
            </a:r>
          </a:p>
        </p:txBody>
      </p:sp>
      <p:sp>
        <p:nvSpPr>
          <p:cNvPr id="29" name="Text Placeholder 3"/>
          <p:cNvSpPr>
            <a:spLocks noGrp="1"/>
          </p:cNvSpPr>
          <p:nvPr>
            <p:ph type="body" sz="half" idx="31"/>
          </p:nvPr>
        </p:nvSpPr>
        <p:spPr>
          <a:xfrm>
            <a:off x="9613760" y="5095692"/>
            <a:ext cx="2121040" cy="846795"/>
          </a:xfrm>
          <a:prstGeom prst="rect">
            <a:avLst/>
          </a:prstGeom>
        </p:spPr>
        <p:txBody>
          <a:bodyPr wrap="square" lIns="0" tIns="0" rIns="0" bIns="0" anchor="t">
            <a:noAutofit/>
          </a:bodyPr>
          <a:lstStyle>
            <a:lvl1pPr marL="0" indent="0" algn="ctr">
              <a:buNone/>
              <a:defRPr sz="1467" b="0" baseline="0">
                <a:solidFill>
                  <a:schemeClr val="bg1">
                    <a:lumMod val="50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algn="ctr"/>
            <a:endParaRPr lang="en-US" sz="1333" dirty="0">
              <a:solidFill>
                <a:schemeClr val="tx1">
                  <a:lumMod val="50000"/>
                  <a:lumOff val="50000"/>
                </a:schemeClr>
              </a:solidFill>
            </a:endParaRPr>
          </a:p>
        </p:txBody>
      </p:sp>
      <p:sp>
        <p:nvSpPr>
          <p:cNvPr id="30" name="Rectangle 29"/>
          <p:cNvSpPr/>
          <p:nvPr userDrawn="1"/>
        </p:nvSpPr>
        <p:spPr>
          <a:xfrm>
            <a:off x="9644056" y="4693795"/>
            <a:ext cx="2060448" cy="143099"/>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67" dirty="0"/>
          </a:p>
        </p:txBody>
      </p:sp>
      <p:sp>
        <p:nvSpPr>
          <p:cNvPr id="31" name="Text Placeholder 3"/>
          <p:cNvSpPr>
            <a:spLocks noGrp="1"/>
          </p:cNvSpPr>
          <p:nvPr>
            <p:ph type="body" sz="half" idx="33"/>
          </p:nvPr>
        </p:nvSpPr>
        <p:spPr>
          <a:xfrm>
            <a:off x="9644056" y="2171898"/>
            <a:ext cx="2060448" cy="549532"/>
          </a:xfrm>
          <a:prstGeom prst="rect">
            <a:avLst/>
          </a:prstGeom>
          <a:solidFill>
            <a:schemeClr val="accent5">
              <a:alpha val="75000"/>
            </a:schemeClr>
          </a:solidFill>
        </p:spPr>
        <p:txBody>
          <a:bodyPr wrap="none" lIns="0" tIns="0" rIns="0" bIns="0" anchor="ctr">
            <a:noAutofit/>
          </a:bodyPr>
          <a:lstStyle>
            <a:lvl1pPr marL="0" indent="0" algn="ctr">
              <a:buNone/>
              <a:defRPr sz="1600" b="1" baseline="0">
                <a:solidFill>
                  <a:schemeClr val="bg1"/>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Tree>
    <p:extLst>
      <p:ext uri="{BB962C8B-B14F-4D97-AF65-F5344CB8AC3E}">
        <p14:creationId xmlns:p14="http://schemas.microsoft.com/office/powerpoint/2010/main" val="41601907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32"/>
                                        </p:tgtEl>
                                        <p:attrNameLst>
                                          <p:attrName>style.visibility</p:attrName>
                                        </p:attrNameLst>
                                      </p:cBhvr>
                                      <p:to>
                                        <p:strVal val="visible"/>
                                      </p:to>
                                    </p:set>
                                    <p:animEffect transition="in" filter="barn(inVertical)">
                                      <p:cBhvr>
                                        <p:cTn id="7" dur="500"/>
                                        <p:tgtEl>
                                          <p:spTgt spid="32"/>
                                        </p:tgtEl>
                                      </p:cBhvr>
                                    </p:animEffect>
                                  </p:childTnLst>
                                </p:cTn>
                              </p:par>
                            </p:childTnLst>
                          </p:cTn>
                        </p:par>
                        <p:par>
                          <p:cTn id="8" fill="hold">
                            <p:stCondLst>
                              <p:cond delay="500"/>
                            </p:stCondLst>
                            <p:childTnLst>
                              <p:par>
                                <p:cTn id="9" presetID="22" presetClass="entr" presetSubtype="1" fill="hold" grpId="0"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wipe(up)">
                                      <p:cBhvr>
                                        <p:cTn id="11" dur="500"/>
                                        <p:tgtEl>
                                          <p:spTgt spid="10"/>
                                        </p:tgtEl>
                                      </p:cBhvr>
                                    </p:animEffect>
                                  </p:childTnLst>
                                </p:cTn>
                              </p:par>
                              <p:par>
                                <p:cTn id="12" presetID="12" presetClass="entr" presetSubtype="4" fill="hold" grpId="0" nodeType="withEffect">
                                  <p:stCondLst>
                                    <p:cond delay="0"/>
                                  </p:stCondLst>
                                  <p:childTnLst>
                                    <p:set>
                                      <p:cBhvr>
                                        <p:cTn id="13" dur="1" fill="hold">
                                          <p:stCondLst>
                                            <p:cond delay="0"/>
                                          </p:stCondLst>
                                        </p:cTn>
                                        <p:tgtEl>
                                          <p:spTgt spid="12"/>
                                        </p:tgtEl>
                                        <p:attrNameLst>
                                          <p:attrName>style.visibility</p:attrName>
                                        </p:attrNameLst>
                                      </p:cBhvr>
                                      <p:to>
                                        <p:strVal val="visible"/>
                                      </p:to>
                                    </p:set>
                                    <p:animEffect transition="in" filter="slide(fromBottom)">
                                      <p:cBhvr>
                                        <p:cTn id="14" dur="500"/>
                                        <p:tgtEl>
                                          <p:spTgt spid="12"/>
                                        </p:tgtEl>
                                      </p:cBhvr>
                                    </p:animEffect>
                                  </p:childTnLst>
                                </p:cTn>
                              </p:par>
                            </p:childTnLst>
                          </p:cTn>
                        </p:par>
                        <p:par>
                          <p:cTn id="15" fill="hold">
                            <p:stCondLst>
                              <p:cond delay="1000"/>
                            </p:stCondLst>
                            <p:childTnLst>
                              <p:par>
                                <p:cTn id="16" presetID="22" presetClass="entr" presetSubtype="1" fill="hold" grpId="0" nodeType="afterEffect">
                                  <p:stCondLst>
                                    <p:cond delay="0"/>
                                  </p:stCondLst>
                                  <p:childTnLst>
                                    <p:set>
                                      <p:cBhvr>
                                        <p:cTn id="17" dur="1" fill="hold">
                                          <p:stCondLst>
                                            <p:cond delay="0"/>
                                          </p:stCondLst>
                                        </p:cTn>
                                        <p:tgtEl>
                                          <p:spTgt spid="13">
                                            <p:bg/>
                                          </p:spTgt>
                                        </p:tgtEl>
                                        <p:attrNameLst>
                                          <p:attrName>style.visibility</p:attrName>
                                        </p:attrNameLst>
                                      </p:cBhvr>
                                      <p:to>
                                        <p:strVal val="visible"/>
                                      </p:to>
                                    </p:set>
                                    <p:animEffect transition="in" filter="wipe(up)">
                                      <p:cBhvr>
                                        <p:cTn id="18" dur="500"/>
                                        <p:tgtEl>
                                          <p:spTgt spid="13">
                                            <p:bg/>
                                          </p:spTgt>
                                        </p:tgtEl>
                                      </p:cBhvr>
                                    </p:animEffect>
                                  </p:childTnLst>
                                </p:cTn>
                              </p:par>
                              <p:par>
                                <p:cTn id="19" presetID="10" presetClass="entr" presetSubtype="0" fill="hold" grpId="0" nodeType="withEffect" nodePh="1">
                                  <p:stCondLst>
                                    <p:cond delay="0"/>
                                  </p:stCondLst>
                                  <p:endCondLst>
                                    <p:cond evt="begin" delay="0">
                                      <p:tn val="19"/>
                                    </p:cond>
                                  </p:endCondLst>
                                  <p:childTnLst>
                                    <p:set>
                                      <p:cBhvr>
                                        <p:cTn id="20" dur="1" fill="hold">
                                          <p:stCondLst>
                                            <p:cond delay="0"/>
                                          </p:stCondLst>
                                        </p:cTn>
                                        <p:tgtEl>
                                          <p:spTgt spid="13">
                                            <p:txEl>
                                              <p:pRg st="0" end="0"/>
                                            </p:txEl>
                                          </p:spTgt>
                                        </p:tgtEl>
                                        <p:attrNameLst>
                                          <p:attrName>style.visibility</p:attrName>
                                        </p:attrNameLst>
                                      </p:cBhvr>
                                      <p:to>
                                        <p:strVal val="visible"/>
                                      </p:to>
                                    </p:set>
                                    <p:animEffect transition="in" filter="fade">
                                      <p:cBhvr>
                                        <p:cTn id="21" dur="500"/>
                                        <p:tgtEl>
                                          <p:spTgt spid="13">
                                            <p:txEl>
                                              <p:pRg st="0" end="0"/>
                                            </p:txEl>
                                          </p:spTgt>
                                        </p:tgtEl>
                                      </p:cBhvr>
                                    </p:animEffect>
                                  </p:childTnLst>
                                </p:cTn>
                              </p:par>
                            </p:childTnLst>
                          </p:cTn>
                        </p:par>
                        <p:par>
                          <p:cTn id="22" fill="hold">
                            <p:stCondLst>
                              <p:cond delay="1500"/>
                            </p:stCondLst>
                            <p:childTnLst>
                              <p:par>
                                <p:cTn id="23" presetID="2" presetClass="entr" presetSubtype="4" accel="50000" decel="50000" fill="hold" grpId="0" nodeType="afterEffect" nodePh="1">
                                  <p:stCondLst>
                                    <p:cond delay="0"/>
                                  </p:stCondLst>
                                  <p:endCondLst>
                                    <p:cond evt="begin" delay="0">
                                      <p:tn val="23"/>
                                    </p:cond>
                                  </p:endCondLst>
                                  <p:childTnLst>
                                    <p:set>
                                      <p:cBhvr>
                                        <p:cTn id="24" dur="1" fill="hold">
                                          <p:stCondLst>
                                            <p:cond delay="0"/>
                                          </p:stCondLst>
                                        </p:cTn>
                                        <p:tgtEl>
                                          <p:spTgt spid="11">
                                            <p:txEl>
                                              <p:pRg st="0" end="0"/>
                                            </p:txEl>
                                          </p:spTgt>
                                        </p:tgtEl>
                                        <p:attrNameLst>
                                          <p:attrName>style.visibility</p:attrName>
                                        </p:attrNameLst>
                                      </p:cBhvr>
                                      <p:to>
                                        <p:strVal val="visible"/>
                                      </p:to>
                                    </p:set>
                                    <p:anim calcmode="lin" valueType="num">
                                      <p:cBhvr additive="base">
                                        <p:cTn id="25" dur="500" fill="hold"/>
                                        <p:tgtEl>
                                          <p:spTgt spid="11">
                                            <p:txEl>
                                              <p:pRg st="0" end="0"/>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1">
                                            <p:txEl>
                                              <p:pRg st="0" end="0"/>
                                            </p:txEl>
                                          </p:spTgt>
                                        </p:tgtEl>
                                        <p:attrNameLst>
                                          <p:attrName>ppt_y</p:attrName>
                                        </p:attrNameLst>
                                      </p:cBhvr>
                                      <p:tavLst>
                                        <p:tav tm="0">
                                          <p:val>
                                            <p:strVal val="1+#ppt_h/2"/>
                                          </p:val>
                                        </p:tav>
                                        <p:tav tm="100000">
                                          <p:val>
                                            <p:strVal val="#ppt_y"/>
                                          </p:val>
                                        </p:tav>
                                      </p:tavLst>
                                    </p:anim>
                                  </p:childTnLst>
                                </p:cTn>
                              </p:par>
                            </p:childTnLst>
                          </p:cTn>
                        </p:par>
                        <p:par>
                          <p:cTn id="27" fill="hold">
                            <p:stCondLst>
                              <p:cond delay="2000"/>
                            </p:stCondLst>
                            <p:childTnLst>
                              <p:par>
                                <p:cTn id="28" presetID="22" presetClass="entr" presetSubtype="1" fill="hold" grpId="0" nodeType="afterEffect">
                                  <p:stCondLst>
                                    <p:cond delay="0"/>
                                  </p:stCondLst>
                                  <p:childTnLst>
                                    <p:set>
                                      <p:cBhvr>
                                        <p:cTn id="29" dur="1" fill="hold">
                                          <p:stCondLst>
                                            <p:cond delay="0"/>
                                          </p:stCondLst>
                                        </p:cTn>
                                        <p:tgtEl>
                                          <p:spTgt spid="16"/>
                                        </p:tgtEl>
                                        <p:attrNameLst>
                                          <p:attrName>style.visibility</p:attrName>
                                        </p:attrNameLst>
                                      </p:cBhvr>
                                      <p:to>
                                        <p:strVal val="visible"/>
                                      </p:to>
                                    </p:set>
                                    <p:animEffect transition="in" filter="wipe(up)">
                                      <p:cBhvr>
                                        <p:cTn id="30" dur="500"/>
                                        <p:tgtEl>
                                          <p:spTgt spid="16"/>
                                        </p:tgtEl>
                                      </p:cBhvr>
                                    </p:animEffect>
                                  </p:childTnLst>
                                </p:cTn>
                              </p:par>
                              <p:par>
                                <p:cTn id="31" presetID="12" presetClass="entr" presetSubtype="4" fill="hold" grpId="0" nodeType="withEffect">
                                  <p:stCondLst>
                                    <p:cond delay="0"/>
                                  </p:stCondLst>
                                  <p:childTnLst>
                                    <p:set>
                                      <p:cBhvr>
                                        <p:cTn id="32" dur="1" fill="hold">
                                          <p:stCondLst>
                                            <p:cond delay="0"/>
                                          </p:stCondLst>
                                        </p:cTn>
                                        <p:tgtEl>
                                          <p:spTgt spid="18"/>
                                        </p:tgtEl>
                                        <p:attrNameLst>
                                          <p:attrName>style.visibility</p:attrName>
                                        </p:attrNameLst>
                                      </p:cBhvr>
                                      <p:to>
                                        <p:strVal val="visible"/>
                                      </p:to>
                                    </p:set>
                                    <p:animEffect transition="in" filter="slide(fromBottom)">
                                      <p:cBhvr>
                                        <p:cTn id="33" dur="500"/>
                                        <p:tgtEl>
                                          <p:spTgt spid="18"/>
                                        </p:tgtEl>
                                      </p:cBhvr>
                                    </p:animEffect>
                                  </p:childTnLst>
                                </p:cTn>
                              </p:par>
                            </p:childTnLst>
                          </p:cTn>
                        </p:par>
                        <p:par>
                          <p:cTn id="34" fill="hold">
                            <p:stCondLst>
                              <p:cond delay="2500"/>
                            </p:stCondLst>
                            <p:childTnLst>
                              <p:par>
                                <p:cTn id="35" presetID="22" presetClass="entr" presetSubtype="1" fill="hold" grpId="0" nodeType="afterEffect">
                                  <p:stCondLst>
                                    <p:cond delay="0"/>
                                  </p:stCondLst>
                                  <p:childTnLst>
                                    <p:set>
                                      <p:cBhvr>
                                        <p:cTn id="36" dur="1" fill="hold">
                                          <p:stCondLst>
                                            <p:cond delay="0"/>
                                          </p:stCondLst>
                                        </p:cTn>
                                        <p:tgtEl>
                                          <p:spTgt spid="19">
                                            <p:bg/>
                                          </p:spTgt>
                                        </p:tgtEl>
                                        <p:attrNameLst>
                                          <p:attrName>style.visibility</p:attrName>
                                        </p:attrNameLst>
                                      </p:cBhvr>
                                      <p:to>
                                        <p:strVal val="visible"/>
                                      </p:to>
                                    </p:set>
                                    <p:animEffect transition="in" filter="wipe(up)">
                                      <p:cBhvr>
                                        <p:cTn id="37" dur="500"/>
                                        <p:tgtEl>
                                          <p:spTgt spid="19">
                                            <p:bg/>
                                          </p:spTgt>
                                        </p:tgtEl>
                                      </p:cBhvr>
                                    </p:animEffect>
                                  </p:childTnLst>
                                </p:cTn>
                              </p:par>
                              <p:par>
                                <p:cTn id="38" presetID="10" presetClass="entr" presetSubtype="0" fill="hold" grpId="0" nodeType="withEffect" nodePh="1">
                                  <p:stCondLst>
                                    <p:cond delay="0"/>
                                  </p:stCondLst>
                                  <p:endCondLst>
                                    <p:cond evt="begin" delay="0">
                                      <p:tn val="38"/>
                                    </p:cond>
                                  </p:endCondLst>
                                  <p:childTnLst>
                                    <p:set>
                                      <p:cBhvr>
                                        <p:cTn id="39" dur="1" fill="hold">
                                          <p:stCondLst>
                                            <p:cond delay="0"/>
                                          </p:stCondLst>
                                        </p:cTn>
                                        <p:tgtEl>
                                          <p:spTgt spid="19">
                                            <p:txEl>
                                              <p:pRg st="0" end="0"/>
                                            </p:txEl>
                                          </p:spTgt>
                                        </p:tgtEl>
                                        <p:attrNameLst>
                                          <p:attrName>style.visibility</p:attrName>
                                        </p:attrNameLst>
                                      </p:cBhvr>
                                      <p:to>
                                        <p:strVal val="visible"/>
                                      </p:to>
                                    </p:set>
                                    <p:animEffect transition="in" filter="fade">
                                      <p:cBhvr>
                                        <p:cTn id="40" dur="500"/>
                                        <p:tgtEl>
                                          <p:spTgt spid="19">
                                            <p:txEl>
                                              <p:pRg st="0" end="0"/>
                                            </p:txEl>
                                          </p:spTgt>
                                        </p:tgtEl>
                                      </p:cBhvr>
                                    </p:animEffect>
                                  </p:childTnLst>
                                </p:cTn>
                              </p:par>
                            </p:childTnLst>
                          </p:cTn>
                        </p:par>
                        <p:par>
                          <p:cTn id="41" fill="hold">
                            <p:stCondLst>
                              <p:cond delay="3000"/>
                            </p:stCondLst>
                            <p:childTnLst>
                              <p:par>
                                <p:cTn id="42" presetID="2" presetClass="entr" presetSubtype="4" accel="50000" decel="50000" fill="hold" grpId="0" nodeType="afterEffect" nodePh="1">
                                  <p:stCondLst>
                                    <p:cond delay="0"/>
                                  </p:stCondLst>
                                  <p:endCondLst>
                                    <p:cond evt="begin" delay="0">
                                      <p:tn val="42"/>
                                    </p:cond>
                                  </p:endCondLst>
                                  <p:childTnLst>
                                    <p:set>
                                      <p:cBhvr>
                                        <p:cTn id="43" dur="1" fill="hold">
                                          <p:stCondLst>
                                            <p:cond delay="0"/>
                                          </p:stCondLst>
                                        </p:cTn>
                                        <p:tgtEl>
                                          <p:spTgt spid="17">
                                            <p:txEl>
                                              <p:pRg st="0" end="0"/>
                                            </p:txEl>
                                          </p:spTgt>
                                        </p:tgtEl>
                                        <p:attrNameLst>
                                          <p:attrName>style.visibility</p:attrName>
                                        </p:attrNameLst>
                                      </p:cBhvr>
                                      <p:to>
                                        <p:strVal val="visible"/>
                                      </p:to>
                                    </p:set>
                                    <p:anim calcmode="lin" valueType="num">
                                      <p:cBhvr additive="base">
                                        <p:cTn id="44" dur="500" fill="hold"/>
                                        <p:tgtEl>
                                          <p:spTgt spid="17">
                                            <p:txEl>
                                              <p:pRg st="0" end="0"/>
                                            </p:txEl>
                                          </p:spTgt>
                                        </p:tgtEl>
                                        <p:attrNameLst>
                                          <p:attrName>ppt_x</p:attrName>
                                        </p:attrNameLst>
                                      </p:cBhvr>
                                      <p:tavLst>
                                        <p:tav tm="0">
                                          <p:val>
                                            <p:strVal val="#ppt_x"/>
                                          </p:val>
                                        </p:tav>
                                        <p:tav tm="100000">
                                          <p:val>
                                            <p:strVal val="#ppt_x"/>
                                          </p:val>
                                        </p:tav>
                                      </p:tavLst>
                                    </p:anim>
                                    <p:anim calcmode="lin" valueType="num">
                                      <p:cBhvr additive="base">
                                        <p:cTn id="45" dur="500" fill="hold"/>
                                        <p:tgtEl>
                                          <p:spTgt spid="17">
                                            <p:txEl>
                                              <p:pRg st="0" end="0"/>
                                            </p:txEl>
                                          </p:spTgt>
                                        </p:tgtEl>
                                        <p:attrNameLst>
                                          <p:attrName>ppt_y</p:attrName>
                                        </p:attrNameLst>
                                      </p:cBhvr>
                                      <p:tavLst>
                                        <p:tav tm="0">
                                          <p:val>
                                            <p:strVal val="1+#ppt_h/2"/>
                                          </p:val>
                                        </p:tav>
                                        <p:tav tm="100000">
                                          <p:val>
                                            <p:strVal val="#ppt_y"/>
                                          </p:val>
                                        </p:tav>
                                      </p:tavLst>
                                    </p:anim>
                                  </p:childTnLst>
                                </p:cTn>
                              </p:par>
                            </p:childTnLst>
                          </p:cTn>
                        </p:par>
                        <p:par>
                          <p:cTn id="46" fill="hold">
                            <p:stCondLst>
                              <p:cond delay="3500"/>
                            </p:stCondLst>
                            <p:childTnLst>
                              <p:par>
                                <p:cTn id="47" presetID="22" presetClass="entr" presetSubtype="1" fill="hold" grpId="0" nodeType="afterEffect">
                                  <p:stCondLst>
                                    <p:cond delay="0"/>
                                  </p:stCondLst>
                                  <p:childTnLst>
                                    <p:set>
                                      <p:cBhvr>
                                        <p:cTn id="48" dur="1" fill="hold">
                                          <p:stCondLst>
                                            <p:cond delay="0"/>
                                          </p:stCondLst>
                                        </p:cTn>
                                        <p:tgtEl>
                                          <p:spTgt spid="20"/>
                                        </p:tgtEl>
                                        <p:attrNameLst>
                                          <p:attrName>style.visibility</p:attrName>
                                        </p:attrNameLst>
                                      </p:cBhvr>
                                      <p:to>
                                        <p:strVal val="visible"/>
                                      </p:to>
                                    </p:set>
                                    <p:animEffect transition="in" filter="wipe(up)">
                                      <p:cBhvr>
                                        <p:cTn id="49" dur="500"/>
                                        <p:tgtEl>
                                          <p:spTgt spid="20"/>
                                        </p:tgtEl>
                                      </p:cBhvr>
                                    </p:animEffect>
                                  </p:childTnLst>
                                </p:cTn>
                              </p:par>
                              <p:par>
                                <p:cTn id="50" presetID="12" presetClass="entr" presetSubtype="4" fill="hold" grpId="0" nodeType="withEffect">
                                  <p:stCondLst>
                                    <p:cond delay="0"/>
                                  </p:stCondLst>
                                  <p:childTnLst>
                                    <p:set>
                                      <p:cBhvr>
                                        <p:cTn id="51" dur="1" fill="hold">
                                          <p:stCondLst>
                                            <p:cond delay="0"/>
                                          </p:stCondLst>
                                        </p:cTn>
                                        <p:tgtEl>
                                          <p:spTgt spid="22"/>
                                        </p:tgtEl>
                                        <p:attrNameLst>
                                          <p:attrName>style.visibility</p:attrName>
                                        </p:attrNameLst>
                                      </p:cBhvr>
                                      <p:to>
                                        <p:strVal val="visible"/>
                                      </p:to>
                                    </p:set>
                                    <p:animEffect transition="in" filter="slide(fromBottom)">
                                      <p:cBhvr>
                                        <p:cTn id="52" dur="500"/>
                                        <p:tgtEl>
                                          <p:spTgt spid="22"/>
                                        </p:tgtEl>
                                      </p:cBhvr>
                                    </p:animEffect>
                                  </p:childTnLst>
                                </p:cTn>
                              </p:par>
                            </p:childTnLst>
                          </p:cTn>
                        </p:par>
                        <p:par>
                          <p:cTn id="53" fill="hold">
                            <p:stCondLst>
                              <p:cond delay="4000"/>
                            </p:stCondLst>
                            <p:childTnLst>
                              <p:par>
                                <p:cTn id="54" presetID="22" presetClass="entr" presetSubtype="1" fill="hold" grpId="0" nodeType="afterEffect">
                                  <p:stCondLst>
                                    <p:cond delay="0"/>
                                  </p:stCondLst>
                                  <p:childTnLst>
                                    <p:set>
                                      <p:cBhvr>
                                        <p:cTn id="55" dur="1" fill="hold">
                                          <p:stCondLst>
                                            <p:cond delay="0"/>
                                          </p:stCondLst>
                                        </p:cTn>
                                        <p:tgtEl>
                                          <p:spTgt spid="23">
                                            <p:bg/>
                                          </p:spTgt>
                                        </p:tgtEl>
                                        <p:attrNameLst>
                                          <p:attrName>style.visibility</p:attrName>
                                        </p:attrNameLst>
                                      </p:cBhvr>
                                      <p:to>
                                        <p:strVal val="visible"/>
                                      </p:to>
                                    </p:set>
                                    <p:animEffect transition="in" filter="wipe(up)">
                                      <p:cBhvr>
                                        <p:cTn id="56" dur="500"/>
                                        <p:tgtEl>
                                          <p:spTgt spid="23">
                                            <p:bg/>
                                          </p:spTgt>
                                        </p:tgtEl>
                                      </p:cBhvr>
                                    </p:animEffect>
                                  </p:childTnLst>
                                </p:cTn>
                              </p:par>
                              <p:par>
                                <p:cTn id="57" presetID="10" presetClass="entr" presetSubtype="0" fill="hold" grpId="0" nodeType="withEffect" nodePh="1">
                                  <p:stCondLst>
                                    <p:cond delay="0"/>
                                  </p:stCondLst>
                                  <p:endCondLst>
                                    <p:cond evt="begin" delay="0">
                                      <p:tn val="57"/>
                                    </p:cond>
                                  </p:endCondLst>
                                  <p:childTnLst>
                                    <p:set>
                                      <p:cBhvr>
                                        <p:cTn id="58" dur="1" fill="hold">
                                          <p:stCondLst>
                                            <p:cond delay="0"/>
                                          </p:stCondLst>
                                        </p:cTn>
                                        <p:tgtEl>
                                          <p:spTgt spid="23">
                                            <p:txEl>
                                              <p:pRg st="0" end="0"/>
                                            </p:txEl>
                                          </p:spTgt>
                                        </p:tgtEl>
                                        <p:attrNameLst>
                                          <p:attrName>style.visibility</p:attrName>
                                        </p:attrNameLst>
                                      </p:cBhvr>
                                      <p:to>
                                        <p:strVal val="visible"/>
                                      </p:to>
                                    </p:set>
                                    <p:animEffect transition="in" filter="fade">
                                      <p:cBhvr>
                                        <p:cTn id="59" dur="500"/>
                                        <p:tgtEl>
                                          <p:spTgt spid="23">
                                            <p:txEl>
                                              <p:pRg st="0" end="0"/>
                                            </p:txEl>
                                          </p:spTgt>
                                        </p:tgtEl>
                                      </p:cBhvr>
                                    </p:animEffect>
                                  </p:childTnLst>
                                </p:cTn>
                              </p:par>
                            </p:childTnLst>
                          </p:cTn>
                        </p:par>
                        <p:par>
                          <p:cTn id="60" fill="hold">
                            <p:stCondLst>
                              <p:cond delay="4500"/>
                            </p:stCondLst>
                            <p:childTnLst>
                              <p:par>
                                <p:cTn id="61" presetID="2" presetClass="entr" presetSubtype="4" accel="50000" decel="50000" fill="hold" grpId="0" nodeType="afterEffect" nodePh="1">
                                  <p:stCondLst>
                                    <p:cond delay="0"/>
                                  </p:stCondLst>
                                  <p:endCondLst>
                                    <p:cond evt="begin" delay="0">
                                      <p:tn val="61"/>
                                    </p:cond>
                                  </p:endCondLst>
                                  <p:childTnLst>
                                    <p:set>
                                      <p:cBhvr>
                                        <p:cTn id="62" dur="1" fill="hold">
                                          <p:stCondLst>
                                            <p:cond delay="0"/>
                                          </p:stCondLst>
                                        </p:cTn>
                                        <p:tgtEl>
                                          <p:spTgt spid="21">
                                            <p:txEl>
                                              <p:pRg st="0" end="0"/>
                                            </p:txEl>
                                          </p:spTgt>
                                        </p:tgtEl>
                                        <p:attrNameLst>
                                          <p:attrName>style.visibility</p:attrName>
                                        </p:attrNameLst>
                                      </p:cBhvr>
                                      <p:to>
                                        <p:strVal val="visible"/>
                                      </p:to>
                                    </p:set>
                                    <p:anim calcmode="lin" valueType="num">
                                      <p:cBhvr additive="base">
                                        <p:cTn id="63" dur="500" fill="hold"/>
                                        <p:tgtEl>
                                          <p:spTgt spid="21">
                                            <p:txEl>
                                              <p:pRg st="0" end="0"/>
                                            </p:txEl>
                                          </p:spTgt>
                                        </p:tgtEl>
                                        <p:attrNameLst>
                                          <p:attrName>ppt_x</p:attrName>
                                        </p:attrNameLst>
                                      </p:cBhvr>
                                      <p:tavLst>
                                        <p:tav tm="0">
                                          <p:val>
                                            <p:strVal val="#ppt_x"/>
                                          </p:val>
                                        </p:tav>
                                        <p:tav tm="100000">
                                          <p:val>
                                            <p:strVal val="#ppt_x"/>
                                          </p:val>
                                        </p:tav>
                                      </p:tavLst>
                                    </p:anim>
                                    <p:anim calcmode="lin" valueType="num">
                                      <p:cBhvr additive="base">
                                        <p:cTn id="64" dur="500" fill="hold"/>
                                        <p:tgtEl>
                                          <p:spTgt spid="21">
                                            <p:txEl>
                                              <p:pRg st="0" end="0"/>
                                            </p:txEl>
                                          </p:spTgt>
                                        </p:tgtEl>
                                        <p:attrNameLst>
                                          <p:attrName>ppt_y</p:attrName>
                                        </p:attrNameLst>
                                      </p:cBhvr>
                                      <p:tavLst>
                                        <p:tav tm="0">
                                          <p:val>
                                            <p:strVal val="1+#ppt_h/2"/>
                                          </p:val>
                                        </p:tav>
                                        <p:tav tm="100000">
                                          <p:val>
                                            <p:strVal val="#ppt_y"/>
                                          </p:val>
                                        </p:tav>
                                      </p:tavLst>
                                    </p:anim>
                                  </p:childTnLst>
                                </p:cTn>
                              </p:par>
                            </p:childTnLst>
                          </p:cTn>
                        </p:par>
                        <p:par>
                          <p:cTn id="65" fill="hold">
                            <p:stCondLst>
                              <p:cond delay="5000"/>
                            </p:stCondLst>
                            <p:childTnLst>
                              <p:par>
                                <p:cTn id="66" presetID="22" presetClass="entr" presetSubtype="1" fill="hold" grpId="0" nodeType="afterEffect">
                                  <p:stCondLst>
                                    <p:cond delay="0"/>
                                  </p:stCondLst>
                                  <p:childTnLst>
                                    <p:set>
                                      <p:cBhvr>
                                        <p:cTn id="67" dur="1" fill="hold">
                                          <p:stCondLst>
                                            <p:cond delay="0"/>
                                          </p:stCondLst>
                                        </p:cTn>
                                        <p:tgtEl>
                                          <p:spTgt spid="24"/>
                                        </p:tgtEl>
                                        <p:attrNameLst>
                                          <p:attrName>style.visibility</p:attrName>
                                        </p:attrNameLst>
                                      </p:cBhvr>
                                      <p:to>
                                        <p:strVal val="visible"/>
                                      </p:to>
                                    </p:set>
                                    <p:animEffect transition="in" filter="wipe(up)">
                                      <p:cBhvr>
                                        <p:cTn id="68" dur="500"/>
                                        <p:tgtEl>
                                          <p:spTgt spid="24"/>
                                        </p:tgtEl>
                                      </p:cBhvr>
                                    </p:animEffect>
                                  </p:childTnLst>
                                </p:cTn>
                              </p:par>
                              <p:par>
                                <p:cTn id="69" presetID="12" presetClass="entr" presetSubtype="4" fill="hold" grpId="0" nodeType="withEffect">
                                  <p:stCondLst>
                                    <p:cond delay="0"/>
                                  </p:stCondLst>
                                  <p:childTnLst>
                                    <p:set>
                                      <p:cBhvr>
                                        <p:cTn id="70" dur="1" fill="hold">
                                          <p:stCondLst>
                                            <p:cond delay="0"/>
                                          </p:stCondLst>
                                        </p:cTn>
                                        <p:tgtEl>
                                          <p:spTgt spid="26"/>
                                        </p:tgtEl>
                                        <p:attrNameLst>
                                          <p:attrName>style.visibility</p:attrName>
                                        </p:attrNameLst>
                                      </p:cBhvr>
                                      <p:to>
                                        <p:strVal val="visible"/>
                                      </p:to>
                                    </p:set>
                                    <p:animEffect transition="in" filter="slide(fromBottom)">
                                      <p:cBhvr>
                                        <p:cTn id="71" dur="500"/>
                                        <p:tgtEl>
                                          <p:spTgt spid="26"/>
                                        </p:tgtEl>
                                      </p:cBhvr>
                                    </p:animEffect>
                                  </p:childTnLst>
                                </p:cTn>
                              </p:par>
                            </p:childTnLst>
                          </p:cTn>
                        </p:par>
                        <p:par>
                          <p:cTn id="72" fill="hold">
                            <p:stCondLst>
                              <p:cond delay="5500"/>
                            </p:stCondLst>
                            <p:childTnLst>
                              <p:par>
                                <p:cTn id="73" presetID="22" presetClass="entr" presetSubtype="1" fill="hold" grpId="0" nodeType="afterEffect">
                                  <p:stCondLst>
                                    <p:cond delay="0"/>
                                  </p:stCondLst>
                                  <p:childTnLst>
                                    <p:set>
                                      <p:cBhvr>
                                        <p:cTn id="74" dur="1" fill="hold">
                                          <p:stCondLst>
                                            <p:cond delay="0"/>
                                          </p:stCondLst>
                                        </p:cTn>
                                        <p:tgtEl>
                                          <p:spTgt spid="27">
                                            <p:bg/>
                                          </p:spTgt>
                                        </p:tgtEl>
                                        <p:attrNameLst>
                                          <p:attrName>style.visibility</p:attrName>
                                        </p:attrNameLst>
                                      </p:cBhvr>
                                      <p:to>
                                        <p:strVal val="visible"/>
                                      </p:to>
                                    </p:set>
                                    <p:animEffect transition="in" filter="wipe(up)">
                                      <p:cBhvr>
                                        <p:cTn id="75" dur="500"/>
                                        <p:tgtEl>
                                          <p:spTgt spid="27">
                                            <p:bg/>
                                          </p:spTgt>
                                        </p:tgtEl>
                                      </p:cBhvr>
                                    </p:animEffect>
                                  </p:childTnLst>
                                </p:cTn>
                              </p:par>
                              <p:par>
                                <p:cTn id="76" presetID="10" presetClass="entr" presetSubtype="0" fill="hold" grpId="0" nodeType="withEffect" nodePh="1">
                                  <p:stCondLst>
                                    <p:cond delay="0"/>
                                  </p:stCondLst>
                                  <p:endCondLst>
                                    <p:cond evt="begin" delay="0">
                                      <p:tn val="76"/>
                                    </p:cond>
                                  </p:endCondLst>
                                  <p:childTnLst>
                                    <p:set>
                                      <p:cBhvr>
                                        <p:cTn id="77" dur="1" fill="hold">
                                          <p:stCondLst>
                                            <p:cond delay="0"/>
                                          </p:stCondLst>
                                        </p:cTn>
                                        <p:tgtEl>
                                          <p:spTgt spid="27">
                                            <p:txEl>
                                              <p:pRg st="0" end="0"/>
                                            </p:txEl>
                                          </p:spTgt>
                                        </p:tgtEl>
                                        <p:attrNameLst>
                                          <p:attrName>style.visibility</p:attrName>
                                        </p:attrNameLst>
                                      </p:cBhvr>
                                      <p:to>
                                        <p:strVal val="visible"/>
                                      </p:to>
                                    </p:set>
                                    <p:animEffect transition="in" filter="fade">
                                      <p:cBhvr>
                                        <p:cTn id="78" dur="500"/>
                                        <p:tgtEl>
                                          <p:spTgt spid="27">
                                            <p:txEl>
                                              <p:pRg st="0" end="0"/>
                                            </p:txEl>
                                          </p:spTgt>
                                        </p:tgtEl>
                                      </p:cBhvr>
                                    </p:animEffect>
                                  </p:childTnLst>
                                </p:cTn>
                              </p:par>
                            </p:childTnLst>
                          </p:cTn>
                        </p:par>
                        <p:par>
                          <p:cTn id="79" fill="hold">
                            <p:stCondLst>
                              <p:cond delay="6000"/>
                            </p:stCondLst>
                            <p:childTnLst>
                              <p:par>
                                <p:cTn id="80" presetID="2" presetClass="entr" presetSubtype="4" accel="50000" decel="50000" fill="hold" grpId="0" nodeType="afterEffect" nodePh="1">
                                  <p:stCondLst>
                                    <p:cond delay="0"/>
                                  </p:stCondLst>
                                  <p:endCondLst>
                                    <p:cond evt="begin" delay="0">
                                      <p:tn val="80"/>
                                    </p:cond>
                                  </p:endCondLst>
                                  <p:childTnLst>
                                    <p:set>
                                      <p:cBhvr>
                                        <p:cTn id="81" dur="1" fill="hold">
                                          <p:stCondLst>
                                            <p:cond delay="0"/>
                                          </p:stCondLst>
                                        </p:cTn>
                                        <p:tgtEl>
                                          <p:spTgt spid="25">
                                            <p:txEl>
                                              <p:pRg st="0" end="0"/>
                                            </p:txEl>
                                          </p:spTgt>
                                        </p:tgtEl>
                                        <p:attrNameLst>
                                          <p:attrName>style.visibility</p:attrName>
                                        </p:attrNameLst>
                                      </p:cBhvr>
                                      <p:to>
                                        <p:strVal val="visible"/>
                                      </p:to>
                                    </p:set>
                                    <p:anim calcmode="lin" valueType="num">
                                      <p:cBhvr additive="base">
                                        <p:cTn id="82" dur="500" fill="hold"/>
                                        <p:tgtEl>
                                          <p:spTgt spid="25">
                                            <p:txEl>
                                              <p:pRg st="0" end="0"/>
                                            </p:txEl>
                                          </p:spTgt>
                                        </p:tgtEl>
                                        <p:attrNameLst>
                                          <p:attrName>ppt_x</p:attrName>
                                        </p:attrNameLst>
                                      </p:cBhvr>
                                      <p:tavLst>
                                        <p:tav tm="0">
                                          <p:val>
                                            <p:strVal val="#ppt_x"/>
                                          </p:val>
                                        </p:tav>
                                        <p:tav tm="100000">
                                          <p:val>
                                            <p:strVal val="#ppt_x"/>
                                          </p:val>
                                        </p:tav>
                                      </p:tavLst>
                                    </p:anim>
                                    <p:anim calcmode="lin" valueType="num">
                                      <p:cBhvr additive="base">
                                        <p:cTn id="83" dur="500" fill="hold"/>
                                        <p:tgtEl>
                                          <p:spTgt spid="25">
                                            <p:txEl>
                                              <p:pRg st="0" end="0"/>
                                            </p:txEl>
                                          </p:spTgt>
                                        </p:tgtEl>
                                        <p:attrNameLst>
                                          <p:attrName>ppt_y</p:attrName>
                                        </p:attrNameLst>
                                      </p:cBhvr>
                                      <p:tavLst>
                                        <p:tav tm="0">
                                          <p:val>
                                            <p:strVal val="1+#ppt_h/2"/>
                                          </p:val>
                                        </p:tav>
                                        <p:tav tm="100000">
                                          <p:val>
                                            <p:strVal val="#ppt_y"/>
                                          </p:val>
                                        </p:tav>
                                      </p:tavLst>
                                    </p:anim>
                                  </p:childTnLst>
                                </p:cTn>
                              </p:par>
                            </p:childTnLst>
                          </p:cTn>
                        </p:par>
                        <p:par>
                          <p:cTn id="84" fill="hold">
                            <p:stCondLst>
                              <p:cond delay="6500"/>
                            </p:stCondLst>
                            <p:childTnLst>
                              <p:par>
                                <p:cTn id="85" presetID="22" presetClass="entr" presetSubtype="1" fill="hold" grpId="0" nodeType="afterEffect">
                                  <p:stCondLst>
                                    <p:cond delay="0"/>
                                  </p:stCondLst>
                                  <p:childTnLst>
                                    <p:set>
                                      <p:cBhvr>
                                        <p:cTn id="86" dur="1" fill="hold">
                                          <p:stCondLst>
                                            <p:cond delay="0"/>
                                          </p:stCondLst>
                                        </p:cTn>
                                        <p:tgtEl>
                                          <p:spTgt spid="28"/>
                                        </p:tgtEl>
                                        <p:attrNameLst>
                                          <p:attrName>style.visibility</p:attrName>
                                        </p:attrNameLst>
                                      </p:cBhvr>
                                      <p:to>
                                        <p:strVal val="visible"/>
                                      </p:to>
                                    </p:set>
                                    <p:animEffect transition="in" filter="wipe(up)">
                                      <p:cBhvr>
                                        <p:cTn id="87" dur="500"/>
                                        <p:tgtEl>
                                          <p:spTgt spid="28"/>
                                        </p:tgtEl>
                                      </p:cBhvr>
                                    </p:animEffect>
                                  </p:childTnLst>
                                </p:cTn>
                              </p:par>
                              <p:par>
                                <p:cTn id="88" presetID="12" presetClass="entr" presetSubtype="4" fill="hold" grpId="0" nodeType="withEffect">
                                  <p:stCondLst>
                                    <p:cond delay="0"/>
                                  </p:stCondLst>
                                  <p:childTnLst>
                                    <p:set>
                                      <p:cBhvr>
                                        <p:cTn id="89" dur="1" fill="hold">
                                          <p:stCondLst>
                                            <p:cond delay="0"/>
                                          </p:stCondLst>
                                        </p:cTn>
                                        <p:tgtEl>
                                          <p:spTgt spid="30"/>
                                        </p:tgtEl>
                                        <p:attrNameLst>
                                          <p:attrName>style.visibility</p:attrName>
                                        </p:attrNameLst>
                                      </p:cBhvr>
                                      <p:to>
                                        <p:strVal val="visible"/>
                                      </p:to>
                                    </p:set>
                                    <p:animEffect transition="in" filter="slide(fromBottom)">
                                      <p:cBhvr>
                                        <p:cTn id="90" dur="500"/>
                                        <p:tgtEl>
                                          <p:spTgt spid="30"/>
                                        </p:tgtEl>
                                      </p:cBhvr>
                                    </p:animEffect>
                                  </p:childTnLst>
                                </p:cTn>
                              </p:par>
                            </p:childTnLst>
                          </p:cTn>
                        </p:par>
                        <p:par>
                          <p:cTn id="91" fill="hold">
                            <p:stCondLst>
                              <p:cond delay="7000"/>
                            </p:stCondLst>
                            <p:childTnLst>
                              <p:par>
                                <p:cTn id="92" presetID="22" presetClass="entr" presetSubtype="1" fill="hold" grpId="0" nodeType="afterEffect">
                                  <p:stCondLst>
                                    <p:cond delay="0"/>
                                  </p:stCondLst>
                                  <p:childTnLst>
                                    <p:set>
                                      <p:cBhvr>
                                        <p:cTn id="93" dur="1" fill="hold">
                                          <p:stCondLst>
                                            <p:cond delay="0"/>
                                          </p:stCondLst>
                                        </p:cTn>
                                        <p:tgtEl>
                                          <p:spTgt spid="31">
                                            <p:bg/>
                                          </p:spTgt>
                                        </p:tgtEl>
                                        <p:attrNameLst>
                                          <p:attrName>style.visibility</p:attrName>
                                        </p:attrNameLst>
                                      </p:cBhvr>
                                      <p:to>
                                        <p:strVal val="visible"/>
                                      </p:to>
                                    </p:set>
                                    <p:animEffect transition="in" filter="wipe(up)">
                                      <p:cBhvr>
                                        <p:cTn id="94" dur="500"/>
                                        <p:tgtEl>
                                          <p:spTgt spid="31">
                                            <p:bg/>
                                          </p:spTgt>
                                        </p:tgtEl>
                                      </p:cBhvr>
                                    </p:animEffect>
                                  </p:childTnLst>
                                </p:cTn>
                              </p:par>
                              <p:par>
                                <p:cTn id="95" presetID="10" presetClass="entr" presetSubtype="0" fill="hold" grpId="0" nodeType="withEffect" nodePh="1">
                                  <p:stCondLst>
                                    <p:cond delay="0"/>
                                  </p:stCondLst>
                                  <p:endCondLst>
                                    <p:cond evt="begin" delay="0">
                                      <p:tn val="95"/>
                                    </p:cond>
                                  </p:endCondLst>
                                  <p:childTnLst>
                                    <p:set>
                                      <p:cBhvr>
                                        <p:cTn id="96" dur="1" fill="hold">
                                          <p:stCondLst>
                                            <p:cond delay="0"/>
                                          </p:stCondLst>
                                        </p:cTn>
                                        <p:tgtEl>
                                          <p:spTgt spid="31">
                                            <p:txEl>
                                              <p:pRg st="0" end="0"/>
                                            </p:txEl>
                                          </p:spTgt>
                                        </p:tgtEl>
                                        <p:attrNameLst>
                                          <p:attrName>style.visibility</p:attrName>
                                        </p:attrNameLst>
                                      </p:cBhvr>
                                      <p:to>
                                        <p:strVal val="visible"/>
                                      </p:to>
                                    </p:set>
                                    <p:animEffect transition="in" filter="fade">
                                      <p:cBhvr>
                                        <p:cTn id="97" dur="500"/>
                                        <p:tgtEl>
                                          <p:spTgt spid="31">
                                            <p:txEl>
                                              <p:pRg st="0" end="0"/>
                                            </p:txEl>
                                          </p:spTgt>
                                        </p:tgtEl>
                                      </p:cBhvr>
                                    </p:animEffect>
                                  </p:childTnLst>
                                </p:cTn>
                              </p:par>
                            </p:childTnLst>
                          </p:cTn>
                        </p:par>
                        <p:par>
                          <p:cTn id="98" fill="hold">
                            <p:stCondLst>
                              <p:cond delay="7500"/>
                            </p:stCondLst>
                            <p:childTnLst>
                              <p:par>
                                <p:cTn id="99" presetID="2" presetClass="entr" presetSubtype="4" accel="50000" decel="50000" fill="hold" grpId="0" nodeType="afterEffect" nodePh="1">
                                  <p:stCondLst>
                                    <p:cond delay="0"/>
                                  </p:stCondLst>
                                  <p:endCondLst>
                                    <p:cond evt="begin" delay="0">
                                      <p:tn val="99"/>
                                    </p:cond>
                                  </p:endCondLst>
                                  <p:childTnLst>
                                    <p:set>
                                      <p:cBhvr>
                                        <p:cTn id="100" dur="1" fill="hold">
                                          <p:stCondLst>
                                            <p:cond delay="0"/>
                                          </p:stCondLst>
                                        </p:cTn>
                                        <p:tgtEl>
                                          <p:spTgt spid="29">
                                            <p:txEl>
                                              <p:pRg st="0" end="0"/>
                                            </p:txEl>
                                          </p:spTgt>
                                        </p:tgtEl>
                                        <p:attrNameLst>
                                          <p:attrName>style.visibility</p:attrName>
                                        </p:attrNameLst>
                                      </p:cBhvr>
                                      <p:to>
                                        <p:strVal val="visible"/>
                                      </p:to>
                                    </p:set>
                                    <p:anim calcmode="lin" valueType="num">
                                      <p:cBhvr additive="base">
                                        <p:cTn id="101" dur="500" fill="hold"/>
                                        <p:tgtEl>
                                          <p:spTgt spid="29">
                                            <p:txEl>
                                              <p:pRg st="0" end="0"/>
                                            </p:txEl>
                                          </p:spTgt>
                                        </p:tgtEl>
                                        <p:attrNameLst>
                                          <p:attrName>ppt_x</p:attrName>
                                        </p:attrNameLst>
                                      </p:cBhvr>
                                      <p:tavLst>
                                        <p:tav tm="0">
                                          <p:val>
                                            <p:strVal val="#ppt_x"/>
                                          </p:val>
                                        </p:tav>
                                        <p:tav tm="100000">
                                          <p:val>
                                            <p:strVal val="#ppt_x"/>
                                          </p:val>
                                        </p:tav>
                                      </p:tavLst>
                                    </p:anim>
                                    <p:anim calcmode="lin" valueType="num">
                                      <p:cBhvr additive="base">
                                        <p:cTn id="102" dur="500" fill="hold"/>
                                        <p:tgtEl>
                                          <p:spTgt spid="29">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animBg="1"/>
      <p:bldP spid="10" grpId="0"/>
      <p:bldP spid="11" grpId="0" build="p">
        <p:tmplLst>
          <p:tmpl lvl="1">
            <p:tnLst>
              <p:par>
                <p:cTn presetID="2" presetClass="entr" presetSubtype="4" accel="50000" decel="50000" fill="hold" nodeType="afterEffect" nodePh="1">
                  <p:stCondLst>
                    <p:cond delay="0"/>
                  </p:stCondLst>
                  <p:endCondLst>
                    <p:cond delay="0"/>
                  </p:endCondLst>
                  <p:childTnLst>
                    <p:set>
                      <p:cBhvr>
                        <p:cTn dur="1" fill="hold">
                          <p:stCondLst>
                            <p:cond delay="0"/>
                          </p:stCondLst>
                        </p:cTn>
                        <p:tgtEl>
                          <p:spTgt spid="11"/>
                        </p:tgtEl>
                        <p:attrNameLst>
                          <p:attrName>style.visibility</p:attrName>
                        </p:attrNameLst>
                      </p:cBhvr>
                      <p:to>
                        <p:strVal val="visible"/>
                      </p:to>
                    </p:set>
                    <p:anim calcmode="lin" valueType="num">
                      <p:cBhvr additive="base">
                        <p:cTn dur="500" fill="hold"/>
                        <p:tgtEl>
                          <p:spTgt spid="11"/>
                        </p:tgtEl>
                        <p:attrNameLst>
                          <p:attrName>ppt_x</p:attrName>
                        </p:attrNameLst>
                      </p:cBhvr>
                      <p:tavLst>
                        <p:tav tm="0">
                          <p:val>
                            <p:strVal val="#ppt_x"/>
                          </p:val>
                        </p:tav>
                        <p:tav tm="100000">
                          <p:val>
                            <p:strVal val="#ppt_x"/>
                          </p:val>
                        </p:tav>
                      </p:tavLst>
                    </p:anim>
                    <p:anim calcmode="lin" valueType="num">
                      <p:cBhvr additive="base">
                        <p:cTn dur="500" fill="hold"/>
                        <p:tgtEl>
                          <p:spTgt spid="11"/>
                        </p:tgtEl>
                        <p:attrNameLst>
                          <p:attrName>ppt_y</p:attrName>
                        </p:attrNameLst>
                      </p:cBhvr>
                      <p:tavLst>
                        <p:tav tm="0">
                          <p:val>
                            <p:strVal val="1+#ppt_h/2"/>
                          </p:val>
                        </p:tav>
                        <p:tav tm="100000">
                          <p:val>
                            <p:strVal val="#ppt_y"/>
                          </p:val>
                        </p:tav>
                      </p:tavLst>
                    </p:anim>
                  </p:childTnLst>
                </p:cTn>
              </p:par>
            </p:tnLst>
          </p:tmpl>
        </p:tmplLst>
      </p:bldP>
      <p:bldP spid="12" grpId="0" animBg="1"/>
      <p:bldP spid="13" grpId="0" build="p" animBg="1">
        <p:tmplLst>
          <p:tmpl>
            <p:tnLst>
              <p:par>
                <p:cTn presetID="22" presetClass="entr" presetSubtype="1" fill="hold" nodeType="afterEffect">
                  <p:stCondLst>
                    <p:cond delay="0"/>
                  </p:stCondLst>
                  <p:childTnLst>
                    <p:set>
                      <p:cBhvr>
                        <p:cTn dur="1" fill="hold">
                          <p:stCondLst>
                            <p:cond delay="0"/>
                          </p:stCondLst>
                        </p:cTn>
                        <p:tgtEl>
                          <p:spTgt spid="13"/>
                        </p:tgtEl>
                        <p:attrNameLst>
                          <p:attrName>style.visibility</p:attrName>
                        </p:attrNameLst>
                      </p:cBhvr>
                      <p:to>
                        <p:strVal val="visible"/>
                      </p:to>
                    </p:set>
                    <p:animEffect transition="in" filter="wipe(up)">
                      <p:cBhvr>
                        <p:cTn dur="500"/>
                        <p:tgtEl>
                          <p:spTgt spid="13"/>
                        </p:tgtEl>
                      </p:cBhvr>
                    </p:animEffect>
                  </p:childTnLst>
                </p:cTn>
              </p:par>
            </p:tnLst>
          </p:tmpl>
          <p:tmpl lvl="1">
            <p:tnLst>
              <p:par>
                <p:cTn presetID="10" presetClass="entr" presetSubtype="0" fill="hold" nodeType="withEffect" nodePh="1">
                  <p:stCondLst>
                    <p:cond delay="0"/>
                  </p:stCondLst>
                  <p:endCondLst>
                    <p:cond delay="0"/>
                  </p:endCondLst>
                  <p:childTnLst>
                    <p:set>
                      <p:cBhvr>
                        <p:cTn dur="1" fill="hold">
                          <p:stCondLst>
                            <p:cond delay="0"/>
                          </p:stCondLst>
                        </p:cTn>
                        <p:tgtEl>
                          <p:spTgt spid="13"/>
                        </p:tgtEl>
                        <p:attrNameLst>
                          <p:attrName>style.visibility</p:attrName>
                        </p:attrNameLst>
                      </p:cBhvr>
                      <p:to>
                        <p:strVal val="visible"/>
                      </p:to>
                    </p:set>
                    <p:animEffect transition="in" filter="fade">
                      <p:cBhvr>
                        <p:cTn dur="500"/>
                        <p:tgtEl>
                          <p:spTgt spid="13"/>
                        </p:tgtEl>
                      </p:cBhvr>
                    </p:animEffect>
                  </p:childTnLst>
                </p:cTn>
              </p:par>
            </p:tnLst>
          </p:tmpl>
        </p:tmplLst>
      </p:bldP>
      <p:bldP spid="16" grpId="0"/>
      <p:bldP spid="17" grpId="0" build="p">
        <p:tmplLst>
          <p:tmpl lvl="1">
            <p:tnLst>
              <p:par>
                <p:cTn presetID="2" presetClass="entr" presetSubtype="4" accel="50000" decel="50000" fill="hold" nodeType="afterEffect" nodePh="1">
                  <p:stCondLst>
                    <p:cond delay="0"/>
                  </p:stCondLst>
                  <p:endCondLst>
                    <p:cond delay="0"/>
                  </p:endCondLst>
                  <p:childTnLst>
                    <p:set>
                      <p:cBhvr>
                        <p:cTn dur="1" fill="hold">
                          <p:stCondLst>
                            <p:cond delay="0"/>
                          </p:stCondLst>
                        </p:cTn>
                        <p:tgtEl>
                          <p:spTgt spid="17"/>
                        </p:tgtEl>
                        <p:attrNameLst>
                          <p:attrName>style.visibility</p:attrName>
                        </p:attrNameLst>
                      </p:cBhvr>
                      <p:to>
                        <p:strVal val="visible"/>
                      </p:to>
                    </p:set>
                    <p:anim calcmode="lin" valueType="num">
                      <p:cBhvr additive="base">
                        <p:cTn dur="500" fill="hold"/>
                        <p:tgtEl>
                          <p:spTgt spid="17"/>
                        </p:tgtEl>
                        <p:attrNameLst>
                          <p:attrName>ppt_x</p:attrName>
                        </p:attrNameLst>
                      </p:cBhvr>
                      <p:tavLst>
                        <p:tav tm="0">
                          <p:val>
                            <p:strVal val="#ppt_x"/>
                          </p:val>
                        </p:tav>
                        <p:tav tm="100000">
                          <p:val>
                            <p:strVal val="#ppt_x"/>
                          </p:val>
                        </p:tav>
                      </p:tavLst>
                    </p:anim>
                    <p:anim calcmode="lin" valueType="num">
                      <p:cBhvr additive="base">
                        <p:cTn dur="500" fill="hold"/>
                        <p:tgtEl>
                          <p:spTgt spid="17"/>
                        </p:tgtEl>
                        <p:attrNameLst>
                          <p:attrName>ppt_y</p:attrName>
                        </p:attrNameLst>
                      </p:cBhvr>
                      <p:tavLst>
                        <p:tav tm="0">
                          <p:val>
                            <p:strVal val="1+#ppt_h/2"/>
                          </p:val>
                        </p:tav>
                        <p:tav tm="100000">
                          <p:val>
                            <p:strVal val="#ppt_y"/>
                          </p:val>
                        </p:tav>
                      </p:tavLst>
                    </p:anim>
                  </p:childTnLst>
                </p:cTn>
              </p:par>
            </p:tnLst>
          </p:tmpl>
        </p:tmplLst>
      </p:bldP>
      <p:bldP spid="18" grpId="0" animBg="1"/>
      <p:bldP spid="19" grpId="0" build="p" animBg="1">
        <p:tmplLst>
          <p:tmpl>
            <p:tnLst>
              <p:par>
                <p:cTn presetID="22" presetClass="entr" presetSubtype="1" fill="hold" nodeType="afterEffect">
                  <p:stCondLst>
                    <p:cond delay="0"/>
                  </p:stCondLst>
                  <p:childTnLst>
                    <p:set>
                      <p:cBhvr>
                        <p:cTn dur="1" fill="hold">
                          <p:stCondLst>
                            <p:cond delay="0"/>
                          </p:stCondLst>
                        </p:cTn>
                        <p:tgtEl>
                          <p:spTgt spid="19"/>
                        </p:tgtEl>
                        <p:attrNameLst>
                          <p:attrName>style.visibility</p:attrName>
                        </p:attrNameLst>
                      </p:cBhvr>
                      <p:to>
                        <p:strVal val="visible"/>
                      </p:to>
                    </p:set>
                    <p:animEffect transition="in" filter="wipe(up)">
                      <p:cBhvr>
                        <p:cTn dur="500"/>
                        <p:tgtEl>
                          <p:spTgt spid="19"/>
                        </p:tgtEl>
                      </p:cBhvr>
                    </p:animEffect>
                  </p:childTnLst>
                </p:cTn>
              </p:par>
            </p:tnLst>
          </p:tmpl>
          <p:tmpl lvl="1">
            <p:tnLst>
              <p:par>
                <p:cTn presetID="10" presetClass="entr" presetSubtype="0" fill="hold" nodeType="withEffect" nodePh="1">
                  <p:stCondLst>
                    <p:cond delay="0"/>
                  </p:stCondLst>
                  <p:endCondLst>
                    <p:cond delay="0"/>
                  </p:endCondLst>
                  <p:childTnLst>
                    <p:set>
                      <p:cBhvr>
                        <p:cTn dur="1" fill="hold">
                          <p:stCondLst>
                            <p:cond delay="0"/>
                          </p:stCondLst>
                        </p:cTn>
                        <p:tgtEl>
                          <p:spTgt spid="19"/>
                        </p:tgtEl>
                        <p:attrNameLst>
                          <p:attrName>style.visibility</p:attrName>
                        </p:attrNameLst>
                      </p:cBhvr>
                      <p:to>
                        <p:strVal val="visible"/>
                      </p:to>
                    </p:set>
                    <p:animEffect transition="in" filter="fade">
                      <p:cBhvr>
                        <p:cTn dur="500"/>
                        <p:tgtEl>
                          <p:spTgt spid="19"/>
                        </p:tgtEl>
                      </p:cBhvr>
                    </p:animEffect>
                  </p:childTnLst>
                </p:cTn>
              </p:par>
            </p:tnLst>
          </p:tmpl>
        </p:tmplLst>
      </p:bldP>
      <p:bldP spid="20" grpId="0"/>
      <p:bldP spid="21" grpId="0" build="p">
        <p:tmplLst>
          <p:tmpl lvl="1">
            <p:tnLst>
              <p:par>
                <p:cTn presetID="2" presetClass="entr" presetSubtype="4" accel="50000" decel="50000" fill="hold" nodeType="afterEffect" nodePh="1">
                  <p:stCondLst>
                    <p:cond delay="0"/>
                  </p:stCondLst>
                  <p:endCondLst>
                    <p:cond delay="0"/>
                  </p:endCondLst>
                  <p:childTnLst>
                    <p:set>
                      <p:cBhvr>
                        <p:cTn dur="1" fill="hold">
                          <p:stCondLst>
                            <p:cond delay="0"/>
                          </p:stCondLst>
                        </p:cTn>
                        <p:tgtEl>
                          <p:spTgt spid="21"/>
                        </p:tgtEl>
                        <p:attrNameLst>
                          <p:attrName>style.visibility</p:attrName>
                        </p:attrNameLst>
                      </p:cBhvr>
                      <p:to>
                        <p:strVal val="visible"/>
                      </p:to>
                    </p:set>
                    <p:anim calcmode="lin" valueType="num">
                      <p:cBhvr additive="base">
                        <p:cTn dur="500" fill="hold"/>
                        <p:tgtEl>
                          <p:spTgt spid="21"/>
                        </p:tgtEl>
                        <p:attrNameLst>
                          <p:attrName>ppt_x</p:attrName>
                        </p:attrNameLst>
                      </p:cBhvr>
                      <p:tavLst>
                        <p:tav tm="0">
                          <p:val>
                            <p:strVal val="#ppt_x"/>
                          </p:val>
                        </p:tav>
                        <p:tav tm="100000">
                          <p:val>
                            <p:strVal val="#ppt_x"/>
                          </p:val>
                        </p:tav>
                      </p:tavLst>
                    </p:anim>
                    <p:anim calcmode="lin" valueType="num">
                      <p:cBhvr additive="base">
                        <p:cTn dur="500" fill="hold"/>
                        <p:tgtEl>
                          <p:spTgt spid="21"/>
                        </p:tgtEl>
                        <p:attrNameLst>
                          <p:attrName>ppt_y</p:attrName>
                        </p:attrNameLst>
                      </p:cBhvr>
                      <p:tavLst>
                        <p:tav tm="0">
                          <p:val>
                            <p:strVal val="1+#ppt_h/2"/>
                          </p:val>
                        </p:tav>
                        <p:tav tm="100000">
                          <p:val>
                            <p:strVal val="#ppt_y"/>
                          </p:val>
                        </p:tav>
                      </p:tavLst>
                    </p:anim>
                  </p:childTnLst>
                </p:cTn>
              </p:par>
            </p:tnLst>
          </p:tmpl>
        </p:tmplLst>
      </p:bldP>
      <p:bldP spid="22" grpId="0" animBg="1"/>
      <p:bldP spid="23" grpId="0" build="p" animBg="1">
        <p:tmplLst>
          <p:tmpl>
            <p:tnLst>
              <p:par>
                <p:cTn presetID="22" presetClass="entr" presetSubtype="1" fill="hold" nodeType="afterEffect">
                  <p:stCondLst>
                    <p:cond delay="0"/>
                  </p:stCondLst>
                  <p:childTnLst>
                    <p:set>
                      <p:cBhvr>
                        <p:cTn dur="1" fill="hold">
                          <p:stCondLst>
                            <p:cond delay="0"/>
                          </p:stCondLst>
                        </p:cTn>
                        <p:tgtEl>
                          <p:spTgt spid="23"/>
                        </p:tgtEl>
                        <p:attrNameLst>
                          <p:attrName>style.visibility</p:attrName>
                        </p:attrNameLst>
                      </p:cBhvr>
                      <p:to>
                        <p:strVal val="visible"/>
                      </p:to>
                    </p:set>
                    <p:animEffect transition="in" filter="wipe(up)">
                      <p:cBhvr>
                        <p:cTn dur="500"/>
                        <p:tgtEl>
                          <p:spTgt spid="23"/>
                        </p:tgtEl>
                      </p:cBhvr>
                    </p:animEffect>
                  </p:childTnLst>
                </p:cTn>
              </p:par>
            </p:tnLst>
          </p:tmpl>
          <p:tmpl lvl="1">
            <p:tnLst>
              <p:par>
                <p:cTn presetID="10" presetClass="entr" presetSubtype="0" fill="hold" nodeType="withEffect" nodePh="1">
                  <p:stCondLst>
                    <p:cond delay="0"/>
                  </p:stCondLst>
                  <p:endCondLst>
                    <p:cond delay="0"/>
                  </p:endCondLst>
                  <p:childTnLst>
                    <p:set>
                      <p:cBhvr>
                        <p:cTn dur="1" fill="hold">
                          <p:stCondLst>
                            <p:cond delay="0"/>
                          </p:stCondLst>
                        </p:cTn>
                        <p:tgtEl>
                          <p:spTgt spid="23"/>
                        </p:tgtEl>
                        <p:attrNameLst>
                          <p:attrName>style.visibility</p:attrName>
                        </p:attrNameLst>
                      </p:cBhvr>
                      <p:to>
                        <p:strVal val="visible"/>
                      </p:to>
                    </p:set>
                    <p:animEffect transition="in" filter="fade">
                      <p:cBhvr>
                        <p:cTn dur="500"/>
                        <p:tgtEl>
                          <p:spTgt spid="23"/>
                        </p:tgtEl>
                      </p:cBhvr>
                    </p:animEffect>
                  </p:childTnLst>
                </p:cTn>
              </p:par>
            </p:tnLst>
          </p:tmpl>
        </p:tmplLst>
      </p:bldP>
      <p:bldP spid="24" grpId="0"/>
      <p:bldP spid="25" grpId="0" build="p">
        <p:tmplLst>
          <p:tmpl lvl="1">
            <p:tnLst>
              <p:par>
                <p:cTn presetID="2" presetClass="entr" presetSubtype="4" accel="50000" decel="50000" fill="hold" nodeType="afterEffect" nodePh="1">
                  <p:stCondLst>
                    <p:cond delay="0"/>
                  </p:stCondLst>
                  <p:endCondLst>
                    <p:cond delay="0"/>
                  </p:endCondLst>
                  <p:childTnLst>
                    <p:set>
                      <p:cBhvr>
                        <p:cTn dur="1" fill="hold">
                          <p:stCondLst>
                            <p:cond delay="0"/>
                          </p:stCondLst>
                        </p:cTn>
                        <p:tgtEl>
                          <p:spTgt spid="25"/>
                        </p:tgtEl>
                        <p:attrNameLst>
                          <p:attrName>style.visibility</p:attrName>
                        </p:attrNameLst>
                      </p:cBhvr>
                      <p:to>
                        <p:strVal val="visible"/>
                      </p:to>
                    </p:set>
                    <p:anim calcmode="lin" valueType="num">
                      <p:cBhvr additive="base">
                        <p:cTn dur="500" fill="hold"/>
                        <p:tgtEl>
                          <p:spTgt spid="25"/>
                        </p:tgtEl>
                        <p:attrNameLst>
                          <p:attrName>ppt_x</p:attrName>
                        </p:attrNameLst>
                      </p:cBhvr>
                      <p:tavLst>
                        <p:tav tm="0">
                          <p:val>
                            <p:strVal val="#ppt_x"/>
                          </p:val>
                        </p:tav>
                        <p:tav tm="100000">
                          <p:val>
                            <p:strVal val="#ppt_x"/>
                          </p:val>
                        </p:tav>
                      </p:tavLst>
                    </p:anim>
                    <p:anim calcmode="lin" valueType="num">
                      <p:cBhvr additive="base">
                        <p:cTn dur="500" fill="hold"/>
                        <p:tgtEl>
                          <p:spTgt spid="25"/>
                        </p:tgtEl>
                        <p:attrNameLst>
                          <p:attrName>ppt_y</p:attrName>
                        </p:attrNameLst>
                      </p:cBhvr>
                      <p:tavLst>
                        <p:tav tm="0">
                          <p:val>
                            <p:strVal val="1+#ppt_h/2"/>
                          </p:val>
                        </p:tav>
                        <p:tav tm="100000">
                          <p:val>
                            <p:strVal val="#ppt_y"/>
                          </p:val>
                        </p:tav>
                      </p:tavLst>
                    </p:anim>
                  </p:childTnLst>
                </p:cTn>
              </p:par>
            </p:tnLst>
          </p:tmpl>
        </p:tmplLst>
      </p:bldP>
      <p:bldP spid="26" grpId="0" animBg="1"/>
      <p:bldP spid="27" grpId="0" build="p" animBg="1">
        <p:tmplLst>
          <p:tmpl>
            <p:tnLst>
              <p:par>
                <p:cTn presetID="22" presetClass="entr" presetSubtype="1" fill="hold" nodeType="afterEffect">
                  <p:stCondLst>
                    <p:cond delay="0"/>
                  </p:stCondLst>
                  <p:childTnLst>
                    <p:set>
                      <p:cBhvr>
                        <p:cTn dur="1" fill="hold">
                          <p:stCondLst>
                            <p:cond delay="0"/>
                          </p:stCondLst>
                        </p:cTn>
                        <p:tgtEl>
                          <p:spTgt spid="27"/>
                        </p:tgtEl>
                        <p:attrNameLst>
                          <p:attrName>style.visibility</p:attrName>
                        </p:attrNameLst>
                      </p:cBhvr>
                      <p:to>
                        <p:strVal val="visible"/>
                      </p:to>
                    </p:set>
                    <p:animEffect transition="in" filter="wipe(up)">
                      <p:cBhvr>
                        <p:cTn dur="500"/>
                        <p:tgtEl>
                          <p:spTgt spid="27"/>
                        </p:tgtEl>
                      </p:cBhvr>
                    </p:animEffect>
                  </p:childTnLst>
                </p:cTn>
              </p:par>
            </p:tnLst>
          </p:tmpl>
          <p:tmpl lvl="1">
            <p:tnLst>
              <p:par>
                <p:cTn presetID="10" presetClass="entr" presetSubtype="0" fill="hold" nodeType="withEffect" nodePh="1">
                  <p:stCondLst>
                    <p:cond delay="0"/>
                  </p:stCondLst>
                  <p:endCondLst>
                    <p:cond delay="0"/>
                  </p:endCondLst>
                  <p:childTnLst>
                    <p:set>
                      <p:cBhvr>
                        <p:cTn dur="1" fill="hold">
                          <p:stCondLst>
                            <p:cond delay="0"/>
                          </p:stCondLst>
                        </p:cTn>
                        <p:tgtEl>
                          <p:spTgt spid="27"/>
                        </p:tgtEl>
                        <p:attrNameLst>
                          <p:attrName>style.visibility</p:attrName>
                        </p:attrNameLst>
                      </p:cBhvr>
                      <p:to>
                        <p:strVal val="visible"/>
                      </p:to>
                    </p:set>
                    <p:animEffect transition="in" filter="fade">
                      <p:cBhvr>
                        <p:cTn dur="500"/>
                        <p:tgtEl>
                          <p:spTgt spid="27"/>
                        </p:tgtEl>
                      </p:cBhvr>
                    </p:animEffect>
                  </p:childTnLst>
                </p:cTn>
              </p:par>
            </p:tnLst>
          </p:tmpl>
        </p:tmplLst>
      </p:bldP>
      <p:bldP spid="28" grpId="0"/>
      <p:bldP spid="29" grpId="0" build="p">
        <p:tmplLst>
          <p:tmpl lvl="1">
            <p:tnLst>
              <p:par>
                <p:cTn presetID="2" presetClass="entr" presetSubtype="4" accel="50000" decel="50000" fill="hold" nodeType="afterEffect" nodePh="1">
                  <p:stCondLst>
                    <p:cond delay="0"/>
                  </p:stCondLst>
                  <p:endCondLst>
                    <p:cond delay="0"/>
                  </p:endCondLst>
                  <p:childTnLst>
                    <p:set>
                      <p:cBhvr>
                        <p:cTn dur="1" fill="hold">
                          <p:stCondLst>
                            <p:cond delay="0"/>
                          </p:stCondLst>
                        </p:cTn>
                        <p:tgtEl>
                          <p:spTgt spid="29"/>
                        </p:tgtEl>
                        <p:attrNameLst>
                          <p:attrName>style.visibility</p:attrName>
                        </p:attrNameLst>
                      </p:cBhvr>
                      <p:to>
                        <p:strVal val="visible"/>
                      </p:to>
                    </p:set>
                    <p:anim calcmode="lin" valueType="num">
                      <p:cBhvr additive="base">
                        <p:cTn dur="500" fill="hold"/>
                        <p:tgtEl>
                          <p:spTgt spid="29"/>
                        </p:tgtEl>
                        <p:attrNameLst>
                          <p:attrName>ppt_x</p:attrName>
                        </p:attrNameLst>
                      </p:cBhvr>
                      <p:tavLst>
                        <p:tav tm="0">
                          <p:val>
                            <p:strVal val="#ppt_x"/>
                          </p:val>
                        </p:tav>
                        <p:tav tm="100000">
                          <p:val>
                            <p:strVal val="#ppt_x"/>
                          </p:val>
                        </p:tav>
                      </p:tavLst>
                    </p:anim>
                    <p:anim calcmode="lin" valueType="num">
                      <p:cBhvr additive="base">
                        <p:cTn dur="500" fill="hold"/>
                        <p:tgtEl>
                          <p:spTgt spid="29"/>
                        </p:tgtEl>
                        <p:attrNameLst>
                          <p:attrName>ppt_y</p:attrName>
                        </p:attrNameLst>
                      </p:cBhvr>
                      <p:tavLst>
                        <p:tav tm="0">
                          <p:val>
                            <p:strVal val="1+#ppt_h/2"/>
                          </p:val>
                        </p:tav>
                        <p:tav tm="100000">
                          <p:val>
                            <p:strVal val="#ppt_y"/>
                          </p:val>
                        </p:tav>
                      </p:tavLst>
                    </p:anim>
                  </p:childTnLst>
                </p:cTn>
              </p:par>
            </p:tnLst>
          </p:tmpl>
        </p:tmplLst>
      </p:bldP>
      <p:bldP spid="30" grpId="0" animBg="1"/>
      <p:bldP spid="31" grpId="0" build="p" animBg="1">
        <p:tmplLst>
          <p:tmpl>
            <p:tnLst>
              <p:par>
                <p:cTn presetID="22" presetClass="entr" presetSubtype="1" fill="hold" nodeType="afterEffect">
                  <p:stCondLst>
                    <p:cond delay="0"/>
                  </p:stCondLst>
                  <p:childTnLst>
                    <p:set>
                      <p:cBhvr>
                        <p:cTn dur="1" fill="hold">
                          <p:stCondLst>
                            <p:cond delay="0"/>
                          </p:stCondLst>
                        </p:cTn>
                        <p:tgtEl>
                          <p:spTgt spid="31"/>
                        </p:tgtEl>
                        <p:attrNameLst>
                          <p:attrName>style.visibility</p:attrName>
                        </p:attrNameLst>
                      </p:cBhvr>
                      <p:to>
                        <p:strVal val="visible"/>
                      </p:to>
                    </p:set>
                    <p:animEffect transition="in" filter="wipe(up)">
                      <p:cBhvr>
                        <p:cTn dur="500"/>
                        <p:tgtEl>
                          <p:spTgt spid="31"/>
                        </p:tgtEl>
                      </p:cBhvr>
                    </p:animEffect>
                  </p:childTnLst>
                </p:cTn>
              </p:par>
            </p:tnLst>
          </p:tmpl>
          <p:tmpl lvl="1">
            <p:tnLst>
              <p:par>
                <p:cTn presetID="10" presetClass="entr" presetSubtype="0" fill="hold" nodeType="withEffect" nodePh="1">
                  <p:stCondLst>
                    <p:cond delay="0"/>
                  </p:stCondLst>
                  <p:endCondLst>
                    <p:cond delay="0"/>
                  </p:endCondLst>
                  <p:childTnLst>
                    <p:set>
                      <p:cBhvr>
                        <p:cTn dur="1" fill="hold">
                          <p:stCondLst>
                            <p:cond delay="0"/>
                          </p:stCondLst>
                        </p:cTn>
                        <p:tgtEl>
                          <p:spTgt spid="31"/>
                        </p:tgtEl>
                        <p:attrNameLst>
                          <p:attrName>style.visibility</p:attrName>
                        </p:attrNameLst>
                      </p:cBhvr>
                      <p:to>
                        <p:strVal val="visible"/>
                      </p:to>
                    </p:set>
                    <p:animEffect transition="in" filter="fade">
                      <p:cBhvr>
                        <p:cTn dur="500"/>
                        <p:tgtEl>
                          <p:spTgt spid="31"/>
                        </p:tgtEl>
                      </p:cBhvr>
                    </p:animEffect>
                  </p:childTnLst>
                </p:cTn>
              </p:par>
            </p:tnLst>
          </p:tmpl>
        </p:tmplLst>
      </p:bldP>
    </p:bld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hyperlink" Target="http://powerpoint.sage-fox.com/" TargetMode="External"/><Relationship Id="rId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4">
            <a:lum/>
          </a:blip>
          <a:srcRect/>
          <a:stretch>
            <a:fillRect t="-8000" b="-8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1BBFFC7-5AFF-4374-B478-E246B74FFF84}" type="datetimeFigureOut">
              <a:rPr lang="en-US" smtClean="0"/>
              <a:t>9/14/2016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A403D9-1EF9-4D83-8F99-27C64A2CC18F}" type="slidenum">
              <a:rPr lang="en-US" smtClean="0"/>
              <a:t>‹#›</a:t>
            </a:fld>
            <a:endParaRPr lang="en-US"/>
          </a:p>
        </p:txBody>
      </p:sp>
      <p:pic>
        <p:nvPicPr>
          <p:cNvPr id="7" name="Picture 6">
            <a:hlinkClick r:id="rId5"/>
          </p:cNvPr>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11762561" y="6756644"/>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089781964"/>
      </p:ext>
    </p:extLst>
  </p:cSld>
  <p:clrMap bg1="lt1" tx1="dk1" bg2="lt2" tx2="dk2" accent1="accent1" accent2="accent2" accent3="accent3" accent4="accent4" accent5="accent5" accent6="accent6" hlink="hlink" folHlink="folHlink"/>
  <p:sldLayoutIdLst>
    <p:sldLayoutId id="2147483660" r:id="rId1"/>
    <p:sldLayoutId id="2147483668"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g"/><Relationship Id="rId1" Type="http://schemas.openxmlformats.org/officeDocument/2006/relationships/slideLayout" Target="../slideLayouts/slideLayout2.xml"/><Relationship Id="rId6" Type="http://schemas.openxmlformats.org/officeDocument/2006/relationships/image" Target="../media/image7.jpg"/><Relationship Id="rId5" Type="http://schemas.openxmlformats.org/officeDocument/2006/relationships/image" Target="../media/image6.jpg"/><Relationship Id="rId4" Type="http://schemas.openxmlformats.org/officeDocument/2006/relationships/image" Target="../media/image5.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Placeholder 3"/>
          <p:cNvPicPr>
            <a:picLocks noGrp="1" noChangeAspect="1"/>
          </p:cNvPicPr>
          <p:nvPr>
            <p:ph type="pic" sz="quarter" idx="10"/>
          </p:nvPr>
        </p:nvPicPr>
        <p:blipFill>
          <a:blip r:embed="rId2">
            <a:extLst>
              <a:ext uri="{28A0092B-C50C-407E-A947-70E740481C1C}">
                <a14:useLocalDpi xmlns:a14="http://schemas.microsoft.com/office/drawing/2010/main" val="0"/>
              </a:ext>
            </a:extLst>
          </a:blip>
          <a:srcRect l="9308" r="9308"/>
          <a:stretch>
            <a:fillRect/>
          </a:stretch>
        </p:blipFill>
        <p:spPr/>
      </p:pic>
      <p:pic>
        <p:nvPicPr>
          <p:cNvPr id="7" name="Picture Placeholder 6"/>
          <p:cNvPicPr>
            <a:picLocks noGrp="1" noChangeAspect="1"/>
          </p:cNvPicPr>
          <p:nvPr>
            <p:ph type="pic" sz="quarter" idx="18"/>
          </p:nvPr>
        </p:nvPicPr>
        <p:blipFill>
          <a:blip r:embed="rId3">
            <a:extLst>
              <a:ext uri="{28A0092B-C50C-407E-A947-70E740481C1C}">
                <a14:useLocalDpi xmlns:a14="http://schemas.microsoft.com/office/drawing/2010/main" val="0"/>
              </a:ext>
            </a:extLst>
          </a:blip>
          <a:srcRect l="9308" r="9308"/>
          <a:stretch>
            <a:fillRect/>
          </a:stretch>
        </p:blipFill>
        <p:spPr/>
      </p:pic>
      <p:pic>
        <p:nvPicPr>
          <p:cNvPr id="10" name="Picture Placeholder 9"/>
          <p:cNvPicPr>
            <a:picLocks noGrp="1" noChangeAspect="1"/>
          </p:cNvPicPr>
          <p:nvPr>
            <p:ph type="pic" sz="quarter" idx="22"/>
          </p:nvPr>
        </p:nvPicPr>
        <p:blipFill>
          <a:blip r:embed="rId4">
            <a:extLst>
              <a:ext uri="{28A0092B-C50C-407E-A947-70E740481C1C}">
                <a14:useLocalDpi xmlns:a14="http://schemas.microsoft.com/office/drawing/2010/main" val="0"/>
              </a:ext>
            </a:extLst>
          </a:blip>
          <a:srcRect l="9308" r="9308"/>
          <a:stretch>
            <a:fillRect/>
          </a:stretch>
        </p:blipFill>
        <p:spPr/>
      </p:pic>
      <p:pic>
        <p:nvPicPr>
          <p:cNvPr id="13" name="Picture Placeholder 12"/>
          <p:cNvPicPr>
            <a:picLocks noGrp="1" noChangeAspect="1"/>
          </p:cNvPicPr>
          <p:nvPr>
            <p:ph type="pic" sz="quarter" idx="26"/>
          </p:nvPr>
        </p:nvPicPr>
        <p:blipFill>
          <a:blip r:embed="rId5">
            <a:extLst>
              <a:ext uri="{28A0092B-C50C-407E-A947-70E740481C1C}">
                <a14:useLocalDpi xmlns:a14="http://schemas.microsoft.com/office/drawing/2010/main" val="0"/>
              </a:ext>
            </a:extLst>
          </a:blip>
          <a:srcRect l="9308" r="9308"/>
          <a:stretch>
            <a:fillRect/>
          </a:stretch>
        </p:blipFill>
        <p:spPr/>
      </p:pic>
      <p:pic>
        <p:nvPicPr>
          <p:cNvPr id="16" name="Picture Placeholder 15"/>
          <p:cNvPicPr>
            <a:picLocks noGrp="1" noChangeAspect="1"/>
          </p:cNvPicPr>
          <p:nvPr>
            <p:ph type="pic" sz="quarter" idx="30"/>
          </p:nvPr>
        </p:nvPicPr>
        <p:blipFill>
          <a:blip r:embed="rId6">
            <a:extLst>
              <a:ext uri="{28A0092B-C50C-407E-A947-70E740481C1C}">
                <a14:useLocalDpi xmlns:a14="http://schemas.microsoft.com/office/drawing/2010/main" val="0"/>
              </a:ext>
            </a:extLst>
          </a:blip>
          <a:srcRect l="9308" r="9308"/>
          <a:stretch>
            <a:fillRect/>
          </a:stretch>
        </p:blipFill>
        <p:spPr/>
      </p:pic>
      <p:sp>
        <p:nvSpPr>
          <p:cNvPr id="5" name="Text Placeholder 4"/>
          <p:cNvSpPr>
            <a:spLocks noGrp="1"/>
          </p:cNvSpPr>
          <p:nvPr>
            <p:ph type="body" sz="half" idx="15"/>
          </p:nvPr>
        </p:nvSpPr>
        <p:spPr>
          <a:xfrm>
            <a:off x="457200" y="5095692"/>
            <a:ext cx="2121040" cy="846795"/>
          </a:xfrm>
        </p:spPr>
        <p:txBody>
          <a:bodyPr/>
          <a:lstStyle/>
          <a:p>
            <a:pPr algn="l" defTabSz="1219170">
              <a:spcBef>
                <a:spcPct val="20000"/>
              </a:spcBef>
              <a:defRPr/>
            </a:pPr>
            <a:r>
              <a:rPr lang="en-US" sz="1400" dirty="0">
                <a:solidFill>
                  <a:schemeClr val="bg1"/>
                </a:solidFill>
              </a:rPr>
              <a:t>Lorem ipsum dolor sit amet, consectetur adipiscing elit, sed do eiusmod tempor incididunt ut.</a:t>
            </a:r>
          </a:p>
        </p:txBody>
      </p:sp>
      <p:sp>
        <p:nvSpPr>
          <p:cNvPr id="6" name="Text Placeholder 5"/>
          <p:cNvSpPr>
            <a:spLocks noGrp="1"/>
          </p:cNvSpPr>
          <p:nvPr>
            <p:ph type="body" sz="half" idx="16"/>
          </p:nvPr>
        </p:nvSpPr>
        <p:spPr/>
        <p:txBody>
          <a:bodyPr/>
          <a:lstStyle/>
          <a:p>
            <a:r>
              <a:rPr lang="en-US" dirty="0"/>
              <a:t>Lorem Ipsum Dolor</a:t>
            </a:r>
          </a:p>
        </p:txBody>
      </p:sp>
      <p:sp>
        <p:nvSpPr>
          <p:cNvPr id="8" name="Text Placeholder 7"/>
          <p:cNvSpPr>
            <a:spLocks noGrp="1"/>
          </p:cNvSpPr>
          <p:nvPr>
            <p:ph type="body" sz="half" idx="19"/>
          </p:nvPr>
        </p:nvSpPr>
        <p:spPr/>
        <p:txBody>
          <a:bodyPr/>
          <a:lstStyle/>
          <a:p>
            <a:pPr algn="l" defTabSz="1219170">
              <a:spcBef>
                <a:spcPct val="20000"/>
              </a:spcBef>
              <a:defRPr/>
            </a:pPr>
            <a:r>
              <a:rPr lang="en-US" sz="1400" dirty="0">
                <a:solidFill>
                  <a:schemeClr val="bg1"/>
                </a:solidFill>
              </a:rPr>
              <a:t>Lorem ipsum dolor sit amet, consectetur adipiscing elit, sed do eiusmod tempor incididunt ut.</a:t>
            </a:r>
          </a:p>
          <a:p>
            <a:endParaRPr lang="en-US" sz="1400" dirty="0"/>
          </a:p>
        </p:txBody>
      </p:sp>
      <p:sp>
        <p:nvSpPr>
          <p:cNvPr id="9" name="Text Placeholder 8"/>
          <p:cNvSpPr>
            <a:spLocks noGrp="1"/>
          </p:cNvSpPr>
          <p:nvPr>
            <p:ph type="body" sz="half" idx="21"/>
          </p:nvPr>
        </p:nvSpPr>
        <p:spPr/>
        <p:txBody>
          <a:bodyPr/>
          <a:lstStyle/>
          <a:p>
            <a:r>
              <a:rPr lang="en-US" dirty="0"/>
              <a:t>Lorem Ipsum Dolor</a:t>
            </a:r>
          </a:p>
        </p:txBody>
      </p:sp>
      <p:sp>
        <p:nvSpPr>
          <p:cNvPr id="11" name="Text Placeholder 10"/>
          <p:cNvSpPr>
            <a:spLocks noGrp="1"/>
          </p:cNvSpPr>
          <p:nvPr>
            <p:ph type="body" sz="half" idx="23"/>
          </p:nvPr>
        </p:nvSpPr>
        <p:spPr/>
        <p:txBody>
          <a:bodyPr/>
          <a:lstStyle/>
          <a:p>
            <a:pPr algn="l" defTabSz="1219170">
              <a:spcBef>
                <a:spcPct val="20000"/>
              </a:spcBef>
              <a:defRPr/>
            </a:pPr>
            <a:r>
              <a:rPr lang="en-US" sz="1400" dirty="0">
                <a:solidFill>
                  <a:schemeClr val="bg1"/>
                </a:solidFill>
              </a:rPr>
              <a:t>Lorem ipsum dolor sit amet, consectetur adipiscing elit, sed do eiusmod tempor incididunt ut.</a:t>
            </a:r>
          </a:p>
          <a:p>
            <a:endParaRPr lang="en-US" dirty="0"/>
          </a:p>
        </p:txBody>
      </p:sp>
      <p:sp>
        <p:nvSpPr>
          <p:cNvPr id="12" name="Text Placeholder 11"/>
          <p:cNvSpPr>
            <a:spLocks noGrp="1"/>
          </p:cNvSpPr>
          <p:nvPr>
            <p:ph type="body" sz="half" idx="25"/>
          </p:nvPr>
        </p:nvSpPr>
        <p:spPr/>
        <p:txBody>
          <a:bodyPr/>
          <a:lstStyle/>
          <a:p>
            <a:r>
              <a:rPr lang="en-US" dirty="0"/>
              <a:t>Lorem Ipsum Dolor</a:t>
            </a:r>
          </a:p>
        </p:txBody>
      </p:sp>
      <p:sp>
        <p:nvSpPr>
          <p:cNvPr id="14" name="Text Placeholder 13"/>
          <p:cNvSpPr>
            <a:spLocks noGrp="1"/>
          </p:cNvSpPr>
          <p:nvPr>
            <p:ph type="body" sz="half" idx="27"/>
          </p:nvPr>
        </p:nvSpPr>
        <p:spPr/>
        <p:txBody>
          <a:bodyPr/>
          <a:lstStyle/>
          <a:p>
            <a:pPr algn="l" defTabSz="1219170">
              <a:spcBef>
                <a:spcPct val="20000"/>
              </a:spcBef>
              <a:defRPr/>
            </a:pPr>
            <a:r>
              <a:rPr lang="en-US" sz="1400" dirty="0">
                <a:solidFill>
                  <a:schemeClr val="bg1"/>
                </a:solidFill>
              </a:rPr>
              <a:t>Lorem ipsum dolor sit amet, consectetur adipiscing elit, sed do eiusmod tempor incididunt ut.</a:t>
            </a:r>
          </a:p>
        </p:txBody>
      </p:sp>
      <p:sp>
        <p:nvSpPr>
          <p:cNvPr id="15" name="Text Placeholder 14"/>
          <p:cNvSpPr>
            <a:spLocks noGrp="1"/>
          </p:cNvSpPr>
          <p:nvPr>
            <p:ph type="body" sz="half" idx="29"/>
          </p:nvPr>
        </p:nvSpPr>
        <p:spPr/>
        <p:txBody>
          <a:bodyPr/>
          <a:lstStyle/>
          <a:p>
            <a:r>
              <a:rPr lang="en-US" dirty="0"/>
              <a:t>Lorem Ipsum Dolor</a:t>
            </a:r>
          </a:p>
        </p:txBody>
      </p:sp>
      <p:sp>
        <p:nvSpPr>
          <p:cNvPr id="17" name="Text Placeholder 16"/>
          <p:cNvSpPr>
            <a:spLocks noGrp="1"/>
          </p:cNvSpPr>
          <p:nvPr>
            <p:ph type="body" sz="half" idx="31"/>
          </p:nvPr>
        </p:nvSpPr>
        <p:spPr/>
        <p:txBody>
          <a:bodyPr/>
          <a:lstStyle/>
          <a:p>
            <a:pPr algn="l" defTabSz="1219170">
              <a:spcBef>
                <a:spcPct val="20000"/>
              </a:spcBef>
              <a:defRPr/>
            </a:pPr>
            <a:r>
              <a:rPr lang="en-US" sz="1400" dirty="0">
                <a:solidFill>
                  <a:schemeClr val="bg1"/>
                </a:solidFill>
              </a:rPr>
              <a:t>Lorem ipsum dolor sit amet, consectetur adipiscing elit, sed do eiusmod tempor incididunt ut.</a:t>
            </a:r>
          </a:p>
        </p:txBody>
      </p:sp>
      <p:sp>
        <p:nvSpPr>
          <p:cNvPr id="18" name="Text Placeholder 17"/>
          <p:cNvSpPr>
            <a:spLocks noGrp="1"/>
          </p:cNvSpPr>
          <p:nvPr>
            <p:ph type="body" sz="half" idx="33"/>
          </p:nvPr>
        </p:nvSpPr>
        <p:spPr/>
        <p:txBody>
          <a:bodyPr/>
          <a:lstStyle/>
          <a:p>
            <a:r>
              <a:rPr lang="en-US" dirty="0"/>
              <a:t>Lorem Ipsum Dolor</a:t>
            </a:r>
          </a:p>
        </p:txBody>
      </p:sp>
      <p:grpSp>
        <p:nvGrpSpPr>
          <p:cNvPr id="19" name="Group 18"/>
          <p:cNvGrpSpPr/>
          <p:nvPr/>
        </p:nvGrpSpPr>
        <p:grpSpPr>
          <a:xfrm>
            <a:off x="127357" y="-11203"/>
            <a:ext cx="2524868" cy="613385"/>
            <a:chOff x="127357" y="-6354"/>
            <a:chExt cx="2524868" cy="613385"/>
          </a:xfrm>
          <a:effectLst/>
        </p:grpSpPr>
        <p:sp>
          <p:nvSpPr>
            <p:cNvPr id="20" name="Round Same Side Corner Rectangle 19"/>
            <p:cNvSpPr/>
            <p:nvPr/>
          </p:nvSpPr>
          <p:spPr bwMode="auto">
            <a:xfrm rot="10800000" flipH="1">
              <a:off x="127357" y="-6354"/>
              <a:ext cx="2524868" cy="613385"/>
            </a:xfrm>
            <a:prstGeom prst="round2SameRect">
              <a:avLst>
                <a:gd name="adj1" fmla="val 35205"/>
                <a:gd name="adj2" fmla="val 0"/>
              </a:avLst>
            </a:prstGeom>
            <a:solidFill>
              <a:schemeClr val="accent6">
                <a:lumMod val="75000"/>
                <a:alpha val="80000"/>
              </a:schemeClr>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21" name="TextBox 20"/>
            <p:cNvSpPr txBox="1"/>
            <p:nvPr/>
          </p:nvSpPr>
          <p:spPr>
            <a:xfrm>
              <a:off x="127357" y="54118"/>
              <a:ext cx="2524868" cy="461665"/>
            </a:xfrm>
            <a:prstGeom prst="rect">
              <a:avLst/>
            </a:prstGeom>
            <a:noFill/>
          </p:spPr>
          <p:txBody>
            <a:bodyPr wrap="square" rtlCol="0">
              <a:spAutoFit/>
            </a:bodyPr>
            <a:lstStyle/>
            <a:p>
              <a:pPr algn="ctr"/>
              <a:r>
                <a:rPr lang="en-US" sz="2400" dirty="0">
                  <a:solidFill>
                    <a:schemeClr val="bg1"/>
                  </a:solidFill>
                </a:rPr>
                <a:t>Slide Title</a:t>
              </a:r>
            </a:p>
          </p:txBody>
        </p:sp>
      </p:grpSp>
    </p:spTree>
    <p:extLst>
      <p:ext uri="{BB962C8B-B14F-4D97-AF65-F5344CB8AC3E}">
        <p14:creationId xmlns:p14="http://schemas.microsoft.com/office/powerpoint/2010/main" val="2028843026"/>
      </p:ext>
    </p:extLst>
  </p:cSld>
  <p:clrMapOvr>
    <a:masterClrMapping/>
  </p:clrMapOvr>
  <p:transition>
    <p:push dir="u"/>
  </p:transition>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799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Allowed Actions:</a:t>
            </a:r>
          </a:p>
          <a:p>
            <a:r>
              <a:rPr lang="en-US" sz="1600" dirty="0">
                <a:solidFill>
                  <a:schemeClr val="tx1"/>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rPr>
              <a:t>Not Allowed:</a:t>
            </a:r>
          </a:p>
          <a:p>
            <a:r>
              <a:rPr lang="en-US" sz="1600" dirty="0">
                <a:solidFill>
                  <a:schemeClr val="tx1"/>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rPr>
              <a:t>Image Usage Rights:</a:t>
            </a:r>
          </a:p>
          <a:p>
            <a:r>
              <a:rPr lang="en-US" sz="1600" dirty="0">
                <a:solidFill>
                  <a:schemeClr val="tx1"/>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452"/>
            <a:ext cx="12192000" cy="712904"/>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spTree>
    <p:extLst>
      <p:ext uri="{BB962C8B-B14F-4D97-AF65-F5344CB8AC3E}">
        <p14:creationId xmlns:p14="http://schemas.microsoft.com/office/powerpoint/2010/main" val="17410918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Animations:</a:t>
            </a:r>
          </a:p>
          <a:p>
            <a:r>
              <a:rPr lang="en-US" sz="1600" dirty="0">
                <a:solidFill>
                  <a:schemeClr val="tx1"/>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endParaRPr>
          </a:p>
          <a:p>
            <a:r>
              <a:rPr lang="en-US" sz="2000" b="1" u="sng" dirty="0">
                <a:solidFill>
                  <a:schemeClr val="tx1"/>
                </a:solidFill>
              </a:rPr>
              <a:t>Slide Pause:</a:t>
            </a:r>
          </a:p>
          <a:p>
            <a:r>
              <a:rPr lang="en-US" sz="1600" dirty="0">
                <a:solidFill>
                  <a:schemeClr val="tx1"/>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endParaRPr>
          </a:p>
          <a:p>
            <a:r>
              <a:rPr lang="en-US" sz="2000" b="1" u="sng" dirty="0">
                <a:solidFill>
                  <a:schemeClr val="tx1"/>
                </a:solidFill>
              </a:rPr>
              <a:t>Animation Changes:</a:t>
            </a:r>
          </a:p>
          <a:p>
            <a:r>
              <a:rPr lang="en-US" sz="1600" dirty="0">
                <a:solidFill>
                  <a:schemeClr val="tx1"/>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endParaRPr>
          </a:p>
          <a:p>
            <a:r>
              <a:rPr lang="en-US" sz="2000" b="1" u="sng" dirty="0">
                <a:solidFill>
                  <a:schemeClr val="tx1"/>
                </a:solidFill>
              </a:rPr>
              <a:t>Transitions:</a:t>
            </a:r>
          </a:p>
          <a:p>
            <a:r>
              <a:rPr lang="en-US" sz="1600" dirty="0">
                <a:solidFill>
                  <a:schemeClr val="tx1"/>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6"/>
            <a:ext cx="12191999" cy="712904"/>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spTree>
    <p:extLst>
      <p:ext uri="{BB962C8B-B14F-4D97-AF65-F5344CB8AC3E}">
        <p14:creationId xmlns:p14="http://schemas.microsoft.com/office/powerpoint/2010/main" val="12724131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Background Images:</a:t>
            </a:r>
          </a:p>
          <a:p>
            <a:r>
              <a:rPr lang="en-US" sz="1600" dirty="0">
                <a:solidFill>
                  <a:schemeClr val="tx1"/>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a:solidFill>
                  <a:schemeClr val="tx1"/>
                </a:solidFill>
              </a:rPr>
              <a:t>Changing Image Elements :</a:t>
            </a:r>
            <a:endParaRPr lang="en-US" sz="2000" b="1" u="sng" dirty="0">
              <a:solidFill>
                <a:schemeClr val="tx1"/>
              </a:solidFill>
            </a:endParaRPr>
          </a:p>
          <a:p>
            <a:r>
              <a:rPr lang="en-US" sz="1600" dirty="0">
                <a:solidFill>
                  <a:schemeClr val="tx1"/>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rPr>
              <a:t>Color Transparency Screen:</a:t>
            </a:r>
          </a:p>
          <a:p>
            <a:r>
              <a:rPr lang="en-US" sz="1600" dirty="0">
                <a:solidFill>
                  <a:schemeClr val="tx1"/>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871" y="365126"/>
            <a:ext cx="12198871" cy="712904"/>
          </a:xfrm>
        </p:spPr>
        <p:txBody>
          <a:bodyPr>
            <a:normAutofit/>
          </a:bodyPr>
          <a:lstStyle/>
          <a:p>
            <a:pPr algn="ctr"/>
            <a:r>
              <a:rPr lang="en-US" sz="3200" dirty="0">
                <a:solidFill>
                  <a:schemeClr val="bg1"/>
                </a:solidFill>
              </a:rPr>
              <a:t>Image Tips</a:t>
            </a:r>
          </a:p>
        </p:txBody>
      </p:sp>
    </p:spTree>
    <p:extLst>
      <p:ext uri="{BB962C8B-B14F-4D97-AF65-F5344CB8AC3E}">
        <p14:creationId xmlns:p14="http://schemas.microsoft.com/office/powerpoint/2010/main" val="38687743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tx1"/>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tx1"/>
              </a:solidFill>
            </a:endParaRPr>
          </a:p>
          <a:p>
            <a:r>
              <a:rPr lang="en-US" sz="2400" dirty="0">
                <a:solidFill>
                  <a:schemeClr val="tx1"/>
                </a:solidFill>
              </a:rPr>
              <a:t>There are many ways to help get the word out:</a:t>
            </a:r>
          </a:p>
          <a:p>
            <a:pPr marL="457200" indent="-457200">
              <a:buAutoNum type="arabicParenR"/>
            </a:pPr>
            <a:r>
              <a:rPr lang="en-US" sz="2400" dirty="0">
                <a:solidFill>
                  <a:schemeClr val="tx1"/>
                </a:solidFill>
              </a:rPr>
              <a:t>Social media likes and shares.</a:t>
            </a:r>
          </a:p>
          <a:p>
            <a:pPr marL="457200" indent="-457200">
              <a:buAutoNum type="arabicParenR"/>
            </a:pPr>
            <a:r>
              <a:rPr lang="en-US" sz="2400" dirty="0">
                <a:solidFill>
                  <a:schemeClr val="tx1"/>
                </a:solidFill>
              </a:rPr>
              <a:t>Forum posts in communities you are already members (please do not spam).</a:t>
            </a:r>
          </a:p>
          <a:p>
            <a:pPr marL="457200" indent="-457200">
              <a:buAutoNum type="arabicParenR"/>
            </a:pPr>
            <a:r>
              <a:rPr lang="en-US" sz="2400" dirty="0">
                <a:solidFill>
                  <a:schemeClr val="tx1"/>
                </a:solidFill>
              </a:rPr>
              <a:t>Telling classmates, teachers, coworkers about our PowerPoint Templates.</a:t>
            </a:r>
          </a:p>
          <a:p>
            <a:pPr marL="457200" indent="-457200">
              <a:buAutoNum type="arabicParenR"/>
            </a:pPr>
            <a:r>
              <a:rPr lang="en-US" sz="2400" dirty="0">
                <a:solidFill>
                  <a:schemeClr val="tx1"/>
                </a:solidFill>
              </a:rPr>
              <a:t>Placing one of our banners on your website, blog, etc.</a:t>
            </a:r>
          </a:p>
          <a:p>
            <a:r>
              <a:rPr lang="en-US" sz="2400" dirty="0">
                <a:solidFill>
                  <a:schemeClr val="tx1"/>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1" y="365126"/>
            <a:ext cx="12192000" cy="712904"/>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spTree>
    <p:extLst>
      <p:ext uri="{BB962C8B-B14F-4D97-AF65-F5344CB8AC3E}">
        <p14:creationId xmlns:p14="http://schemas.microsoft.com/office/powerpoint/2010/main" val="5387490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2146</TotalTime>
  <Words>1211</Words>
  <Application>Microsoft Office PowerPoint</Application>
  <PresentationFormat>Widescreen</PresentationFormat>
  <Paragraphs>50</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Office Theme</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james sager;sage-fox.com</dc:creator>
  <cp:lastModifiedBy>james</cp:lastModifiedBy>
  <cp:revision>336</cp:revision>
  <dcterms:created xsi:type="dcterms:W3CDTF">2015-12-31T02:20:12Z</dcterms:created>
  <dcterms:modified xsi:type="dcterms:W3CDTF">2016-09-14T19:54:23Z</dcterms:modified>
</cp:coreProperties>
</file>