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7"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7D31"/>
    <a:srgbClr val="5A99D2"/>
    <a:srgbClr val="3A3A3A"/>
    <a:srgbClr val="F5CA46"/>
    <a:srgbClr val="B8AE8D"/>
    <a:srgbClr val="AAA688"/>
    <a:srgbClr val="E18E52"/>
    <a:srgbClr val="FF8637"/>
    <a:srgbClr val="B1B1B1"/>
    <a:srgbClr val="FFCC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0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4440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8000" b="-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6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jpg"/><Relationship Id="rId3" Type="http://schemas.openxmlformats.org/officeDocument/2006/relationships/image" Target="../media/image3.jpg"/><Relationship Id="rId7" Type="http://schemas.openxmlformats.org/officeDocument/2006/relationships/image" Target="../media/image7.jp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8000" b="-8000"/>
          </a:stretch>
        </a:blipFill>
        <a:effectLst/>
      </p:bgPr>
    </p:bg>
    <p:spTree>
      <p:nvGrpSpPr>
        <p:cNvPr id="1" name=""/>
        <p:cNvGrpSpPr/>
        <p:nvPr/>
      </p:nvGrpSpPr>
      <p:grpSpPr>
        <a:xfrm>
          <a:off x="0" y="0"/>
          <a:ext cx="0" cy="0"/>
          <a:chOff x="0" y="0"/>
          <a:chExt cx="0" cy="0"/>
        </a:xfrm>
      </p:grpSpPr>
      <p:sp>
        <p:nvSpPr>
          <p:cNvPr id="97" name="Rectangle 96"/>
          <p:cNvSpPr/>
          <p:nvPr/>
        </p:nvSpPr>
        <p:spPr bwMode="auto">
          <a:xfrm>
            <a:off x="0" y="1309256"/>
            <a:ext cx="12192000" cy="5309754"/>
          </a:xfrm>
          <a:prstGeom prst="rect">
            <a:avLst/>
          </a:prstGeom>
          <a:solidFill>
            <a:schemeClr val="bg1">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128" name="Group 127"/>
          <p:cNvGrpSpPr/>
          <p:nvPr/>
        </p:nvGrpSpPr>
        <p:grpSpPr>
          <a:xfrm>
            <a:off x="4849285" y="3439584"/>
            <a:ext cx="2044700" cy="2042584"/>
            <a:chOff x="3636963" y="2760663"/>
            <a:chExt cx="1533525" cy="1531938"/>
          </a:xfrm>
          <a:effectLst>
            <a:outerShdw blurRad="50800" dist="38100" dir="2700000" algn="tl" rotWithShape="0">
              <a:prstClr val="black">
                <a:alpha val="40000"/>
              </a:prstClr>
            </a:outerShdw>
          </a:effectLst>
        </p:grpSpPr>
        <p:sp>
          <p:nvSpPr>
            <p:cNvPr id="3131" name="Freeform 59"/>
            <p:cNvSpPr>
              <a:spLocks noEditPoints="1"/>
            </p:cNvSpPr>
            <p:nvPr/>
          </p:nvSpPr>
          <p:spPr bwMode="auto">
            <a:xfrm>
              <a:off x="3636963" y="2760663"/>
              <a:ext cx="1533525" cy="1531938"/>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solidFill>
              <a:schemeClr val="accent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32" name="Oval 60"/>
            <p:cNvSpPr>
              <a:spLocks noChangeArrowheads="1"/>
            </p:cNvSpPr>
            <p:nvPr/>
          </p:nvSpPr>
          <p:spPr bwMode="auto">
            <a:xfrm>
              <a:off x="3965575" y="3089276"/>
              <a:ext cx="876300" cy="874713"/>
            </a:xfrm>
            <a:prstGeom prst="ellipse">
              <a:avLst/>
            </a:prstGeom>
            <a:blipFill>
              <a:blip r:embed="rId3"/>
              <a:stretch>
                <a:fillRect/>
              </a:stretch>
            </a:bli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30" name="Group 129"/>
          <p:cNvGrpSpPr/>
          <p:nvPr/>
        </p:nvGrpSpPr>
        <p:grpSpPr>
          <a:xfrm>
            <a:off x="3344335" y="3820584"/>
            <a:ext cx="956733" cy="973667"/>
            <a:chOff x="2508251" y="3046413"/>
            <a:chExt cx="717550" cy="730250"/>
          </a:xfrm>
          <a:effectLst>
            <a:outerShdw blurRad="50800" dist="38100" dir="2700000" algn="tl" rotWithShape="0">
              <a:prstClr val="black">
                <a:alpha val="40000"/>
              </a:prstClr>
            </a:outerShdw>
          </a:effectLst>
        </p:grpSpPr>
        <p:sp>
          <p:nvSpPr>
            <p:cNvPr id="3133" name="Freeform 61"/>
            <p:cNvSpPr>
              <a:spLocks noEditPoints="1"/>
            </p:cNvSpPr>
            <p:nvPr/>
          </p:nvSpPr>
          <p:spPr bwMode="auto">
            <a:xfrm>
              <a:off x="2508251" y="3046413"/>
              <a:ext cx="717550" cy="730250"/>
            </a:xfrm>
            <a:custGeom>
              <a:avLst/>
              <a:gdLst/>
              <a:ahLst/>
              <a:cxnLst>
                <a:cxn ang="0">
                  <a:pos x="321" y="183"/>
                </a:cxn>
                <a:cxn ang="0">
                  <a:pos x="321" y="141"/>
                </a:cxn>
                <a:cxn ang="0">
                  <a:pos x="290" y="136"/>
                </a:cxn>
                <a:cxn ang="0">
                  <a:pos x="275" y="98"/>
                </a:cxn>
                <a:cxn ang="0">
                  <a:pos x="296" y="75"/>
                </a:cxn>
                <a:cxn ang="0">
                  <a:pos x="269" y="42"/>
                </a:cxn>
                <a:cxn ang="0">
                  <a:pos x="241" y="59"/>
                </a:cxn>
                <a:cxn ang="0">
                  <a:pos x="206" y="39"/>
                </a:cxn>
                <a:cxn ang="0">
                  <a:pos x="207" y="7"/>
                </a:cxn>
                <a:cxn ang="0">
                  <a:pos x="165" y="0"/>
                </a:cxn>
                <a:cxn ang="0">
                  <a:pos x="155" y="31"/>
                </a:cxn>
                <a:cxn ang="0">
                  <a:pos x="116" y="39"/>
                </a:cxn>
                <a:cxn ang="0">
                  <a:pos x="96" y="13"/>
                </a:cxn>
                <a:cxn ang="0">
                  <a:pos x="59" y="34"/>
                </a:cxn>
                <a:cxn ang="0">
                  <a:pos x="71" y="66"/>
                </a:cxn>
                <a:cxn ang="0">
                  <a:pos x="47" y="96"/>
                </a:cxn>
                <a:cxn ang="0">
                  <a:pos x="14" y="89"/>
                </a:cxn>
                <a:cxn ang="0">
                  <a:pos x="0" y="129"/>
                </a:cxn>
                <a:cxn ang="0">
                  <a:pos x="30" y="145"/>
                </a:cxn>
                <a:cxn ang="0">
                  <a:pos x="29" y="163"/>
                </a:cxn>
                <a:cxn ang="0">
                  <a:pos x="30" y="184"/>
                </a:cxn>
                <a:cxn ang="0">
                  <a:pos x="1" y="200"/>
                </a:cxn>
                <a:cxn ang="0">
                  <a:pos x="15" y="240"/>
                </a:cxn>
                <a:cxn ang="0">
                  <a:pos x="49" y="233"/>
                </a:cxn>
                <a:cxn ang="0">
                  <a:pos x="74" y="262"/>
                </a:cxn>
                <a:cxn ang="0">
                  <a:pos x="61" y="293"/>
                </a:cxn>
                <a:cxn ang="0">
                  <a:pos x="98" y="315"/>
                </a:cxn>
                <a:cxn ang="0">
                  <a:pos x="119" y="288"/>
                </a:cxn>
                <a:cxn ang="0">
                  <a:pos x="158" y="295"/>
                </a:cxn>
                <a:cxn ang="0">
                  <a:pos x="168" y="326"/>
                </a:cxn>
                <a:cxn ang="0">
                  <a:pos x="210" y="319"/>
                </a:cxn>
                <a:cxn ang="0">
                  <a:pos x="209" y="286"/>
                </a:cxn>
                <a:cxn ang="0">
                  <a:pos x="243" y="266"/>
                </a:cxn>
                <a:cxn ang="0">
                  <a:pos x="271" y="282"/>
                </a:cxn>
                <a:cxn ang="0">
                  <a:pos x="298" y="250"/>
                </a:cxn>
                <a:cxn ang="0">
                  <a:pos x="277" y="226"/>
                </a:cxn>
                <a:cxn ang="0">
                  <a:pos x="290" y="188"/>
                </a:cxn>
                <a:cxn ang="0">
                  <a:pos x="321" y="183"/>
                </a:cxn>
                <a:cxn ang="0">
                  <a:pos x="161" y="260"/>
                </a:cxn>
                <a:cxn ang="0">
                  <a:pos x="64" y="163"/>
                </a:cxn>
                <a:cxn ang="0">
                  <a:pos x="161" y="67"/>
                </a:cxn>
                <a:cxn ang="0">
                  <a:pos x="257" y="163"/>
                </a:cxn>
                <a:cxn ang="0">
                  <a:pos x="161" y="260"/>
                </a:cxn>
              </a:cxnLst>
              <a:rect l="0" t="0" r="r" b="b"/>
              <a:pathLst>
                <a:path w="321" h="326">
                  <a:moveTo>
                    <a:pt x="321" y="183"/>
                  </a:moveTo>
                  <a:cubicBezTo>
                    <a:pt x="321" y="141"/>
                    <a:pt x="321" y="141"/>
                    <a:pt x="321" y="141"/>
                  </a:cubicBezTo>
                  <a:cubicBezTo>
                    <a:pt x="290" y="136"/>
                    <a:pt x="290" y="136"/>
                    <a:pt x="290" y="136"/>
                  </a:cubicBezTo>
                  <a:cubicBezTo>
                    <a:pt x="287" y="122"/>
                    <a:pt x="282" y="110"/>
                    <a:pt x="275" y="98"/>
                  </a:cubicBezTo>
                  <a:cubicBezTo>
                    <a:pt x="296" y="75"/>
                    <a:pt x="296" y="75"/>
                    <a:pt x="296" y="75"/>
                  </a:cubicBezTo>
                  <a:cubicBezTo>
                    <a:pt x="269" y="42"/>
                    <a:pt x="269" y="42"/>
                    <a:pt x="269" y="42"/>
                  </a:cubicBezTo>
                  <a:cubicBezTo>
                    <a:pt x="241" y="59"/>
                    <a:pt x="241" y="59"/>
                    <a:pt x="241" y="59"/>
                  </a:cubicBezTo>
                  <a:cubicBezTo>
                    <a:pt x="231" y="51"/>
                    <a:pt x="219" y="44"/>
                    <a:pt x="206" y="39"/>
                  </a:cubicBezTo>
                  <a:cubicBezTo>
                    <a:pt x="207" y="7"/>
                    <a:pt x="207" y="7"/>
                    <a:pt x="207" y="7"/>
                  </a:cubicBezTo>
                  <a:cubicBezTo>
                    <a:pt x="165" y="0"/>
                    <a:pt x="165" y="0"/>
                    <a:pt x="165" y="0"/>
                  </a:cubicBezTo>
                  <a:cubicBezTo>
                    <a:pt x="155" y="31"/>
                    <a:pt x="155" y="31"/>
                    <a:pt x="155" y="31"/>
                  </a:cubicBezTo>
                  <a:cubicBezTo>
                    <a:pt x="141" y="32"/>
                    <a:pt x="128" y="34"/>
                    <a:pt x="116" y="39"/>
                  </a:cubicBezTo>
                  <a:cubicBezTo>
                    <a:pt x="96" y="13"/>
                    <a:pt x="96" y="13"/>
                    <a:pt x="96" y="13"/>
                  </a:cubicBezTo>
                  <a:cubicBezTo>
                    <a:pt x="59" y="34"/>
                    <a:pt x="59" y="34"/>
                    <a:pt x="59" y="34"/>
                  </a:cubicBezTo>
                  <a:cubicBezTo>
                    <a:pt x="71" y="66"/>
                    <a:pt x="71" y="66"/>
                    <a:pt x="71" y="66"/>
                  </a:cubicBezTo>
                  <a:cubicBezTo>
                    <a:pt x="62" y="75"/>
                    <a:pt x="54" y="85"/>
                    <a:pt x="47" y="96"/>
                  </a:cubicBezTo>
                  <a:cubicBezTo>
                    <a:pt x="14" y="89"/>
                    <a:pt x="14" y="89"/>
                    <a:pt x="14" y="89"/>
                  </a:cubicBezTo>
                  <a:cubicBezTo>
                    <a:pt x="0" y="129"/>
                    <a:pt x="0" y="129"/>
                    <a:pt x="0" y="129"/>
                  </a:cubicBezTo>
                  <a:cubicBezTo>
                    <a:pt x="30" y="145"/>
                    <a:pt x="30" y="145"/>
                    <a:pt x="30" y="145"/>
                  </a:cubicBezTo>
                  <a:cubicBezTo>
                    <a:pt x="29" y="151"/>
                    <a:pt x="29" y="157"/>
                    <a:pt x="29" y="163"/>
                  </a:cubicBezTo>
                  <a:cubicBezTo>
                    <a:pt x="29" y="170"/>
                    <a:pt x="29" y="177"/>
                    <a:pt x="30" y="184"/>
                  </a:cubicBezTo>
                  <a:cubicBezTo>
                    <a:pt x="1" y="200"/>
                    <a:pt x="1" y="200"/>
                    <a:pt x="1" y="200"/>
                  </a:cubicBezTo>
                  <a:cubicBezTo>
                    <a:pt x="15" y="240"/>
                    <a:pt x="15" y="240"/>
                    <a:pt x="15" y="240"/>
                  </a:cubicBezTo>
                  <a:cubicBezTo>
                    <a:pt x="49" y="233"/>
                    <a:pt x="49" y="233"/>
                    <a:pt x="49" y="233"/>
                  </a:cubicBezTo>
                  <a:cubicBezTo>
                    <a:pt x="56" y="244"/>
                    <a:pt x="64" y="254"/>
                    <a:pt x="74" y="262"/>
                  </a:cubicBezTo>
                  <a:cubicBezTo>
                    <a:pt x="61" y="293"/>
                    <a:pt x="61" y="293"/>
                    <a:pt x="61" y="293"/>
                  </a:cubicBezTo>
                  <a:cubicBezTo>
                    <a:pt x="98" y="315"/>
                    <a:pt x="98" y="315"/>
                    <a:pt x="98" y="315"/>
                  </a:cubicBezTo>
                  <a:cubicBezTo>
                    <a:pt x="119" y="288"/>
                    <a:pt x="119" y="288"/>
                    <a:pt x="119" y="288"/>
                  </a:cubicBezTo>
                  <a:cubicBezTo>
                    <a:pt x="131" y="292"/>
                    <a:pt x="144" y="295"/>
                    <a:pt x="158" y="295"/>
                  </a:cubicBezTo>
                  <a:cubicBezTo>
                    <a:pt x="168" y="326"/>
                    <a:pt x="168" y="326"/>
                    <a:pt x="168" y="326"/>
                  </a:cubicBezTo>
                  <a:cubicBezTo>
                    <a:pt x="210" y="319"/>
                    <a:pt x="210" y="319"/>
                    <a:pt x="210" y="319"/>
                  </a:cubicBezTo>
                  <a:cubicBezTo>
                    <a:pt x="209" y="286"/>
                    <a:pt x="209" y="286"/>
                    <a:pt x="209" y="286"/>
                  </a:cubicBezTo>
                  <a:cubicBezTo>
                    <a:pt x="221" y="281"/>
                    <a:pt x="233" y="274"/>
                    <a:pt x="243" y="266"/>
                  </a:cubicBezTo>
                  <a:cubicBezTo>
                    <a:pt x="271" y="282"/>
                    <a:pt x="271" y="282"/>
                    <a:pt x="271" y="282"/>
                  </a:cubicBezTo>
                  <a:cubicBezTo>
                    <a:pt x="298" y="250"/>
                    <a:pt x="298" y="250"/>
                    <a:pt x="298" y="250"/>
                  </a:cubicBezTo>
                  <a:cubicBezTo>
                    <a:pt x="277" y="226"/>
                    <a:pt x="277" y="226"/>
                    <a:pt x="277" y="226"/>
                  </a:cubicBezTo>
                  <a:cubicBezTo>
                    <a:pt x="283" y="214"/>
                    <a:pt x="287" y="201"/>
                    <a:pt x="290" y="188"/>
                  </a:cubicBezTo>
                  <a:lnTo>
                    <a:pt x="321" y="183"/>
                  </a:lnTo>
                  <a:close/>
                  <a:moveTo>
                    <a:pt x="161" y="260"/>
                  </a:moveTo>
                  <a:cubicBezTo>
                    <a:pt x="107" y="260"/>
                    <a:pt x="64" y="216"/>
                    <a:pt x="64" y="163"/>
                  </a:cubicBezTo>
                  <a:cubicBezTo>
                    <a:pt x="64" y="110"/>
                    <a:pt x="107" y="67"/>
                    <a:pt x="161" y="67"/>
                  </a:cubicBezTo>
                  <a:cubicBezTo>
                    <a:pt x="214" y="67"/>
                    <a:pt x="257" y="110"/>
                    <a:pt x="257" y="163"/>
                  </a:cubicBezTo>
                  <a:cubicBezTo>
                    <a:pt x="257" y="216"/>
                    <a:pt x="214" y="260"/>
                    <a:pt x="161" y="260"/>
                  </a:cubicBezTo>
                  <a:close/>
                </a:path>
              </a:pathLst>
            </a:custGeom>
            <a:solidFill>
              <a:schemeClr val="accent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34" name="Oval 62"/>
            <p:cNvSpPr>
              <a:spLocks noChangeArrowheads="1"/>
            </p:cNvSpPr>
            <p:nvPr/>
          </p:nvSpPr>
          <p:spPr bwMode="auto">
            <a:xfrm>
              <a:off x="2684146" y="3228658"/>
              <a:ext cx="365760" cy="365760"/>
            </a:xfrm>
            <a:prstGeom prst="ellipse">
              <a:avLst/>
            </a:prstGeom>
            <a:blipFill>
              <a:blip r:embed="rId4"/>
              <a:stretch>
                <a:fillRect/>
              </a:stretch>
            </a:bli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26" name="Group 125"/>
          <p:cNvGrpSpPr/>
          <p:nvPr/>
        </p:nvGrpSpPr>
        <p:grpSpPr>
          <a:xfrm>
            <a:off x="6661151" y="2952751"/>
            <a:ext cx="965200" cy="973667"/>
            <a:chOff x="4995863" y="2395538"/>
            <a:chExt cx="723900" cy="730250"/>
          </a:xfrm>
          <a:effectLst>
            <a:outerShdw blurRad="50800" dist="38100" dir="2700000" algn="tl" rotWithShape="0">
              <a:prstClr val="black">
                <a:alpha val="40000"/>
              </a:prstClr>
            </a:outerShdw>
          </a:effectLst>
        </p:grpSpPr>
        <p:sp>
          <p:nvSpPr>
            <p:cNvPr id="3135" name="Freeform 63"/>
            <p:cNvSpPr>
              <a:spLocks noEditPoints="1"/>
            </p:cNvSpPr>
            <p:nvPr/>
          </p:nvSpPr>
          <p:spPr bwMode="auto">
            <a:xfrm>
              <a:off x="4995863" y="2395538"/>
              <a:ext cx="723900" cy="730250"/>
            </a:xfrm>
            <a:custGeom>
              <a:avLst/>
              <a:gdLst/>
              <a:ahLst/>
              <a:cxnLst>
                <a:cxn ang="0">
                  <a:pos x="324" y="138"/>
                </a:cxn>
                <a:cxn ang="0">
                  <a:pos x="312" y="97"/>
                </a:cxn>
                <a:cxn ang="0">
                  <a:pos x="280" y="101"/>
                </a:cxn>
                <a:cxn ang="0">
                  <a:pos x="256" y="69"/>
                </a:cxn>
                <a:cxn ang="0">
                  <a:pos x="270" y="41"/>
                </a:cxn>
                <a:cxn ang="0">
                  <a:pos x="235" y="17"/>
                </a:cxn>
                <a:cxn ang="0">
                  <a:pos x="213" y="40"/>
                </a:cxn>
                <a:cxn ang="0">
                  <a:pos x="174" y="31"/>
                </a:cxn>
                <a:cxn ang="0">
                  <a:pos x="166" y="0"/>
                </a:cxn>
                <a:cxn ang="0">
                  <a:pos x="124" y="5"/>
                </a:cxn>
                <a:cxn ang="0">
                  <a:pos x="122" y="38"/>
                </a:cxn>
                <a:cxn ang="0">
                  <a:pos x="87" y="55"/>
                </a:cxn>
                <a:cxn ang="0">
                  <a:pos x="60" y="36"/>
                </a:cxn>
                <a:cxn ang="0">
                  <a:pos x="31" y="67"/>
                </a:cxn>
                <a:cxn ang="0">
                  <a:pos x="51" y="94"/>
                </a:cxn>
                <a:cxn ang="0">
                  <a:pos x="36" y="129"/>
                </a:cxn>
                <a:cxn ang="0">
                  <a:pos x="3" y="132"/>
                </a:cxn>
                <a:cxn ang="0">
                  <a:pos x="0" y="174"/>
                </a:cxn>
                <a:cxn ang="0">
                  <a:pos x="33" y="182"/>
                </a:cxn>
                <a:cxn ang="0">
                  <a:pos x="37" y="199"/>
                </a:cxn>
                <a:cxn ang="0">
                  <a:pos x="44" y="218"/>
                </a:cxn>
                <a:cxn ang="0">
                  <a:pos x="20" y="242"/>
                </a:cxn>
                <a:cxn ang="0">
                  <a:pos x="45" y="276"/>
                </a:cxn>
                <a:cxn ang="0">
                  <a:pos x="75" y="261"/>
                </a:cxn>
                <a:cxn ang="0">
                  <a:pos x="107" y="282"/>
                </a:cxn>
                <a:cxn ang="0">
                  <a:pos x="104" y="315"/>
                </a:cxn>
                <a:cxn ang="0">
                  <a:pos x="145" y="326"/>
                </a:cxn>
                <a:cxn ang="0">
                  <a:pos x="158" y="294"/>
                </a:cxn>
                <a:cxn ang="0">
                  <a:pos x="197" y="290"/>
                </a:cxn>
                <a:cxn ang="0">
                  <a:pos x="215" y="317"/>
                </a:cxn>
                <a:cxn ang="0">
                  <a:pos x="253" y="299"/>
                </a:cxn>
                <a:cxn ang="0">
                  <a:pos x="243" y="267"/>
                </a:cxn>
                <a:cxn ang="0">
                  <a:pos x="271" y="239"/>
                </a:cxn>
                <a:cxn ang="0">
                  <a:pos x="302" y="248"/>
                </a:cxn>
                <a:cxn ang="0">
                  <a:pos x="319" y="209"/>
                </a:cxn>
                <a:cxn ang="0">
                  <a:pos x="292" y="191"/>
                </a:cxn>
                <a:cxn ang="0">
                  <a:pos x="295" y="151"/>
                </a:cxn>
                <a:cxn ang="0">
                  <a:pos x="324" y="138"/>
                </a:cxn>
                <a:cxn ang="0">
                  <a:pos x="190" y="256"/>
                </a:cxn>
                <a:cxn ang="0">
                  <a:pos x="71" y="189"/>
                </a:cxn>
                <a:cxn ang="0">
                  <a:pos x="137" y="70"/>
                </a:cxn>
                <a:cxn ang="0">
                  <a:pos x="256" y="136"/>
                </a:cxn>
                <a:cxn ang="0">
                  <a:pos x="190" y="256"/>
                </a:cxn>
              </a:cxnLst>
              <a:rect l="0" t="0" r="r" b="b"/>
              <a:pathLst>
                <a:path w="324" h="326">
                  <a:moveTo>
                    <a:pt x="324" y="138"/>
                  </a:moveTo>
                  <a:cubicBezTo>
                    <a:pt x="312" y="97"/>
                    <a:pt x="312" y="97"/>
                    <a:pt x="312" y="97"/>
                  </a:cubicBezTo>
                  <a:cubicBezTo>
                    <a:pt x="280" y="101"/>
                    <a:pt x="280" y="101"/>
                    <a:pt x="280" y="101"/>
                  </a:cubicBezTo>
                  <a:cubicBezTo>
                    <a:pt x="274" y="89"/>
                    <a:pt x="266" y="78"/>
                    <a:pt x="256" y="69"/>
                  </a:cubicBezTo>
                  <a:cubicBezTo>
                    <a:pt x="270" y="41"/>
                    <a:pt x="270" y="41"/>
                    <a:pt x="270" y="41"/>
                  </a:cubicBezTo>
                  <a:cubicBezTo>
                    <a:pt x="235" y="17"/>
                    <a:pt x="235" y="17"/>
                    <a:pt x="235" y="17"/>
                  </a:cubicBezTo>
                  <a:cubicBezTo>
                    <a:pt x="213" y="40"/>
                    <a:pt x="213" y="40"/>
                    <a:pt x="213" y="40"/>
                  </a:cubicBezTo>
                  <a:cubicBezTo>
                    <a:pt x="200" y="35"/>
                    <a:pt x="187" y="32"/>
                    <a:pt x="174" y="31"/>
                  </a:cubicBezTo>
                  <a:cubicBezTo>
                    <a:pt x="166" y="0"/>
                    <a:pt x="166" y="0"/>
                    <a:pt x="166" y="0"/>
                  </a:cubicBezTo>
                  <a:cubicBezTo>
                    <a:pt x="124" y="5"/>
                    <a:pt x="124" y="5"/>
                    <a:pt x="124" y="5"/>
                  </a:cubicBezTo>
                  <a:cubicBezTo>
                    <a:pt x="122" y="38"/>
                    <a:pt x="122" y="38"/>
                    <a:pt x="122" y="38"/>
                  </a:cubicBezTo>
                  <a:cubicBezTo>
                    <a:pt x="109" y="42"/>
                    <a:pt x="97" y="48"/>
                    <a:pt x="87" y="55"/>
                  </a:cubicBezTo>
                  <a:cubicBezTo>
                    <a:pt x="60" y="36"/>
                    <a:pt x="60" y="36"/>
                    <a:pt x="60" y="36"/>
                  </a:cubicBezTo>
                  <a:cubicBezTo>
                    <a:pt x="31" y="67"/>
                    <a:pt x="31" y="67"/>
                    <a:pt x="31" y="67"/>
                  </a:cubicBezTo>
                  <a:cubicBezTo>
                    <a:pt x="51" y="94"/>
                    <a:pt x="51" y="94"/>
                    <a:pt x="51" y="94"/>
                  </a:cubicBezTo>
                  <a:cubicBezTo>
                    <a:pt x="44" y="105"/>
                    <a:pt x="39" y="117"/>
                    <a:pt x="36" y="129"/>
                  </a:cubicBezTo>
                  <a:cubicBezTo>
                    <a:pt x="3" y="132"/>
                    <a:pt x="3" y="132"/>
                    <a:pt x="3" y="132"/>
                  </a:cubicBezTo>
                  <a:cubicBezTo>
                    <a:pt x="0" y="174"/>
                    <a:pt x="0" y="174"/>
                    <a:pt x="0" y="174"/>
                  </a:cubicBezTo>
                  <a:cubicBezTo>
                    <a:pt x="33" y="182"/>
                    <a:pt x="33" y="182"/>
                    <a:pt x="33" y="182"/>
                  </a:cubicBezTo>
                  <a:cubicBezTo>
                    <a:pt x="34" y="187"/>
                    <a:pt x="35" y="193"/>
                    <a:pt x="37" y="199"/>
                  </a:cubicBezTo>
                  <a:cubicBezTo>
                    <a:pt x="38" y="206"/>
                    <a:pt x="41" y="212"/>
                    <a:pt x="44" y="218"/>
                  </a:cubicBezTo>
                  <a:cubicBezTo>
                    <a:pt x="20" y="242"/>
                    <a:pt x="20" y="242"/>
                    <a:pt x="20" y="242"/>
                  </a:cubicBezTo>
                  <a:cubicBezTo>
                    <a:pt x="45" y="276"/>
                    <a:pt x="45" y="276"/>
                    <a:pt x="45" y="276"/>
                  </a:cubicBezTo>
                  <a:cubicBezTo>
                    <a:pt x="75" y="261"/>
                    <a:pt x="75" y="261"/>
                    <a:pt x="75" y="261"/>
                  </a:cubicBezTo>
                  <a:cubicBezTo>
                    <a:pt x="85" y="269"/>
                    <a:pt x="95" y="276"/>
                    <a:pt x="107" y="282"/>
                  </a:cubicBezTo>
                  <a:cubicBezTo>
                    <a:pt x="104" y="315"/>
                    <a:pt x="104" y="315"/>
                    <a:pt x="104" y="315"/>
                  </a:cubicBezTo>
                  <a:cubicBezTo>
                    <a:pt x="145" y="326"/>
                    <a:pt x="145" y="326"/>
                    <a:pt x="145" y="326"/>
                  </a:cubicBezTo>
                  <a:cubicBezTo>
                    <a:pt x="158" y="294"/>
                    <a:pt x="158" y="294"/>
                    <a:pt x="158" y="294"/>
                  </a:cubicBezTo>
                  <a:cubicBezTo>
                    <a:pt x="171" y="295"/>
                    <a:pt x="184" y="294"/>
                    <a:pt x="197" y="290"/>
                  </a:cubicBezTo>
                  <a:cubicBezTo>
                    <a:pt x="215" y="317"/>
                    <a:pt x="215" y="317"/>
                    <a:pt x="215" y="317"/>
                  </a:cubicBezTo>
                  <a:cubicBezTo>
                    <a:pt x="253" y="299"/>
                    <a:pt x="253" y="299"/>
                    <a:pt x="253" y="299"/>
                  </a:cubicBezTo>
                  <a:cubicBezTo>
                    <a:pt x="243" y="267"/>
                    <a:pt x="243" y="267"/>
                    <a:pt x="243" y="267"/>
                  </a:cubicBezTo>
                  <a:cubicBezTo>
                    <a:pt x="254" y="259"/>
                    <a:pt x="263" y="250"/>
                    <a:pt x="271" y="239"/>
                  </a:cubicBezTo>
                  <a:cubicBezTo>
                    <a:pt x="302" y="248"/>
                    <a:pt x="302" y="248"/>
                    <a:pt x="302" y="248"/>
                  </a:cubicBezTo>
                  <a:cubicBezTo>
                    <a:pt x="319" y="209"/>
                    <a:pt x="319" y="209"/>
                    <a:pt x="319" y="209"/>
                  </a:cubicBezTo>
                  <a:cubicBezTo>
                    <a:pt x="292" y="191"/>
                    <a:pt x="292" y="191"/>
                    <a:pt x="292" y="191"/>
                  </a:cubicBezTo>
                  <a:cubicBezTo>
                    <a:pt x="295" y="178"/>
                    <a:pt x="296" y="165"/>
                    <a:pt x="295" y="151"/>
                  </a:cubicBezTo>
                  <a:lnTo>
                    <a:pt x="324" y="138"/>
                  </a:lnTo>
                  <a:close/>
                  <a:moveTo>
                    <a:pt x="190" y="256"/>
                  </a:moveTo>
                  <a:cubicBezTo>
                    <a:pt x="138" y="270"/>
                    <a:pt x="85" y="240"/>
                    <a:pt x="71" y="189"/>
                  </a:cubicBezTo>
                  <a:cubicBezTo>
                    <a:pt x="56" y="138"/>
                    <a:pt x="86" y="84"/>
                    <a:pt x="137" y="70"/>
                  </a:cubicBezTo>
                  <a:cubicBezTo>
                    <a:pt x="188" y="55"/>
                    <a:pt x="242" y="85"/>
                    <a:pt x="256" y="136"/>
                  </a:cubicBezTo>
                  <a:cubicBezTo>
                    <a:pt x="271" y="188"/>
                    <a:pt x="241" y="241"/>
                    <a:pt x="190" y="256"/>
                  </a:cubicBezTo>
                  <a:close/>
                </a:path>
              </a:pathLst>
            </a:custGeom>
            <a:solidFill>
              <a:schemeClr val="accent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36" name="Oval 64"/>
            <p:cNvSpPr>
              <a:spLocks noChangeArrowheads="1"/>
            </p:cNvSpPr>
            <p:nvPr/>
          </p:nvSpPr>
          <p:spPr bwMode="auto">
            <a:xfrm>
              <a:off x="5174829" y="2569151"/>
              <a:ext cx="365968" cy="367966"/>
            </a:xfrm>
            <a:prstGeom prst="ellipse">
              <a:avLst/>
            </a:prstGeom>
            <a:blipFill>
              <a:blip r:embed="rId5"/>
              <a:stretch>
                <a:fillRect/>
              </a:stretch>
            </a:bli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27" name="Group 126"/>
          <p:cNvGrpSpPr/>
          <p:nvPr/>
        </p:nvGrpSpPr>
        <p:grpSpPr>
          <a:xfrm>
            <a:off x="5393269" y="1767418"/>
            <a:ext cx="1631951" cy="1631951"/>
            <a:chOff x="4044951" y="1506538"/>
            <a:chExt cx="1223963" cy="1223963"/>
          </a:xfrm>
          <a:effectLst>
            <a:outerShdw blurRad="50800" dist="38100" dir="2700000" algn="tl" rotWithShape="0">
              <a:prstClr val="black">
                <a:alpha val="40000"/>
              </a:prstClr>
            </a:outerShdw>
          </a:effectLst>
        </p:grpSpPr>
        <p:sp>
          <p:nvSpPr>
            <p:cNvPr id="3137" name="Freeform 65"/>
            <p:cNvSpPr>
              <a:spLocks noEditPoints="1"/>
            </p:cNvSpPr>
            <p:nvPr/>
          </p:nvSpPr>
          <p:spPr bwMode="auto">
            <a:xfrm>
              <a:off x="4044951" y="1506538"/>
              <a:ext cx="1223963" cy="1223963"/>
            </a:xfrm>
            <a:custGeom>
              <a:avLst/>
              <a:gdLst/>
              <a:ahLst/>
              <a:cxnLst>
                <a:cxn ang="0">
                  <a:pos x="547" y="287"/>
                </a:cxn>
                <a:cxn ang="0">
                  <a:pos x="498" y="237"/>
                </a:cxn>
                <a:cxn ang="0">
                  <a:pos x="529" y="175"/>
                </a:cxn>
                <a:cxn ang="0">
                  <a:pos x="463" y="148"/>
                </a:cxn>
                <a:cxn ang="0">
                  <a:pos x="466" y="79"/>
                </a:cxn>
                <a:cxn ang="0">
                  <a:pos x="393" y="81"/>
                </a:cxn>
                <a:cxn ang="0">
                  <a:pos x="369" y="17"/>
                </a:cxn>
                <a:cxn ang="0">
                  <a:pos x="303" y="49"/>
                </a:cxn>
                <a:cxn ang="0">
                  <a:pos x="274" y="0"/>
                </a:cxn>
                <a:cxn ang="0">
                  <a:pos x="245" y="49"/>
                </a:cxn>
                <a:cxn ang="0">
                  <a:pos x="178" y="17"/>
                </a:cxn>
                <a:cxn ang="0">
                  <a:pos x="154" y="81"/>
                </a:cxn>
                <a:cxn ang="0">
                  <a:pos x="81" y="79"/>
                </a:cxn>
                <a:cxn ang="0">
                  <a:pos x="85" y="148"/>
                </a:cxn>
                <a:cxn ang="0">
                  <a:pos x="18" y="175"/>
                </a:cxn>
                <a:cxn ang="0">
                  <a:pos x="49" y="237"/>
                </a:cxn>
                <a:cxn ang="0">
                  <a:pos x="0" y="287"/>
                </a:cxn>
                <a:cxn ang="0">
                  <a:pos x="53" y="332"/>
                </a:cxn>
                <a:cxn ang="0">
                  <a:pos x="28" y="397"/>
                </a:cxn>
                <a:cxn ang="0">
                  <a:pos x="96" y="417"/>
                </a:cxn>
                <a:cxn ang="0">
                  <a:pos x="98" y="485"/>
                </a:cxn>
                <a:cxn ang="0">
                  <a:pos x="168" y="476"/>
                </a:cxn>
                <a:cxn ang="0">
                  <a:pos x="197" y="538"/>
                </a:cxn>
                <a:cxn ang="0">
                  <a:pos x="258" y="502"/>
                </a:cxn>
                <a:cxn ang="0">
                  <a:pos x="290" y="502"/>
                </a:cxn>
                <a:cxn ang="0">
                  <a:pos x="350" y="538"/>
                </a:cxn>
                <a:cxn ang="0">
                  <a:pos x="379" y="476"/>
                </a:cxn>
                <a:cxn ang="0">
                  <a:pos x="449" y="485"/>
                </a:cxn>
                <a:cxn ang="0">
                  <a:pos x="451" y="417"/>
                </a:cxn>
                <a:cxn ang="0">
                  <a:pos x="519" y="397"/>
                </a:cxn>
                <a:cxn ang="0">
                  <a:pos x="494" y="332"/>
                </a:cxn>
                <a:cxn ang="0">
                  <a:pos x="274" y="457"/>
                </a:cxn>
                <a:cxn ang="0">
                  <a:pos x="274" y="90"/>
                </a:cxn>
                <a:cxn ang="0">
                  <a:pos x="274" y="457"/>
                </a:cxn>
              </a:cxnLst>
              <a:rect l="0" t="0" r="r" b="b"/>
              <a:pathLst>
                <a:path w="547" h="547">
                  <a:moveTo>
                    <a:pt x="543" y="327"/>
                  </a:moveTo>
                  <a:cubicBezTo>
                    <a:pt x="545" y="314"/>
                    <a:pt x="547" y="301"/>
                    <a:pt x="547" y="287"/>
                  </a:cubicBezTo>
                  <a:cubicBezTo>
                    <a:pt x="501" y="273"/>
                    <a:pt x="501" y="273"/>
                    <a:pt x="501" y="273"/>
                  </a:cubicBezTo>
                  <a:cubicBezTo>
                    <a:pt x="501" y="261"/>
                    <a:pt x="500" y="249"/>
                    <a:pt x="498" y="237"/>
                  </a:cubicBezTo>
                  <a:cubicBezTo>
                    <a:pt x="541" y="213"/>
                    <a:pt x="541" y="213"/>
                    <a:pt x="541" y="213"/>
                  </a:cubicBezTo>
                  <a:cubicBezTo>
                    <a:pt x="538" y="200"/>
                    <a:pt x="534" y="187"/>
                    <a:pt x="529" y="175"/>
                  </a:cubicBezTo>
                  <a:cubicBezTo>
                    <a:pt x="481" y="180"/>
                    <a:pt x="481" y="180"/>
                    <a:pt x="481" y="180"/>
                  </a:cubicBezTo>
                  <a:cubicBezTo>
                    <a:pt x="476" y="169"/>
                    <a:pt x="469" y="158"/>
                    <a:pt x="463" y="148"/>
                  </a:cubicBezTo>
                  <a:cubicBezTo>
                    <a:pt x="492" y="109"/>
                    <a:pt x="492" y="109"/>
                    <a:pt x="492" y="109"/>
                  </a:cubicBezTo>
                  <a:cubicBezTo>
                    <a:pt x="484" y="98"/>
                    <a:pt x="475" y="88"/>
                    <a:pt x="466" y="79"/>
                  </a:cubicBezTo>
                  <a:cubicBezTo>
                    <a:pt x="424" y="104"/>
                    <a:pt x="424" y="104"/>
                    <a:pt x="424" y="104"/>
                  </a:cubicBezTo>
                  <a:cubicBezTo>
                    <a:pt x="414" y="96"/>
                    <a:pt x="404" y="88"/>
                    <a:pt x="393" y="81"/>
                  </a:cubicBezTo>
                  <a:cubicBezTo>
                    <a:pt x="404" y="33"/>
                    <a:pt x="404" y="33"/>
                    <a:pt x="404" y="33"/>
                  </a:cubicBezTo>
                  <a:cubicBezTo>
                    <a:pt x="393" y="27"/>
                    <a:pt x="381" y="22"/>
                    <a:pt x="369" y="17"/>
                  </a:cubicBezTo>
                  <a:cubicBezTo>
                    <a:pt x="340" y="57"/>
                    <a:pt x="340" y="57"/>
                    <a:pt x="340" y="57"/>
                  </a:cubicBezTo>
                  <a:cubicBezTo>
                    <a:pt x="328" y="53"/>
                    <a:pt x="316" y="51"/>
                    <a:pt x="303" y="49"/>
                  </a:cubicBezTo>
                  <a:cubicBezTo>
                    <a:pt x="293" y="1"/>
                    <a:pt x="293" y="1"/>
                    <a:pt x="293" y="1"/>
                  </a:cubicBezTo>
                  <a:cubicBezTo>
                    <a:pt x="286" y="1"/>
                    <a:pt x="280" y="0"/>
                    <a:pt x="274" y="0"/>
                  </a:cubicBezTo>
                  <a:cubicBezTo>
                    <a:pt x="267" y="0"/>
                    <a:pt x="261" y="1"/>
                    <a:pt x="254" y="1"/>
                  </a:cubicBezTo>
                  <a:cubicBezTo>
                    <a:pt x="245" y="49"/>
                    <a:pt x="245" y="49"/>
                    <a:pt x="245" y="49"/>
                  </a:cubicBezTo>
                  <a:cubicBezTo>
                    <a:pt x="232" y="51"/>
                    <a:pt x="219" y="53"/>
                    <a:pt x="207" y="57"/>
                  </a:cubicBezTo>
                  <a:cubicBezTo>
                    <a:pt x="178" y="17"/>
                    <a:pt x="178" y="17"/>
                    <a:pt x="178" y="17"/>
                  </a:cubicBezTo>
                  <a:cubicBezTo>
                    <a:pt x="166" y="22"/>
                    <a:pt x="154" y="27"/>
                    <a:pt x="143" y="33"/>
                  </a:cubicBezTo>
                  <a:cubicBezTo>
                    <a:pt x="154" y="81"/>
                    <a:pt x="154" y="81"/>
                    <a:pt x="154" y="81"/>
                  </a:cubicBezTo>
                  <a:cubicBezTo>
                    <a:pt x="143" y="88"/>
                    <a:pt x="133" y="96"/>
                    <a:pt x="123" y="104"/>
                  </a:cubicBezTo>
                  <a:cubicBezTo>
                    <a:pt x="81" y="79"/>
                    <a:pt x="81" y="79"/>
                    <a:pt x="81" y="79"/>
                  </a:cubicBezTo>
                  <a:cubicBezTo>
                    <a:pt x="72" y="88"/>
                    <a:pt x="63" y="98"/>
                    <a:pt x="55" y="109"/>
                  </a:cubicBezTo>
                  <a:cubicBezTo>
                    <a:pt x="85" y="148"/>
                    <a:pt x="85" y="148"/>
                    <a:pt x="85" y="148"/>
                  </a:cubicBezTo>
                  <a:cubicBezTo>
                    <a:pt x="78" y="158"/>
                    <a:pt x="72" y="169"/>
                    <a:pt x="66" y="180"/>
                  </a:cubicBezTo>
                  <a:cubicBezTo>
                    <a:pt x="18" y="175"/>
                    <a:pt x="18" y="175"/>
                    <a:pt x="18" y="175"/>
                  </a:cubicBezTo>
                  <a:cubicBezTo>
                    <a:pt x="13" y="187"/>
                    <a:pt x="9" y="200"/>
                    <a:pt x="6" y="213"/>
                  </a:cubicBezTo>
                  <a:cubicBezTo>
                    <a:pt x="49" y="237"/>
                    <a:pt x="49" y="237"/>
                    <a:pt x="49" y="237"/>
                  </a:cubicBezTo>
                  <a:cubicBezTo>
                    <a:pt x="47" y="249"/>
                    <a:pt x="46" y="261"/>
                    <a:pt x="46" y="273"/>
                  </a:cubicBezTo>
                  <a:cubicBezTo>
                    <a:pt x="0" y="287"/>
                    <a:pt x="0" y="287"/>
                    <a:pt x="0" y="287"/>
                  </a:cubicBezTo>
                  <a:cubicBezTo>
                    <a:pt x="0" y="301"/>
                    <a:pt x="2" y="314"/>
                    <a:pt x="4" y="327"/>
                  </a:cubicBezTo>
                  <a:cubicBezTo>
                    <a:pt x="53" y="332"/>
                    <a:pt x="53" y="332"/>
                    <a:pt x="53" y="332"/>
                  </a:cubicBezTo>
                  <a:cubicBezTo>
                    <a:pt x="56" y="343"/>
                    <a:pt x="60" y="354"/>
                    <a:pt x="65" y="365"/>
                  </a:cubicBezTo>
                  <a:cubicBezTo>
                    <a:pt x="28" y="397"/>
                    <a:pt x="28" y="397"/>
                    <a:pt x="28" y="397"/>
                  </a:cubicBezTo>
                  <a:cubicBezTo>
                    <a:pt x="34" y="409"/>
                    <a:pt x="41" y="421"/>
                    <a:pt x="49" y="432"/>
                  </a:cubicBezTo>
                  <a:cubicBezTo>
                    <a:pt x="96" y="417"/>
                    <a:pt x="96" y="417"/>
                    <a:pt x="96" y="417"/>
                  </a:cubicBezTo>
                  <a:cubicBezTo>
                    <a:pt x="103" y="425"/>
                    <a:pt x="110" y="433"/>
                    <a:pt x="118" y="441"/>
                  </a:cubicBezTo>
                  <a:cubicBezTo>
                    <a:pt x="98" y="485"/>
                    <a:pt x="98" y="485"/>
                    <a:pt x="98" y="485"/>
                  </a:cubicBezTo>
                  <a:cubicBezTo>
                    <a:pt x="109" y="494"/>
                    <a:pt x="120" y="502"/>
                    <a:pt x="132" y="509"/>
                  </a:cubicBezTo>
                  <a:cubicBezTo>
                    <a:pt x="168" y="476"/>
                    <a:pt x="168" y="476"/>
                    <a:pt x="168" y="476"/>
                  </a:cubicBezTo>
                  <a:cubicBezTo>
                    <a:pt x="177" y="481"/>
                    <a:pt x="187" y="485"/>
                    <a:pt x="197" y="489"/>
                  </a:cubicBezTo>
                  <a:cubicBezTo>
                    <a:pt x="197" y="538"/>
                    <a:pt x="197" y="538"/>
                    <a:pt x="197" y="538"/>
                  </a:cubicBezTo>
                  <a:cubicBezTo>
                    <a:pt x="210" y="542"/>
                    <a:pt x="224" y="545"/>
                    <a:pt x="238" y="547"/>
                  </a:cubicBezTo>
                  <a:cubicBezTo>
                    <a:pt x="258" y="502"/>
                    <a:pt x="258" y="502"/>
                    <a:pt x="258" y="502"/>
                  </a:cubicBezTo>
                  <a:cubicBezTo>
                    <a:pt x="263" y="502"/>
                    <a:pt x="268" y="502"/>
                    <a:pt x="274" y="502"/>
                  </a:cubicBezTo>
                  <a:cubicBezTo>
                    <a:pt x="279" y="502"/>
                    <a:pt x="284" y="502"/>
                    <a:pt x="290" y="502"/>
                  </a:cubicBezTo>
                  <a:cubicBezTo>
                    <a:pt x="309" y="547"/>
                    <a:pt x="309" y="547"/>
                    <a:pt x="309" y="547"/>
                  </a:cubicBezTo>
                  <a:cubicBezTo>
                    <a:pt x="323" y="545"/>
                    <a:pt x="337" y="542"/>
                    <a:pt x="350" y="538"/>
                  </a:cubicBezTo>
                  <a:cubicBezTo>
                    <a:pt x="350" y="489"/>
                    <a:pt x="350" y="489"/>
                    <a:pt x="350" y="489"/>
                  </a:cubicBezTo>
                  <a:cubicBezTo>
                    <a:pt x="360" y="485"/>
                    <a:pt x="370" y="481"/>
                    <a:pt x="379" y="476"/>
                  </a:cubicBezTo>
                  <a:cubicBezTo>
                    <a:pt x="415" y="509"/>
                    <a:pt x="415" y="509"/>
                    <a:pt x="415" y="509"/>
                  </a:cubicBezTo>
                  <a:cubicBezTo>
                    <a:pt x="427" y="502"/>
                    <a:pt x="439" y="494"/>
                    <a:pt x="449" y="485"/>
                  </a:cubicBezTo>
                  <a:cubicBezTo>
                    <a:pt x="429" y="441"/>
                    <a:pt x="429" y="441"/>
                    <a:pt x="429" y="441"/>
                  </a:cubicBezTo>
                  <a:cubicBezTo>
                    <a:pt x="437" y="433"/>
                    <a:pt x="445" y="425"/>
                    <a:pt x="451" y="417"/>
                  </a:cubicBezTo>
                  <a:cubicBezTo>
                    <a:pt x="498" y="432"/>
                    <a:pt x="498" y="432"/>
                    <a:pt x="498" y="432"/>
                  </a:cubicBezTo>
                  <a:cubicBezTo>
                    <a:pt x="506" y="421"/>
                    <a:pt x="513" y="409"/>
                    <a:pt x="519" y="397"/>
                  </a:cubicBezTo>
                  <a:cubicBezTo>
                    <a:pt x="483" y="365"/>
                    <a:pt x="483" y="365"/>
                    <a:pt x="483" y="365"/>
                  </a:cubicBezTo>
                  <a:cubicBezTo>
                    <a:pt x="487" y="354"/>
                    <a:pt x="491" y="343"/>
                    <a:pt x="494" y="332"/>
                  </a:cubicBezTo>
                  <a:lnTo>
                    <a:pt x="543" y="327"/>
                  </a:lnTo>
                  <a:close/>
                  <a:moveTo>
                    <a:pt x="274" y="457"/>
                  </a:moveTo>
                  <a:cubicBezTo>
                    <a:pt x="172" y="457"/>
                    <a:pt x="91" y="375"/>
                    <a:pt x="91" y="274"/>
                  </a:cubicBezTo>
                  <a:cubicBezTo>
                    <a:pt x="91" y="172"/>
                    <a:pt x="172" y="90"/>
                    <a:pt x="274" y="90"/>
                  </a:cubicBezTo>
                  <a:cubicBezTo>
                    <a:pt x="375" y="90"/>
                    <a:pt x="457" y="172"/>
                    <a:pt x="457" y="274"/>
                  </a:cubicBezTo>
                  <a:cubicBezTo>
                    <a:pt x="457" y="375"/>
                    <a:pt x="375" y="457"/>
                    <a:pt x="274" y="457"/>
                  </a:cubicBezTo>
                  <a:close/>
                </a:path>
              </a:pathLst>
            </a:custGeom>
            <a:solidFill>
              <a:schemeClr val="accent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38" name="Oval 66"/>
            <p:cNvSpPr>
              <a:spLocks noChangeArrowheads="1"/>
            </p:cNvSpPr>
            <p:nvPr/>
          </p:nvSpPr>
          <p:spPr bwMode="auto">
            <a:xfrm>
              <a:off x="4333082" y="1793875"/>
              <a:ext cx="647700" cy="649288"/>
            </a:xfrm>
            <a:prstGeom prst="ellipse">
              <a:avLst/>
            </a:prstGeom>
            <a:blipFill>
              <a:blip r:embed="rId6"/>
              <a:stretch>
                <a:fillRect/>
              </a:stretch>
            </a:bli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25" name="Group 124"/>
          <p:cNvGrpSpPr/>
          <p:nvPr/>
        </p:nvGrpSpPr>
        <p:grpSpPr>
          <a:xfrm>
            <a:off x="7236884" y="3562352"/>
            <a:ext cx="1608667" cy="1604433"/>
            <a:chOff x="5427663" y="2852738"/>
            <a:chExt cx="1206500" cy="1203325"/>
          </a:xfrm>
          <a:effectLst>
            <a:outerShdw blurRad="50800" dist="38100" dir="2700000" algn="tl" rotWithShape="0">
              <a:prstClr val="black">
                <a:alpha val="40000"/>
              </a:prstClr>
            </a:outerShdw>
          </a:effectLst>
        </p:grpSpPr>
        <p:sp>
          <p:nvSpPr>
            <p:cNvPr id="3139" name="Freeform 67"/>
            <p:cNvSpPr>
              <a:spLocks noEditPoints="1"/>
            </p:cNvSpPr>
            <p:nvPr/>
          </p:nvSpPr>
          <p:spPr bwMode="auto">
            <a:xfrm>
              <a:off x="5427663" y="2852738"/>
              <a:ext cx="1206500" cy="1203325"/>
            </a:xfrm>
            <a:custGeom>
              <a:avLst/>
              <a:gdLst/>
              <a:ahLst/>
              <a:cxnLst>
                <a:cxn ang="0">
                  <a:pos x="540" y="269"/>
                </a:cxn>
                <a:cxn ang="0">
                  <a:pos x="497" y="224"/>
                </a:cxn>
                <a:cxn ang="0">
                  <a:pos x="522" y="171"/>
                </a:cxn>
                <a:cxn ang="0">
                  <a:pos x="465" y="145"/>
                </a:cxn>
                <a:cxn ang="0">
                  <a:pos x="468" y="86"/>
                </a:cxn>
                <a:cxn ang="0">
                  <a:pos x="407" y="82"/>
                </a:cxn>
                <a:cxn ang="0">
                  <a:pos x="388" y="27"/>
                </a:cxn>
                <a:cxn ang="0">
                  <a:pos x="329" y="45"/>
                </a:cxn>
                <a:cxn ang="0">
                  <a:pos x="291" y="1"/>
                </a:cxn>
                <a:cxn ang="0">
                  <a:pos x="250" y="1"/>
                </a:cxn>
                <a:cxn ang="0">
                  <a:pos x="212" y="45"/>
                </a:cxn>
                <a:cxn ang="0">
                  <a:pos x="153" y="27"/>
                </a:cxn>
                <a:cxn ang="0">
                  <a:pos x="134" y="82"/>
                </a:cxn>
                <a:cxn ang="0">
                  <a:pos x="72" y="86"/>
                </a:cxn>
                <a:cxn ang="0">
                  <a:pos x="75" y="145"/>
                </a:cxn>
                <a:cxn ang="0">
                  <a:pos x="19" y="171"/>
                </a:cxn>
                <a:cxn ang="0">
                  <a:pos x="43" y="224"/>
                </a:cxn>
                <a:cxn ang="0">
                  <a:pos x="0" y="269"/>
                </a:cxn>
                <a:cxn ang="0">
                  <a:pos x="42" y="309"/>
                </a:cxn>
                <a:cxn ang="0">
                  <a:pos x="18" y="367"/>
                </a:cxn>
                <a:cxn ang="0">
                  <a:pos x="71" y="388"/>
                </a:cxn>
                <a:cxn ang="0">
                  <a:pos x="70" y="451"/>
                </a:cxn>
                <a:cxn ang="0">
                  <a:pos x="126" y="451"/>
                </a:cxn>
                <a:cxn ang="0">
                  <a:pos x="148" y="511"/>
                </a:cxn>
                <a:cxn ang="0">
                  <a:pos x="200" y="491"/>
                </a:cxn>
                <a:cxn ang="0">
                  <a:pos x="243" y="538"/>
                </a:cxn>
                <a:cxn ang="0">
                  <a:pos x="270" y="502"/>
                </a:cxn>
                <a:cxn ang="0">
                  <a:pos x="298" y="538"/>
                </a:cxn>
                <a:cxn ang="0">
                  <a:pos x="340" y="491"/>
                </a:cxn>
                <a:cxn ang="0">
                  <a:pos x="392" y="511"/>
                </a:cxn>
                <a:cxn ang="0">
                  <a:pos x="414" y="451"/>
                </a:cxn>
                <a:cxn ang="0">
                  <a:pos x="470" y="451"/>
                </a:cxn>
                <a:cxn ang="0">
                  <a:pos x="470" y="388"/>
                </a:cxn>
                <a:cxn ang="0">
                  <a:pos x="522" y="367"/>
                </a:cxn>
                <a:cxn ang="0">
                  <a:pos x="499" y="309"/>
                </a:cxn>
                <a:cxn ang="0">
                  <a:pos x="270" y="464"/>
                </a:cxn>
                <a:cxn ang="0">
                  <a:pos x="270" y="74"/>
                </a:cxn>
                <a:cxn ang="0">
                  <a:pos x="270" y="464"/>
                </a:cxn>
              </a:cxnLst>
              <a:rect l="0" t="0" r="r" b="b"/>
              <a:pathLst>
                <a:path w="540" h="538">
                  <a:moveTo>
                    <a:pt x="502" y="280"/>
                  </a:moveTo>
                  <a:cubicBezTo>
                    <a:pt x="540" y="269"/>
                    <a:pt x="540" y="269"/>
                    <a:pt x="540" y="269"/>
                  </a:cubicBezTo>
                  <a:cubicBezTo>
                    <a:pt x="540" y="255"/>
                    <a:pt x="539" y="241"/>
                    <a:pt x="537" y="227"/>
                  </a:cubicBezTo>
                  <a:cubicBezTo>
                    <a:pt x="497" y="224"/>
                    <a:pt x="497" y="224"/>
                    <a:pt x="497" y="224"/>
                  </a:cubicBezTo>
                  <a:cubicBezTo>
                    <a:pt x="495" y="214"/>
                    <a:pt x="493" y="204"/>
                    <a:pt x="490" y="195"/>
                  </a:cubicBezTo>
                  <a:cubicBezTo>
                    <a:pt x="522" y="171"/>
                    <a:pt x="522" y="171"/>
                    <a:pt x="522" y="171"/>
                  </a:cubicBezTo>
                  <a:cubicBezTo>
                    <a:pt x="516" y="158"/>
                    <a:pt x="510" y="146"/>
                    <a:pt x="503" y="134"/>
                  </a:cubicBezTo>
                  <a:cubicBezTo>
                    <a:pt x="465" y="145"/>
                    <a:pt x="465" y="145"/>
                    <a:pt x="465" y="145"/>
                  </a:cubicBezTo>
                  <a:cubicBezTo>
                    <a:pt x="460" y="136"/>
                    <a:pt x="454" y="128"/>
                    <a:pt x="447" y="120"/>
                  </a:cubicBezTo>
                  <a:cubicBezTo>
                    <a:pt x="468" y="86"/>
                    <a:pt x="468" y="86"/>
                    <a:pt x="468" y="86"/>
                  </a:cubicBezTo>
                  <a:cubicBezTo>
                    <a:pt x="459" y="76"/>
                    <a:pt x="449" y="67"/>
                    <a:pt x="438" y="58"/>
                  </a:cubicBezTo>
                  <a:cubicBezTo>
                    <a:pt x="407" y="82"/>
                    <a:pt x="407" y="82"/>
                    <a:pt x="407" y="82"/>
                  </a:cubicBezTo>
                  <a:cubicBezTo>
                    <a:pt x="398" y="76"/>
                    <a:pt x="389" y="71"/>
                    <a:pt x="380" y="66"/>
                  </a:cubicBezTo>
                  <a:cubicBezTo>
                    <a:pt x="388" y="27"/>
                    <a:pt x="388" y="27"/>
                    <a:pt x="388" y="27"/>
                  </a:cubicBezTo>
                  <a:cubicBezTo>
                    <a:pt x="375" y="21"/>
                    <a:pt x="363" y="16"/>
                    <a:pt x="349" y="12"/>
                  </a:cubicBezTo>
                  <a:cubicBezTo>
                    <a:pt x="329" y="45"/>
                    <a:pt x="329" y="45"/>
                    <a:pt x="329" y="45"/>
                  </a:cubicBezTo>
                  <a:cubicBezTo>
                    <a:pt x="319" y="43"/>
                    <a:pt x="308" y="41"/>
                    <a:pt x="298" y="40"/>
                  </a:cubicBezTo>
                  <a:cubicBezTo>
                    <a:pt x="291" y="1"/>
                    <a:pt x="291" y="1"/>
                    <a:pt x="291" y="1"/>
                  </a:cubicBezTo>
                  <a:cubicBezTo>
                    <a:pt x="284" y="0"/>
                    <a:pt x="277" y="0"/>
                    <a:pt x="270" y="0"/>
                  </a:cubicBezTo>
                  <a:cubicBezTo>
                    <a:pt x="263" y="0"/>
                    <a:pt x="256" y="0"/>
                    <a:pt x="250" y="1"/>
                  </a:cubicBezTo>
                  <a:cubicBezTo>
                    <a:pt x="243" y="40"/>
                    <a:pt x="243" y="40"/>
                    <a:pt x="243" y="40"/>
                  </a:cubicBezTo>
                  <a:cubicBezTo>
                    <a:pt x="232" y="41"/>
                    <a:pt x="222" y="43"/>
                    <a:pt x="212" y="45"/>
                  </a:cubicBezTo>
                  <a:cubicBezTo>
                    <a:pt x="191" y="12"/>
                    <a:pt x="191" y="12"/>
                    <a:pt x="191" y="12"/>
                  </a:cubicBezTo>
                  <a:cubicBezTo>
                    <a:pt x="178" y="16"/>
                    <a:pt x="165" y="21"/>
                    <a:pt x="153" y="27"/>
                  </a:cubicBezTo>
                  <a:cubicBezTo>
                    <a:pt x="160" y="66"/>
                    <a:pt x="160" y="66"/>
                    <a:pt x="160" y="66"/>
                  </a:cubicBezTo>
                  <a:cubicBezTo>
                    <a:pt x="151" y="71"/>
                    <a:pt x="142" y="76"/>
                    <a:pt x="134" y="82"/>
                  </a:cubicBezTo>
                  <a:cubicBezTo>
                    <a:pt x="102" y="58"/>
                    <a:pt x="102" y="58"/>
                    <a:pt x="102" y="58"/>
                  </a:cubicBezTo>
                  <a:cubicBezTo>
                    <a:pt x="91" y="67"/>
                    <a:pt x="81" y="76"/>
                    <a:pt x="72" y="86"/>
                  </a:cubicBezTo>
                  <a:cubicBezTo>
                    <a:pt x="93" y="120"/>
                    <a:pt x="93" y="120"/>
                    <a:pt x="93" y="120"/>
                  </a:cubicBezTo>
                  <a:cubicBezTo>
                    <a:pt x="87" y="128"/>
                    <a:pt x="80" y="136"/>
                    <a:pt x="75" y="145"/>
                  </a:cubicBezTo>
                  <a:cubicBezTo>
                    <a:pt x="37" y="134"/>
                    <a:pt x="37" y="134"/>
                    <a:pt x="37" y="134"/>
                  </a:cubicBezTo>
                  <a:cubicBezTo>
                    <a:pt x="30" y="146"/>
                    <a:pt x="24" y="158"/>
                    <a:pt x="19" y="171"/>
                  </a:cubicBezTo>
                  <a:cubicBezTo>
                    <a:pt x="51" y="195"/>
                    <a:pt x="51" y="195"/>
                    <a:pt x="51" y="195"/>
                  </a:cubicBezTo>
                  <a:cubicBezTo>
                    <a:pt x="47" y="204"/>
                    <a:pt x="45" y="214"/>
                    <a:pt x="43" y="224"/>
                  </a:cubicBezTo>
                  <a:cubicBezTo>
                    <a:pt x="3" y="227"/>
                    <a:pt x="3" y="227"/>
                    <a:pt x="3" y="227"/>
                  </a:cubicBezTo>
                  <a:cubicBezTo>
                    <a:pt x="1" y="241"/>
                    <a:pt x="0" y="255"/>
                    <a:pt x="0" y="269"/>
                  </a:cubicBezTo>
                  <a:cubicBezTo>
                    <a:pt x="39" y="280"/>
                    <a:pt x="39" y="280"/>
                    <a:pt x="39" y="280"/>
                  </a:cubicBezTo>
                  <a:cubicBezTo>
                    <a:pt x="39" y="290"/>
                    <a:pt x="40" y="299"/>
                    <a:pt x="42" y="309"/>
                  </a:cubicBezTo>
                  <a:cubicBezTo>
                    <a:pt x="6" y="326"/>
                    <a:pt x="6" y="326"/>
                    <a:pt x="6" y="326"/>
                  </a:cubicBezTo>
                  <a:cubicBezTo>
                    <a:pt x="9" y="340"/>
                    <a:pt x="13" y="354"/>
                    <a:pt x="18" y="367"/>
                  </a:cubicBezTo>
                  <a:cubicBezTo>
                    <a:pt x="58" y="363"/>
                    <a:pt x="58" y="363"/>
                    <a:pt x="58" y="363"/>
                  </a:cubicBezTo>
                  <a:cubicBezTo>
                    <a:pt x="62" y="372"/>
                    <a:pt x="66" y="380"/>
                    <a:pt x="71" y="388"/>
                  </a:cubicBezTo>
                  <a:cubicBezTo>
                    <a:pt x="44" y="417"/>
                    <a:pt x="44" y="417"/>
                    <a:pt x="44" y="417"/>
                  </a:cubicBezTo>
                  <a:cubicBezTo>
                    <a:pt x="52" y="429"/>
                    <a:pt x="60" y="441"/>
                    <a:pt x="70" y="451"/>
                  </a:cubicBezTo>
                  <a:cubicBezTo>
                    <a:pt x="106" y="433"/>
                    <a:pt x="106" y="433"/>
                    <a:pt x="106" y="433"/>
                  </a:cubicBezTo>
                  <a:cubicBezTo>
                    <a:pt x="112" y="440"/>
                    <a:pt x="119" y="446"/>
                    <a:pt x="126" y="451"/>
                  </a:cubicBezTo>
                  <a:cubicBezTo>
                    <a:pt x="111" y="488"/>
                    <a:pt x="111" y="488"/>
                    <a:pt x="111" y="488"/>
                  </a:cubicBezTo>
                  <a:cubicBezTo>
                    <a:pt x="123" y="497"/>
                    <a:pt x="135" y="504"/>
                    <a:pt x="148" y="511"/>
                  </a:cubicBezTo>
                  <a:cubicBezTo>
                    <a:pt x="175" y="481"/>
                    <a:pt x="175" y="481"/>
                    <a:pt x="175" y="481"/>
                  </a:cubicBezTo>
                  <a:cubicBezTo>
                    <a:pt x="183" y="485"/>
                    <a:pt x="192" y="488"/>
                    <a:pt x="200" y="491"/>
                  </a:cubicBezTo>
                  <a:cubicBezTo>
                    <a:pt x="200" y="531"/>
                    <a:pt x="200" y="531"/>
                    <a:pt x="200" y="531"/>
                  </a:cubicBezTo>
                  <a:cubicBezTo>
                    <a:pt x="214" y="534"/>
                    <a:pt x="228" y="537"/>
                    <a:pt x="243" y="538"/>
                  </a:cubicBezTo>
                  <a:cubicBezTo>
                    <a:pt x="257" y="501"/>
                    <a:pt x="257" y="501"/>
                    <a:pt x="257" y="501"/>
                  </a:cubicBezTo>
                  <a:cubicBezTo>
                    <a:pt x="261" y="501"/>
                    <a:pt x="266" y="502"/>
                    <a:pt x="270" y="502"/>
                  </a:cubicBezTo>
                  <a:cubicBezTo>
                    <a:pt x="275" y="502"/>
                    <a:pt x="279" y="501"/>
                    <a:pt x="283" y="501"/>
                  </a:cubicBezTo>
                  <a:cubicBezTo>
                    <a:pt x="298" y="538"/>
                    <a:pt x="298" y="538"/>
                    <a:pt x="298" y="538"/>
                  </a:cubicBezTo>
                  <a:cubicBezTo>
                    <a:pt x="312" y="537"/>
                    <a:pt x="327" y="534"/>
                    <a:pt x="340" y="531"/>
                  </a:cubicBezTo>
                  <a:cubicBezTo>
                    <a:pt x="340" y="491"/>
                    <a:pt x="340" y="491"/>
                    <a:pt x="340" y="491"/>
                  </a:cubicBezTo>
                  <a:cubicBezTo>
                    <a:pt x="349" y="488"/>
                    <a:pt x="357" y="485"/>
                    <a:pt x="365" y="481"/>
                  </a:cubicBezTo>
                  <a:cubicBezTo>
                    <a:pt x="392" y="511"/>
                    <a:pt x="392" y="511"/>
                    <a:pt x="392" y="511"/>
                  </a:cubicBezTo>
                  <a:cubicBezTo>
                    <a:pt x="405" y="504"/>
                    <a:pt x="417" y="497"/>
                    <a:pt x="429" y="488"/>
                  </a:cubicBezTo>
                  <a:cubicBezTo>
                    <a:pt x="414" y="451"/>
                    <a:pt x="414" y="451"/>
                    <a:pt x="414" y="451"/>
                  </a:cubicBezTo>
                  <a:cubicBezTo>
                    <a:pt x="421" y="446"/>
                    <a:pt x="428" y="440"/>
                    <a:pt x="435" y="433"/>
                  </a:cubicBezTo>
                  <a:cubicBezTo>
                    <a:pt x="470" y="451"/>
                    <a:pt x="470" y="451"/>
                    <a:pt x="470" y="451"/>
                  </a:cubicBezTo>
                  <a:cubicBezTo>
                    <a:pt x="480" y="441"/>
                    <a:pt x="489" y="429"/>
                    <a:pt x="496" y="417"/>
                  </a:cubicBezTo>
                  <a:cubicBezTo>
                    <a:pt x="470" y="388"/>
                    <a:pt x="470" y="388"/>
                    <a:pt x="470" y="388"/>
                  </a:cubicBezTo>
                  <a:cubicBezTo>
                    <a:pt x="474" y="380"/>
                    <a:pt x="479" y="372"/>
                    <a:pt x="482" y="363"/>
                  </a:cubicBezTo>
                  <a:cubicBezTo>
                    <a:pt x="522" y="367"/>
                    <a:pt x="522" y="367"/>
                    <a:pt x="522" y="367"/>
                  </a:cubicBezTo>
                  <a:cubicBezTo>
                    <a:pt x="527" y="354"/>
                    <a:pt x="531" y="340"/>
                    <a:pt x="534" y="326"/>
                  </a:cubicBezTo>
                  <a:cubicBezTo>
                    <a:pt x="499" y="309"/>
                    <a:pt x="499" y="309"/>
                    <a:pt x="499" y="309"/>
                  </a:cubicBezTo>
                  <a:cubicBezTo>
                    <a:pt x="500" y="299"/>
                    <a:pt x="501" y="290"/>
                    <a:pt x="502" y="280"/>
                  </a:cubicBezTo>
                  <a:close/>
                  <a:moveTo>
                    <a:pt x="270" y="464"/>
                  </a:moveTo>
                  <a:cubicBezTo>
                    <a:pt x="163" y="464"/>
                    <a:pt x="75" y="377"/>
                    <a:pt x="75" y="269"/>
                  </a:cubicBezTo>
                  <a:cubicBezTo>
                    <a:pt x="75" y="162"/>
                    <a:pt x="163" y="74"/>
                    <a:pt x="270" y="74"/>
                  </a:cubicBezTo>
                  <a:cubicBezTo>
                    <a:pt x="378" y="74"/>
                    <a:pt x="465" y="162"/>
                    <a:pt x="465" y="269"/>
                  </a:cubicBezTo>
                  <a:cubicBezTo>
                    <a:pt x="465" y="377"/>
                    <a:pt x="378" y="464"/>
                    <a:pt x="270" y="464"/>
                  </a:cubicBezTo>
                  <a:close/>
                </a:path>
              </a:pathLst>
            </a:custGeom>
            <a:solidFill>
              <a:schemeClr val="accent6">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40" name="Oval 68"/>
            <p:cNvSpPr>
              <a:spLocks noChangeArrowheads="1"/>
            </p:cNvSpPr>
            <p:nvPr/>
          </p:nvSpPr>
          <p:spPr bwMode="auto">
            <a:xfrm>
              <a:off x="5676107" y="3099594"/>
              <a:ext cx="709613" cy="709613"/>
            </a:xfrm>
            <a:prstGeom prst="ellipse">
              <a:avLst/>
            </a:prstGeom>
            <a:blipFill>
              <a:blip r:embed="rId7"/>
              <a:stretch>
                <a:fillRect/>
              </a:stretch>
            </a:bli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29" name="Group 128"/>
          <p:cNvGrpSpPr/>
          <p:nvPr/>
        </p:nvGrpSpPr>
        <p:grpSpPr>
          <a:xfrm>
            <a:off x="3683001" y="2362200"/>
            <a:ext cx="1610784" cy="1608667"/>
            <a:chOff x="2762251" y="1952625"/>
            <a:chExt cx="1208088" cy="1206500"/>
          </a:xfrm>
          <a:effectLst>
            <a:outerShdw blurRad="50800" dist="38100" dir="2700000" algn="tl" rotWithShape="0">
              <a:prstClr val="black">
                <a:alpha val="40000"/>
              </a:prstClr>
            </a:outerShdw>
          </a:effectLst>
        </p:grpSpPr>
        <p:sp>
          <p:nvSpPr>
            <p:cNvPr id="3141" name="Freeform 69"/>
            <p:cNvSpPr>
              <a:spLocks noEditPoints="1"/>
            </p:cNvSpPr>
            <p:nvPr/>
          </p:nvSpPr>
          <p:spPr bwMode="auto">
            <a:xfrm>
              <a:off x="2762251" y="1952625"/>
              <a:ext cx="1208088" cy="1206500"/>
            </a:xfrm>
            <a:custGeom>
              <a:avLst/>
              <a:gdLst/>
              <a:ahLst/>
              <a:cxnLst>
                <a:cxn ang="0">
                  <a:pos x="540" y="269"/>
                </a:cxn>
                <a:cxn ang="0">
                  <a:pos x="498" y="224"/>
                </a:cxn>
                <a:cxn ang="0">
                  <a:pos x="522" y="171"/>
                </a:cxn>
                <a:cxn ang="0">
                  <a:pos x="466" y="145"/>
                </a:cxn>
                <a:cxn ang="0">
                  <a:pos x="469" y="87"/>
                </a:cxn>
                <a:cxn ang="0">
                  <a:pos x="407" y="82"/>
                </a:cxn>
                <a:cxn ang="0">
                  <a:pos x="388" y="27"/>
                </a:cxn>
                <a:cxn ang="0">
                  <a:pos x="329" y="46"/>
                </a:cxn>
                <a:cxn ang="0">
                  <a:pos x="291" y="1"/>
                </a:cxn>
                <a:cxn ang="0">
                  <a:pos x="250" y="1"/>
                </a:cxn>
                <a:cxn ang="0">
                  <a:pos x="212" y="46"/>
                </a:cxn>
                <a:cxn ang="0">
                  <a:pos x="153" y="27"/>
                </a:cxn>
                <a:cxn ang="0">
                  <a:pos x="134" y="82"/>
                </a:cxn>
                <a:cxn ang="0">
                  <a:pos x="72" y="87"/>
                </a:cxn>
                <a:cxn ang="0">
                  <a:pos x="75" y="145"/>
                </a:cxn>
                <a:cxn ang="0">
                  <a:pos x="19" y="171"/>
                </a:cxn>
                <a:cxn ang="0">
                  <a:pos x="43" y="224"/>
                </a:cxn>
                <a:cxn ang="0">
                  <a:pos x="0" y="269"/>
                </a:cxn>
                <a:cxn ang="0">
                  <a:pos x="42" y="309"/>
                </a:cxn>
                <a:cxn ang="0">
                  <a:pos x="18" y="367"/>
                </a:cxn>
                <a:cxn ang="0">
                  <a:pos x="71" y="388"/>
                </a:cxn>
                <a:cxn ang="0">
                  <a:pos x="70" y="451"/>
                </a:cxn>
                <a:cxn ang="0">
                  <a:pos x="126" y="451"/>
                </a:cxn>
                <a:cxn ang="0">
                  <a:pos x="149" y="511"/>
                </a:cxn>
                <a:cxn ang="0">
                  <a:pos x="200" y="491"/>
                </a:cxn>
                <a:cxn ang="0">
                  <a:pos x="243" y="539"/>
                </a:cxn>
                <a:cxn ang="0">
                  <a:pos x="270" y="502"/>
                </a:cxn>
                <a:cxn ang="0">
                  <a:pos x="298" y="539"/>
                </a:cxn>
                <a:cxn ang="0">
                  <a:pos x="340" y="491"/>
                </a:cxn>
                <a:cxn ang="0">
                  <a:pos x="392" y="511"/>
                </a:cxn>
                <a:cxn ang="0">
                  <a:pos x="414" y="451"/>
                </a:cxn>
                <a:cxn ang="0">
                  <a:pos x="470" y="451"/>
                </a:cxn>
                <a:cxn ang="0">
                  <a:pos x="470" y="388"/>
                </a:cxn>
                <a:cxn ang="0">
                  <a:pos x="522" y="367"/>
                </a:cxn>
                <a:cxn ang="0">
                  <a:pos x="499" y="309"/>
                </a:cxn>
                <a:cxn ang="0">
                  <a:pos x="270" y="458"/>
                </a:cxn>
                <a:cxn ang="0">
                  <a:pos x="270" y="81"/>
                </a:cxn>
                <a:cxn ang="0">
                  <a:pos x="270" y="458"/>
                </a:cxn>
              </a:cxnLst>
              <a:rect l="0" t="0" r="r" b="b"/>
              <a:pathLst>
                <a:path w="540" h="539">
                  <a:moveTo>
                    <a:pt x="502" y="280"/>
                  </a:moveTo>
                  <a:cubicBezTo>
                    <a:pt x="540" y="269"/>
                    <a:pt x="540" y="269"/>
                    <a:pt x="540" y="269"/>
                  </a:cubicBezTo>
                  <a:cubicBezTo>
                    <a:pt x="540" y="255"/>
                    <a:pt x="539" y="241"/>
                    <a:pt x="537" y="227"/>
                  </a:cubicBezTo>
                  <a:cubicBezTo>
                    <a:pt x="498" y="224"/>
                    <a:pt x="498" y="224"/>
                    <a:pt x="498" y="224"/>
                  </a:cubicBezTo>
                  <a:cubicBezTo>
                    <a:pt x="496" y="214"/>
                    <a:pt x="493" y="204"/>
                    <a:pt x="490" y="195"/>
                  </a:cubicBezTo>
                  <a:cubicBezTo>
                    <a:pt x="522" y="171"/>
                    <a:pt x="522" y="171"/>
                    <a:pt x="522" y="171"/>
                  </a:cubicBezTo>
                  <a:cubicBezTo>
                    <a:pt x="517" y="158"/>
                    <a:pt x="511" y="146"/>
                    <a:pt x="504" y="134"/>
                  </a:cubicBezTo>
                  <a:cubicBezTo>
                    <a:pt x="466" y="145"/>
                    <a:pt x="466" y="145"/>
                    <a:pt x="466" y="145"/>
                  </a:cubicBezTo>
                  <a:cubicBezTo>
                    <a:pt x="460" y="136"/>
                    <a:pt x="454" y="128"/>
                    <a:pt x="447" y="120"/>
                  </a:cubicBezTo>
                  <a:cubicBezTo>
                    <a:pt x="469" y="87"/>
                    <a:pt x="469" y="87"/>
                    <a:pt x="469" y="87"/>
                  </a:cubicBezTo>
                  <a:cubicBezTo>
                    <a:pt x="459" y="76"/>
                    <a:pt x="449" y="67"/>
                    <a:pt x="438" y="58"/>
                  </a:cubicBezTo>
                  <a:cubicBezTo>
                    <a:pt x="407" y="82"/>
                    <a:pt x="407" y="82"/>
                    <a:pt x="407" y="82"/>
                  </a:cubicBezTo>
                  <a:cubicBezTo>
                    <a:pt x="398" y="76"/>
                    <a:pt x="390" y="71"/>
                    <a:pt x="380" y="66"/>
                  </a:cubicBezTo>
                  <a:cubicBezTo>
                    <a:pt x="388" y="27"/>
                    <a:pt x="388" y="27"/>
                    <a:pt x="388" y="27"/>
                  </a:cubicBezTo>
                  <a:cubicBezTo>
                    <a:pt x="376" y="21"/>
                    <a:pt x="363" y="16"/>
                    <a:pt x="350" y="12"/>
                  </a:cubicBezTo>
                  <a:cubicBezTo>
                    <a:pt x="329" y="46"/>
                    <a:pt x="329" y="46"/>
                    <a:pt x="329" y="46"/>
                  </a:cubicBezTo>
                  <a:cubicBezTo>
                    <a:pt x="319" y="43"/>
                    <a:pt x="308" y="41"/>
                    <a:pt x="298" y="40"/>
                  </a:cubicBezTo>
                  <a:cubicBezTo>
                    <a:pt x="291" y="1"/>
                    <a:pt x="291" y="1"/>
                    <a:pt x="291" y="1"/>
                  </a:cubicBezTo>
                  <a:cubicBezTo>
                    <a:pt x="284" y="0"/>
                    <a:pt x="277" y="0"/>
                    <a:pt x="270" y="0"/>
                  </a:cubicBezTo>
                  <a:cubicBezTo>
                    <a:pt x="263" y="0"/>
                    <a:pt x="257" y="0"/>
                    <a:pt x="250" y="1"/>
                  </a:cubicBezTo>
                  <a:cubicBezTo>
                    <a:pt x="243" y="40"/>
                    <a:pt x="243" y="40"/>
                    <a:pt x="243" y="40"/>
                  </a:cubicBezTo>
                  <a:cubicBezTo>
                    <a:pt x="232" y="41"/>
                    <a:pt x="222" y="43"/>
                    <a:pt x="212" y="46"/>
                  </a:cubicBezTo>
                  <a:cubicBezTo>
                    <a:pt x="191" y="12"/>
                    <a:pt x="191" y="12"/>
                    <a:pt x="191" y="12"/>
                  </a:cubicBezTo>
                  <a:cubicBezTo>
                    <a:pt x="178" y="16"/>
                    <a:pt x="165" y="21"/>
                    <a:pt x="153" y="27"/>
                  </a:cubicBezTo>
                  <a:cubicBezTo>
                    <a:pt x="160" y="66"/>
                    <a:pt x="160" y="66"/>
                    <a:pt x="160" y="66"/>
                  </a:cubicBezTo>
                  <a:cubicBezTo>
                    <a:pt x="151" y="71"/>
                    <a:pt x="142" y="76"/>
                    <a:pt x="134" y="82"/>
                  </a:cubicBezTo>
                  <a:cubicBezTo>
                    <a:pt x="102" y="58"/>
                    <a:pt x="102" y="58"/>
                    <a:pt x="102" y="58"/>
                  </a:cubicBezTo>
                  <a:cubicBezTo>
                    <a:pt x="92" y="67"/>
                    <a:pt x="81" y="76"/>
                    <a:pt x="72" y="87"/>
                  </a:cubicBezTo>
                  <a:cubicBezTo>
                    <a:pt x="93" y="120"/>
                    <a:pt x="93" y="120"/>
                    <a:pt x="93" y="120"/>
                  </a:cubicBezTo>
                  <a:cubicBezTo>
                    <a:pt x="87" y="128"/>
                    <a:pt x="81" y="136"/>
                    <a:pt x="75" y="145"/>
                  </a:cubicBezTo>
                  <a:cubicBezTo>
                    <a:pt x="37" y="134"/>
                    <a:pt x="37" y="134"/>
                    <a:pt x="37" y="134"/>
                  </a:cubicBezTo>
                  <a:cubicBezTo>
                    <a:pt x="30" y="146"/>
                    <a:pt x="24" y="158"/>
                    <a:pt x="19" y="171"/>
                  </a:cubicBezTo>
                  <a:cubicBezTo>
                    <a:pt x="51" y="195"/>
                    <a:pt x="51" y="195"/>
                    <a:pt x="51" y="195"/>
                  </a:cubicBezTo>
                  <a:cubicBezTo>
                    <a:pt x="48" y="204"/>
                    <a:pt x="45" y="214"/>
                    <a:pt x="43" y="224"/>
                  </a:cubicBezTo>
                  <a:cubicBezTo>
                    <a:pt x="4" y="227"/>
                    <a:pt x="4" y="227"/>
                    <a:pt x="4" y="227"/>
                  </a:cubicBezTo>
                  <a:cubicBezTo>
                    <a:pt x="1" y="241"/>
                    <a:pt x="0" y="255"/>
                    <a:pt x="0" y="269"/>
                  </a:cubicBezTo>
                  <a:cubicBezTo>
                    <a:pt x="39" y="280"/>
                    <a:pt x="39" y="280"/>
                    <a:pt x="39" y="280"/>
                  </a:cubicBezTo>
                  <a:cubicBezTo>
                    <a:pt x="39" y="290"/>
                    <a:pt x="40" y="299"/>
                    <a:pt x="42" y="309"/>
                  </a:cubicBezTo>
                  <a:cubicBezTo>
                    <a:pt x="6" y="326"/>
                    <a:pt x="6" y="326"/>
                    <a:pt x="6" y="326"/>
                  </a:cubicBezTo>
                  <a:cubicBezTo>
                    <a:pt x="9" y="340"/>
                    <a:pt x="13" y="354"/>
                    <a:pt x="18" y="367"/>
                  </a:cubicBezTo>
                  <a:cubicBezTo>
                    <a:pt x="58" y="363"/>
                    <a:pt x="58" y="363"/>
                    <a:pt x="58" y="363"/>
                  </a:cubicBezTo>
                  <a:cubicBezTo>
                    <a:pt x="62" y="372"/>
                    <a:pt x="66" y="380"/>
                    <a:pt x="71" y="388"/>
                  </a:cubicBezTo>
                  <a:cubicBezTo>
                    <a:pt x="44" y="417"/>
                    <a:pt x="44" y="417"/>
                    <a:pt x="44" y="417"/>
                  </a:cubicBezTo>
                  <a:cubicBezTo>
                    <a:pt x="52" y="429"/>
                    <a:pt x="61" y="441"/>
                    <a:pt x="70" y="451"/>
                  </a:cubicBezTo>
                  <a:cubicBezTo>
                    <a:pt x="106" y="433"/>
                    <a:pt x="106" y="433"/>
                    <a:pt x="106" y="433"/>
                  </a:cubicBezTo>
                  <a:cubicBezTo>
                    <a:pt x="112" y="440"/>
                    <a:pt x="119" y="446"/>
                    <a:pt x="126" y="451"/>
                  </a:cubicBezTo>
                  <a:cubicBezTo>
                    <a:pt x="112" y="488"/>
                    <a:pt x="112" y="488"/>
                    <a:pt x="112" y="488"/>
                  </a:cubicBezTo>
                  <a:cubicBezTo>
                    <a:pt x="123" y="497"/>
                    <a:pt x="136" y="504"/>
                    <a:pt x="149" y="511"/>
                  </a:cubicBezTo>
                  <a:cubicBezTo>
                    <a:pt x="175" y="481"/>
                    <a:pt x="175" y="481"/>
                    <a:pt x="175" y="481"/>
                  </a:cubicBezTo>
                  <a:cubicBezTo>
                    <a:pt x="183" y="485"/>
                    <a:pt x="192" y="488"/>
                    <a:pt x="200" y="491"/>
                  </a:cubicBezTo>
                  <a:cubicBezTo>
                    <a:pt x="200" y="531"/>
                    <a:pt x="200" y="531"/>
                    <a:pt x="200" y="531"/>
                  </a:cubicBezTo>
                  <a:cubicBezTo>
                    <a:pt x="214" y="534"/>
                    <a:pt x="228" y="537"/>
                    <a:pt x="243" y="539"/>
                  </a:cubicBezTo>
                  <a:cubicBezTo>
                    <a:pt x="257" y="501"/>
                    <a:pt x="257" y="501"/>
                    <a:pt x="257" y="501"/>
                  </a:cubicBezTo>
                  <a:cubicBezTo>
                    <a:pt x="261" y="502"/>
                    <a:pt x="266" y="502"/>
                    <a:pt x="270" y="502"/>
                  </a:cubicBezTo>
                  <a:cubicBezTo>
                    <a:pt x="275" y="502"/>
                    <a:pt x="279" y="502"/>
                    <a:pt x="284" y="501"/>
                  </a:cubicBezTo>
                  <a:cubicBezTo>
                    <a:pt x="298" y="539"/>
                    <a:pt x="298" y="539"/>
                    <a:pt x="298" y="539"/>
                  </a:cubicBezTo>
                  <a:cubicBezTo>
                    <a:pt x="312" y="537"/>
                    <a:pt x="327" y="534"/>
                    <a:pt x="341" y="531"/>
                  </a:cubicBezTo>
                  <a:cubicBezTo>
                    <a:pt x="340" y="491"/>
                    <a:pt x="340" y="491"/>
                    <a:pt x="340" y="491"/>
                  </a:cubicBezTo>
                  <a:cubicBezTo>
                    <a:pt x="349" y="488"/>
                    <a:pt x="357" y="485"/>
                    <a:pt x="365" y="481"/>
                  </a:cubicBezTo>
                  <a:cubicBezTo>
                    <a:pt x="392" y="511"/>
                    <a:pt x="392" y="511"/>
                    <a:pt x="392" y="511"/>
                  </a:cubicBezTo>
                  <a:cubicBezTo>
                    <a:pt x="405" y="504"/>
                    <a:pt x="417" y="497"/>
                    <a:pt x="429" y="488"/>
                  </a:cubicBezTo>
                  <a:cubicBezTo>
                    <a:pt x="414" y="451"/>
                    <a:pt x="414" y="451"/>
                    <a:pt x="414" y="451"/>
                  </a:cubicBezTo>
                  <a:cubicBezTo>
                    <a:pt x="422" y="446"/>
                    <a:pt x="428" y="440"/>
                    <a:pt x="435" y="433"/>
                  </a:cubicBezTo>
                  <a:cubicBezTo>
                    <a:pt x="470" y="451"/>
                    <a:pt x="470" y="451"/>
                    <a:pt x="470" y="451"/>
                  </a:cubicBezTo>
                  <a:cubicBezTo>
                    <a:pt x="480" y="441"/>
                    <a:pt x="489" y="429"/>
                    <a:pt x="497" y="417"/>
                  </a:cubicBezTo>
                  <a:cubicBezTo>
                    <a:pt x="470" y="388"/>
                    <a:pt x="470" y="388"/>
                    <a:pt x="470" y="388"/>
                  </a:cubicBezTo>
                  <a:cubicBezTo>
                    <a:pt x="475" y="380"/>
                    <a:pt x="479" y="372"/>
                    <a:pt x="483" y="363"/>
                  </a:cubicBezTo>
                  <a:cubicBezTo>
                    <a:pt x="522" y="367"/>
                    <a:pt x="522" y="367"/>
                    <a:pt x="522" y="367"/>
                  </a:cubicBezTo>
                  <a:cubicBezTo>
                    <a:pt x="527" y="354"/>
                    <a:pt x="531" y="340"/>
                    <a:pt x="534" y="326"/>
                  </a:cubicBezTo>
                  <a:cubicBezTo>
                    <a:pt x="499" y="309"/>
                    <a:pt x="499" y="309"/>
                    <a:pt x="499" y="309"/>
                  </a:cubicBezTo>
                  <a:cubicBezTo>
                    <a:pt x="500" y="299"/>
                    <a:pt x="502" y="290"/>
                    <a:pt x="502" y="280"/>
                  </a:cubicBezTo>
                  <a:close/>
                  <a:moveTo>
                    <a:pt x="270" y="458"/>
                  </a:moveTo>
                  <a:cubicBezTo>
                    <a:pt x="166" y="458"/>
                    <a:pt x="82" y="373"/>
                    <a:pt x="82" y="269"/>
                  </a:cubicBezTo>
                  <a:cubicBezTo>
                    <a:pt x="82" y="165"/>
                    <a:pt x="166" y="81"/>
                    <a:pt x="270" y="81"/>
                  </a:cubicBezTo>
                  <a:cubicBezTo>
                    <a:pt x="374" y="81"/>
                    <a:pt x="459" y="165"/>
                    <a:pt x="459" y="269"/>
                  </a:cubicBezTo>
                  <a:cubicBezTo>
                    <a:pt x="459" y="373"/>
                    <a:pt x="374" y="458"/>
                    <a:pt x="270" y="458"/>
                  </a:cubicBezTo>
                  <a:close/>
                </a:path>
              </a:pathLst>
            </a:custGeom>
            <a:solidFill>
              <a:schemeClr val="accent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42" name="Oval 70"/>
            <p:cNvSpPr>
              <a:spLocks noChangeArrowheads="1"/>
            </p:cNvSpPr>
            <p:nvPr/>
          </p:nvSpPr>
          <p:spPr bwMode="auto">
            <a:xfrm>
              <a:off x="3066258" y="2255044"/>
              <a:ext cx="600075" cy="601663"/>
            </a:xfrm>
            <a:prstGeom prst="ellipse">
              <a:avLst/>
            </a:prstGeom>
            <a:blipFill>
              <a:blip r:embed="rId8"/>
              <a:stretch>
                <a:fillRect/>
              </a:stretch>
            </a:bli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31" name="Group 130"/>
          <p:cNvGrpSpPr/>
          <p:nvPr/>
        </p:nvGrpSpPr>
        <p:grpSpPr>
          <a:xfrm>
            <a:off x="6692901" y="1905001"/>
            <a:ext cx="864156" cy="241300"/>
            <a:chOff x="1531143" y="1350169"/>
            <a:chExt cx="1364457" cy="381000"/>
          </a:xfrm>
          <a:effectLst>
            <a:outerShdw blurRad="50800" dist="38100" dir="5400000" algn="t" rotWithShape="0">
              <a:prstClr val="black">
                <a:alpha val="40000"/>
              </a:prstClr>
            </a:outerShdw>
          </a:effectLst>
        </p:grpSpPr>
        <p:cxnSp>
          <p:nvCxnSpPr>
            <p:cNvPr id="132" name="Straight Connector 131"/>
            <p:cNvCxnSpPr/>
            <p:nvPr/>
          </p:nvCxnSpPr>
          <p:spPr>
            <a:xfrm>
              <a:off x="1828800" y="1352550"/>
              <a:ext cx="1066800" cy="1588"/>
            </a:xfrm>
            <a:prstGeom prst="line">
              <a:avLst/>
            </a:prstGeom>
            <a:ln w="19050">
              <a:solidFill>
                <a:schemeClr val="bg2">
                  <a:lumMod val="10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a:xfrm rot="5400000" flipH="1" flipV="1">
              <a:off x="1493043" y="1388269"/>
              <a:ext cx="381000" cy="304800"/>
            </a:xfrm>
            <a:prstGeom prst="line">
              <a:avLst/>
            </a:prstGeom>
            <a:ln w="19050">
              <a:solidFill>
                <a:schemeClr val="bg2">
                  <a:lumMod val="10000"/>
                </a:schemeClr>
              </a:solidFill>
              <a:headEnd type="oval"/>
            </a:ln>
          </p:spPr>
          <p:style>
            <a:lnRef idx="1">
              <a:schemeClr val="accent1"/>
            </a:lnRef>
            <a:fillRef idx="0">
              <a:schemeClr val="accent1"/>
            </a:fillRef>
            <a:effectRef idx="0">
              <a:schemeClr val="accent1"/>
            </a:effectRef>
            <a:fontRef idx="minor">
              <a:schemeClr val="tx1"/>
            </a:fontRef>
          </p:style>
        </p:cxnSp>
      </p:grpSp>
      <p:grpSp>
        <p:nvGrpSpPr>
          <p:cNvPr id="134" name="Group 133"/>
          <p:cNvGrpSpPr/>
          <p:nvPr/>
        </p:nvGrpSpPr>
        <p:grpSpPr>
          <a:xfrm>
            <a:off x="8674101" y="4318001"/>
            <a:ext cx="864156" cy="241300"/>
            <a:chOff x="1531143" y="1350169"/>
            <a:chExt cx="1364457" cy="381000"/>
          </a:xfrm>
          <a:effectLst>
            <a:outerShdw blurRad="50800" dist="38100" dir="5400000" algn="t" rotWithShape="0">
              <a:prstClr val="black">
                <a:alpha val="40000"/>
              </a:prstClr>
            </a:outerShdw>
          </a:effectLst>
        </p:grpSpPr>
        <p:cxnSp>
          <p:nvCxnSpPr>
            <p:cNvPr id="135" name="Straight Connector 134"/>
            <p:cNvCxnSpPr/>
            <p:nvPr/>
          </p:nvCxnSpPr>
          <p:spPr>
            <a:xfrm>
              <a:off x="1828800" y="1352550"/>
              <a:ext cx="1066800" cy="1588"/>
            </a:xfrm>
            <a:prstGeom prst="line">
              <a:avLst/>
            </a:prstGeom>
            <a:ln w="19050">
              <a:solidFill>
                <a:schemeClr val="bg2">
                  <a:lumMod val="10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rot="5400000" flipH="1" flipV="1">
              <a:off x="1493043" y="1388269"/>
              <a:ext cx="381000" cy="304800"/>
            </a:xfrm>
            <a:prstGeom prst="line">
              <a:avLst/>
            </a:prstGeom>
            <a:ln w="19050">
              <a:solidFill>
                <a:schemeClr val="bg2">
                  <a:lumMod val="10000"/>
                </a:schemeClr>
              </a:solidFill>
              <a:headEnd type="oval"/>
            </a:ln>
          </p:spPr>
          <p:style>
            <a:lnRef idx="1">
              <a:schemeClr val="accent1"/>
            </a:lnRef>
            <a:fillRef idx="0">
              <a:schemeClr val="accent1"/>
            </a:fillRef>
            <a:effectRef idx="0">
              <a:schemeClr val="accent1"/>
            </a:effectRef>
            <a:fontRef idx="minor">
              <a:schemeClr val="tx1"/>
            </a:fontRef>
          </p:style>
        </p:cxnSp>
      </p:grpSp>
      <p:cxnSp>
        <p:nvCxnSpPr>
          <p:cNvPr id="138" name="Straight Connector 137"/>
          <p:cNvCxnSpPr/>
          <p:nvPr/>
        </p:nvCxnSpPr>
        <p:spPr>
          <a:xfrm rot="5400000" flipV="1">
            <a:off x="5533813" y="5696718"/>
            <a:ext cx="675640" cy="1005"/>
          </a:xfrm>
          <a:prstGeom prst="line">
            <a:avLst/>
          </a:prstGeom>
          <a:ln w="19050">
            <a:solidFill>
              <a:schemeClr val="tx1">
                <a:lumMod val="50000"/>
                <a:lumOff val="50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140" name="Group 139"/>
          <p:cNvGrpSpPr/>
          <p:nvPr/>
        </p:nvGrpSpPr>
        <p:grpSpPr>
          <a:xfrm>
            <a:off x="7391401" y="2946401"/>
            <a:ext cx="864156" cy="241300"/>
            <a:chOff x="1531143" y="1350169"/>
            <a:chExt cx="1364457" cy="381000"/>
          </a:xfrm>
          <a:effectLst>
            <a:outerShdw blurRad="50800" dist="38100" dir="5400000" algn="t" rotWithShape="0">
              <a:prstClr val="black">
                <a:alpha val="40000"/>
              </a:prstClr>
            </a:outerShdw>
          </a:effectLst>
        </p:grpSpPr>
        <p:cxnSp>
          <p:nvCxnSpPr>
            <p:cNvPr id="141" name="Straight Connector 140"/>
            <p:cNvCxnSpPr/>
            <p:nvPr/>
          </p:nvCxnSpPr>
          <p:spPr>
            <a:xfrm>
              <a:off x="1828800" y="1352550"/>
              <a:ext cx="1066800" cy="1588"/>
            </a:xfrm>
            <a:prstGeom prst="line">
              <a:avLst/>
            </a:prstGeom>
            <a:ln w="19050">
              <a:solidFill>
                <a:schemeClr val="bg2">
                  <a:lumMod val="10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142" name="Straight Connector 141"/>
            <p:cNvCxnSpPr/>
            <p:nvPr/>
          </p:nvCxnSpPr>
          <p:spPr>
            <a:xfrm rot="5400000" flipH="1" flipV="1">
              <a:off x="1493043" y="1388269"/>
              <a:ext cx="381000" cy="304800"/>
            </a:xfrm>
            <a:prstGeom prst="line">
              <a:avLst/>
            </a:prstGeom>
            <a:ln w="19050">
              <a:solidFill>
                <a:schemeClr val="bg2">
                  <a:lumMod val="10000"/>
                </a:schemeClr>
              </a:solidFill>
              <a:headEnd type="oval"/>
            </a:ln>
          </p:spPr>
          <p:style>
            <a:lnRef idx="1">
              <a:schemeClr val="accent1"/>
            </a:lnRef>
            <a:fillRef idx="0">
              <a:schemeClr val="accent1"/>
            </a:fillRef>
            <a:effectRef idx="0">
              <a:schemeClr val="accent1"/>
            </a:effectRef>
            <a:fontRef idx="minor">
              <a:schemeClr val="tx1"/>
            </a:fontRef>
          </p:style>
        </p:cxnSp>
      </p:grpSp>
      <p:grpSp>
        <p:nvGrpSpPr>
          <p:cNvPr id="143" name="Group 142"/>
          <p:cNvGrpSpPr/>
          <p:nvPr/>
        </p:nvGrpSpPr>
        <p:grpSpPr>
          <a:xfrm flipH="1">
            <a:off x="3378201" y="2298701"/>
            <a:ext cx="864156" cy="241300"/>
            <a:chOff x="1531143" y="1350169"/>
            <a:chExt cx="1364457" cy="381000"/>
          </a:xfrm>
          <a:effectLst>
            <a:outerShdw blurRad="50800" dist="38100" dir="5400000" algn="t" rotWithShape="0">
              <a:prstClr val="black">
                <a:alpha val="40000"/>
              </a:prstClr>
            </a:outerShdw>
          </a:effectLst>
        </p:grpSpPr>
        <p:cxnSp>
          <p:nvCxnSpPr>
            <p:cNvPr id="144" name="Straight Connector 143"/>
            <p:cNvCxnSpPr/>
            <p:nvPr/>
          </p:nvCxnSpPr>
          <p:spPr>
            <a:xfrm>
              <a:off x="1828800" y="1352550"/>
              <a:ext cx="1066800" cy="1588"/>
            </a:xfrm>
            <a:prstGeom prst="line">
              <a:avLst/>
            </a:prstGeom>
            <a:ln w="19050">
              <a:solidFill>
                <a:schemeClr val="bg2">
                  <a:lumMod val="10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5400000" flipH="1" flipV="1">
              <a:off x="1493043" y="1388269"/>
              <a:ext cx="381000" cy="304800"/>
            </a:xfrm>
            <a:prstGeom prst="line">
              <a:avLst/>
            </a:prstGeom>
            <a:ln w="19050">
              <a:solidFill>
                <a:schemeClr val="bg2">
                  <a:lumMod val="10000"/>
                </a:schemeClr>
              </a:solidFill>
              <a:headEnd type="oval"/>
            </a:ln>
          </p:spPr>
          <p:style>
            <a:lnRef idx="1">
              <a:schemeClr val="accent1"/>
            </a:lnRef>
            <a:fillRef idx="0">
              <a:schemeClr val="accent1"/>
            </a:fillRef>
            <a:effectRef idx="0">
              <a:schemeClr val="accent1"/>
            </a:effectRef>
            <a:fontRef idx="minor">
              <a:schemeClr val="tx1"/>
            </a:fontRef>
          </p:style>
        </p:cxnSp>
      </p:grpSp>
      <p:grpSp>
        <p:nvGrpSpPr>
          <p:cNvPr id="146" name="Group 145"/>
          <p:cNvGrpSpPr/>
          <p:nvPr/>
        </p:nvGrpSpPr>
        <p:grpSpPr>
          <a:xfrm flipH="1">
            <a:off x="2654301" y="4254501"/>
            <a:ext cx="864156" cy="241300"/>
            <a:chOff x="1531143" y="1350169"/>
            <a:chExt cx="1364457" cy="381000"/>
          </a:xfrm>
          <a:effectLst>
            <a:outerShdw blurRad="50800" dist="38100" dir="5400000" algn="t" rotWithShape="0">
              <a:prstClr val="black">
                <a:alpha val="40000"/>
              </a:prstClr>
            </a:outerShdw>
          </a:effectLst>
        </p:grpSpPr>
        <p:cxnSp>
          <p:nvCxnSpPr>
            <p:cNvPr id="147" name="Straight Connector 146"/>
            <p:cNvCxnSpPr/>
            <p:nvPr/>
          </p:nvCxnSpPr>
          <p:spPr>
            <a:xfrm>
              <a:off x="1828800" y="1352550"/>
              <a:ext cx="1066800" cy="1588"/>
            </a:xfrm>
            <a:prstGeom prst="line">
              <a:avLst/>
            </a:prstGeom>
            <a:ln w="19050">
              <a:solidFill>
                <a:schemeClr val="bg2">
                  <a:lumMod val="10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rot="5400000" flipH="1" flipV="1">
              <a:off x="1493043" y="1388269"/>
              <a:ext cx="381000" cy="304800"/>
            </a:xfrm>
            <a:prstGeom prst="line">
              <a:avLst/>
            </a:prstGeom>
            <a:ln w="19050">
              <a:solidFill>
                <a:schemeClr val="bg2">
                  <a:lumMod val="10000"/>
                </a:schemeClr>
              </a:solidFill>
              <a:headEnd type="oval"/>
            </a:ln>
          </p:spPr>
          <p:style>
            <a:lnRef idx="1">
              <a:schemeClr val="accent1"/>
            </a:lnRef>
            <a:fillRef idx="0">
              <a:schemeClr val="accent1"/>
            </a:fillRef>
            <a:effectRef idx="0">
              <a:schemeClr val="accent1"/>
            </a:effectRef>
            <a:fontRef idx="minor">
              <a:schemeClr val="tx1"/>
            </a:fontRef>
          </p:style>
        </p:cxnSp>
      </p:grpSp>
      <p:sp>
        <p:nvSpPr>
          <p:cNvPr id="149" name="TextBox 148"/>
          <p:cNvSpPr txBox="1"/>
          <p:nvPr/>
        </p:nvSpPr>
        <p:spPr>
          <a:xfrm>
            <a:off x="7670800" y="1473200"/>
            <a:ext cx="1828800" cy="892552"/>
          </a:xfrm>
          <a:prstGeom prst="rect">
            <a:avLst/>
          </a:prstGeom>
          <a:noFill/>
        </p:spPr>
        <p:txBody>
          <a:bodyPr wrap="square" lIns="0" tIns="0" rIns="0" bIns="0" rtlCol="0" anchor="t">
            <a:spAutoFit/>
          </a:bodyPr>
          <a:lstStyle/>
          <a:p>
            <a:pPr defTabSz="1219170">
              <a:spcBef>
                <a:spcPct val="20000"/>
              </a:spcBef>
              <a:defRPr/>
            </a:pPr>
            <a:r>
              <a:rPr lang="en-US" sz="1600" b="1" dirty="0">
                <a:solidFill>
                  <a:schemeClr val="accent4"/>
                </a:solidFill>
              </a:rPr>
              <a:t>Title Goes Here </a:t>
            </a:r>
            <a:br>
              <a:rPr lang="en-US" sz="1333" dirty="0">
                <a:solidFill>
                  <a:schemeClr val="accent5"/>
                </a:solidFill>
              </a:rPr>
            </a:br>
            <a:r>
              <a:rPr lang="en-US" sz="1400" dirty="0">
                <a:solidFill>
                  <a:schemeClr val="bg2">
                    <a:lumMod val="10000"/>
                  </a:schemeClr>
                </a:solidFill>
              </a:rPr>
              <a:t>Lorem ipsum dolor sit amet, consectetur adipiscing elit</a:t>
            </a:r>
          </a:p>
        </p:txBody>
      </p:sp>
      <p:sp>
        <p:nvSpPr>
          <p:cNvPr id="150" name="TextBox 149"/>
          <p:cNvSpPr txBox="1"/>
          <p:nvPr/>
        </p:nvSpPr>
        <p:spPr>
          <a:xfrm>
            <a:off x="8369300" y="2514600"/>
            <a:ext cx="1828800" cy="892552"/>
          </a:xfrm>
          <a:prstGeom prst="rect">
            <a:avLst/>
          </a:prstGeom>
          <a:noFill/>
        </p:spPr>
        <p:txBody>
          <a:bodyPr wrap="square" lIns="0" tIns="0" rIns="0" bIns="0" rtlCol="0" anchor="t">
            <a:spAutoFit/>
          </a:bodyPr>
          <a:lstStyle/>
          <a:p>
            <a:pPr defTabSz="1219170">
              <a:spcBef>
                <a:spcPct val="20000"/>
              </a:spcBef>
              <a:defRPr/>
            </a:pPr>
            <a:r>
              <a:rPr lang="en-US" sz="1600" b="1" dirty="0">
                <a:solidFill>
                  <a:schemeClr val="accent5"/>
                </a:solidFill>
              </a:rPr>
              <a:t>Title Goes Here </a:t>
            </a:r>
            <a:br>
              <a:rPr lang="en-US" sz="1333" dirty="0">
                <a:solidFill>
                  <a:schemeClr val="accent5"/>
                </a:solidFill>
              </a:rPr>
            </a:br>
            <a:r>
              <a:rPr lang="en-US" sz="1400" dirty="0">
                <a:solidFill>
                  <a:schemeClr val="bg2">
                    <a:lumMod val="10000"/>
                  </a:schemeClr>
                </a:solidFill>
              </a:rPr>
              <a:t>Lorem ipsum dolor sit amet, consectetur adipiscing elit</a:t>
            </a:r>
          </a:p>
        </p:txBody>
      </p:sp>
      <p:sp>
        <p:nvSpPr>
          <p:cNvPr id="151" name="TextBox 150"/>
          <p:cNvSpPr txBox="1"/>
          <p:nvPr/>
        </p:nvSpPr>
        <p:spPr>
          <a:xfrm>
            <a:off x="9652000" y="3886200"/>
            <a:ext cx="1828800" cy="892552"/>
          </a:xfrm>
          <a:prstGeom prst="rect">
            <a:avLst/>
          </a:prstGeom>
          <a:noFill/>
        </p:spPr>
        <p:txBody>
          <a:bodyPr wrap="square" lIns="0" tIns="0" rIns="0" bIns="0" rtlCol="0" anchor="t">
            <a:spAutoFit/>
          </a:bodyPr>
          <a:lstStyle/>
          <a:p>
            <a:pPr defTabSz="1219170">
              <a:spcBef>
                <a:spcPct val="20000"/>
              </a:spcBef>
              <a:defRPr/>
            </a:pPr>
            <a:r>
              <a:rPr lang="en-US" sz="1600" b="1" dirty="0">
                <a:solidFill>
                  <a:schemeClr val="accent6">
                    <a:lumMod val="75000"/>
                  </a:schemeClr>
                </a:solidFill>
              </a:rPr>
              <a:t>Title Goes Here </a:t>
            </a:r>
            <a:br>
              <a:rPr lang="en-US" sz="1333" dirty="0">
                <a:solidFill>
                  <a:schemeClr val="accent5"/>
                </a:solidFill>
              </a:rPr>
            </a:br>
            <a:r>
              <a:rPr lang="en-US" sz="1400" dirty="0">
                <a:solidFill>
                  <a:schemeClr val="bg2">
                    <a:lumMod val="10000"/>
                  </a:schemeClr>
                </a:solidFill>
              </a:rPr>
              <a:t>Lorem ipsum dolor sit amet, consectetur adipiscing elit</a:t>
            </a:r>
          </a:p>
        </p:txBody>
      </p:sp>
      <p:sp>
        <p:nvSpPr>
          <p:cNvPr id="152" name="TextBox 151"/>
          <p:cNvSpPr txBox="1"/>
          <p:nvPr/>
        </p:nvSpPr>
        <p:spPr>
          <a:xfrm>
            <a:off x="1435100" y="1866900"/>
            <a:ext cx="1828800" cy="892552"/>
          </a:xfrm>
          <a:prstGeom prst="rect">
            <a:avLst/>
          </a:prstGeom>
          <a:noFill/>
        </p:spPr>
        <p:txBody>
          <a:bodyPr wrap="square" lIns="0" tIns="0" rIns="0" bIns="0" rtlCol="0" anchor="t">
            <a:spAutoFit/>
          </a:bodyPr>
          <a:lstStyle/>
          <a:p>
            <a:pPr algn="r" defTabSz="1219170">
              <a:spcBef>
                <a:spcPct val="20000"/>
              </a:spcBef>
              <a:defRPr/>
            </a:pPr>
            <a:r>
              <a:rPr lang="en-US" sz="1600" b="1" dirty="0">
                <a:solidFill>
                  <a:schemeClr val="accent2"/>
                </a:solidFill>
              </a:rPr>
              <a:t>Title Goes Here </a:t>
            </a:r>
            <a:br>
              <a:rPr lang="en-US" sz="1333" dirty="0">
                <a:solidFill>
                  <a:schemeClr val="accent2"/>
                </a:solidFill>
              </a:rPr>
            </a:br>
            <a:r>
              <a:rPr lang="en-US" sz="1400" dirty="0">
                <a:solidFill>
                  <a:schemeClr val="bg2">
                    <a:lumMod val="10000"/>
                  </a:schemeClr>
                </a:solidFill>
              </a:rPr>
              <a:t>Lorem ipsum dolor sit amet, consectetur adipiscing elit</a:t>
            </a:r>
          </a:p>
        </p:txBody>
      </p:sp>
      <p:sp>
        <p:nvSpPr>
          <p:cNvPr id="153" name="TextBox 152"/>
          <p:cNvSpPr txBox="1"/>
          <p:nvPr/>
        </p:nvSpPr>
        <p:spPr>
          <a:xfrm>
            <a:off x="711200" y="3835400"/>
            <a:ext cx="1828800" cy="892552"/>
          </a:xfrm>
          <a:prstGeom prst="rect">
            <a:avLst/>
          </a:prstGeom>
          <a:noFill/>
        </p:spPr>
        <p:txBody>
          <a:bodyPr wrap="square" lIns="0" tIns="0" rIns="0" bIns="0" rtlCol="0" anchor="t">
            <a:spAutoFit/>
          </a:bodyPr>
          <a:lstStyle/>
          <a:p>
            <a:pPr algn="r" defTabSz="1219170">
              <a:spcBef>
                <a:spcPct val="20000"/>
              </a:spcBef>
              <a:defRPr/>
            </a:pPr>
            <a:r>
              <a:rPr lang="en-US" sz="1600" b="1" dirty="0">
                <a:solidFill>
                  <a:schemeClr val="accent3"/>
                </a:solidFill>
              </a:rPr>
              <a:t>Title Goes Here </a:t>
            </a:r>
            <a:br>
              <a:rPr lang="en-US" sz="1333" dirty="0">
                <a:solidFill>
                  <a:schemeClr val="accent5"/>
                </a:solidFill>
              </a:rPr>
            </a:br>
            <a:r>
              <a:rPr lang="en-US" sz="1400" dirty="0">
                <a:solidFill>
                  <a:schemeClr val="bg2">
                    <a:lumMod val="10000"/>
                  </a:schemeClr>
                </a:solidFill>
              </a:rPr>
              <a:t>Lorem ipsum dolor sit amet, consectetur adipiscing elit</a:t>
            </a:r>
          </a:p>
        </p:txBody>
      </p:sp>
      <p:sp>
        <p:nvSpPr>
          <p:cNvPr id="154" name="TextBox 153"/>
          <p:cNvSpPr txBox="1"/>
          <p:nvPr/>
        </p:nvSpPr>
        <p:spPr>
          <a:xfrm>
            <a:off x="3860800" y="5613400"/>
            <a:ext cx="1828800" cy="892552"/>
          </a:xfrm>
          <a:prstGeom prst="rect">
            <a:avLst/>
          </a:prstGeom>
          <a:noFill/>
        </p:spPr>
        <p:txBody>
          <a:bodyPr wrap="square" lIns="0" tIns="0" rIns="0" bIns="0" rtlCol="0" anchor="t">
            <a:spAutoFit/>
          </a:bodyPr>
          <a:lstStyle/>
          <a:p>
            <a:pPr algn="r" defTabSz="1219170">
              <a:spcBef>
                <a:spcPct val="20000"/>
              </a:spcBef>
              <a:defRPr/>
            </a:pPr>
            <a:r>
              <a:rPr lang="en-US" sz="1600" b="1" dirty="0">
                <a:solidFill>
                  <a:schemeClr val="accent1"/>
                </a:solidFill>
              </a:rPr>
              <a:t>Title Goes Here </a:t>
            </a:r>
            <a:br>
              <a:rPr lang="en-US" sz="1333" dirty="0">
                <a:solidFill>
                  <a:schemeClr val="accent5"/>
                </a:solidFill>
              </a:rPr>
            </a:br>
            <a:r>
              <a:rPr lang="en-US" sz="1400" dirty="0">
                <a:solidFill>
                  <a:schemeClr val="bg2">
                    <a:lumMod val="10000"/>
                  </a:schemeClr>
                </a:solidFill>
              </a:rPr>
              <a:t>Lorem ipsum dolor sit amet, consectetur adipiscing elit</a:t>
            </a:r>
          </a:p>
        </p:txBody>
      </p:sp>
      <p:grpSp>
        <p:nvGrpSpPr>
          <p:cNvPr id="44" name="Group 43"/>
          <p:cNvGrpSpPr/>
          <p:nvPr/>
        </p:nvGrpSpPr>
        <p:grpSpPr>
          <a:xfrm>
            <a:off x="127357" y="-11203"/>
            <a:ext cx="2524868" cy="613385"/>
            <a:chOff x="127357" y="-6354"/>
            <a:chExt cx="2524868" cy="613385"/>
          </a:xfrm>
          <a:effectLst/>
        </p:grpSpPr>
        <p:sp>
          <p:nvSpPr>
            <p:cNvPr id="45" name="Round Same Side Corner Rectangle 44"/>
            <p:cNvSpPr/>
            <p:nvPr/>
          </p:nvSpPr>
          <p:spPr bwMode="auto">
            <a:xfrm rot="10800000" flipH="1">
              <a:off x="127357" y="-6354"/>
              <a:ext cx="2524868" cy="613385"/>
            </a:xfrm>
            <a:prstGeom prst="round2SameRect">
              <a:avLst>
                <a:gd name="adj1" fmla="val 35205"/>
                <a:gd name="adj2" fmla="val 0"/>
              </a:avLst>
            </a:prstGeom>
            <a:solidFill>
              <a:schemeClr val="bg1">
                <a:alpha val="8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46" name="TextBox 45"/>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2">
                      <a:lumMod val="10000"/>
                    </a:schemeClr>
                  </a:solidFill>
                </a:rPr>
                <a:t>Slide Title</a:t>
              </a:r>
            </a:p>
          </p:txBody>
        </p:sp>
      </p:grpSp>
    </p:spTree>
    <p:extLst>
      <p:ext uri="{BB962C8B-B14F-4D97-AF65-F5344CB8AC3E}">
        <p14:creationId xmlns:p14="http://schemas.microsoft.com/office/powerpoint/2010/main" val="1900143043"/>
      </p:ext>
    </p:extLst>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97"/>
                                        </p:tgtEl>
                                        <p:attrNameLst>
                                          <p:attrName>style.visibility</p:attrName>
                                        </p:attrNameLst>
                                      </p:cBhvr>
                                      <p:to>
                                        <p:strVal val="visible"/>
                                      </p:to>
                                    </p:set>
                                    <p:animEffect transition="in" filter="barn(inVertical)">
                                      <p:cBhvr>
                                        <p:cTn id="7" dur="500"/>
                                        <p:tgtEl>
                                          <p:spTgt spid="97"/>
                                        </p:tgtEl>
                                      </p:cBhvr>
                                    </p:animEffect>
                                  </p:childTnLst>
                                </p:cTn>
                              </p:par>
                            </p:childTnLst>
                          </p:cTn>
                        </p:par>
                        <p:par>
                          <p:cTn id="8" fill="hold">
                            <p:stCondLst>
                              <p:cond delay="500"/>
                            </p:stCondLst>
                            <p:childTnLst>
                              <p:par>
                                <p:cTn id="9" presetID="23" presetClass="entr" presetSubtype="16" fill="hold" nodeType="afterEffect">
                                  <p:stCondLst>
                                    <p:cond delay="0"/>
                                  </p:stCondLst>
                                  <p:childTnLst>
                                    <p:set>
                                      <p:cBhvr>
                                        <p:cTn id="10" dur="1" fill="hold">
                                          <p:stCondLst>
                                            <p:cond delay="0"/>
                                          </p:stCondLst>
                                        </p:cTn>
                                        <p:tgtEl>
                                          <p:spTgt spid="128"/>
                                        </p:tgtEl>
                                        <p:attrNameLst>
                                          <p:attrName>style.visibility</p:attrName>
                                        </p:attrNameLst>
                                      </p:cBhvr>
                                      <p:to>
                                        <p:strVal val="visible"/>
                                      </p:to>
                                    </p:set>
                                    <p:anim calcmode="lin" valueType="num">
                                      <p:cBhvr>
                                        <p:cTn id="11" dur="500" fill="hold"/>
                                        <p:tgtEl>
                                          <p:spTgt spid="128"/>
                                        </p:tgtEl>
                                        <p:attrNameLst>
                                          <p:attrName>ppt_w</p:attrName>
                                        </p:attrNameLst>
                                      </p:cBhvr>
                                      <p:tavLst>
                                        <p:tav tm="0">
                                          <p:val>
                                            <p:fltVal val="0"/>
                                          </p:val>
                                        </p:tav>
                                        <p:tav tm="100000">
                                          <p:val>
                                            <p:strVal val="#ppt_w"/>
                                          </p:val>
                                        </p:tav>
                                      </p:tavLst>
                                    </p:anim>
                                    <p:anim calcmode="lin" valueType="num">
                                      <p:cBhvr>
                                        <p:cTn id="12" dur="500" fill="hold"/>
                                        <p:tgtEl>
                                          <p:spTgt spid="128"/>
                                        </p:tgtEl>
                                        <p:attrNameLst>
                                          <p:attrName>ppt_h</p:attrName>
                                        </p:attrNameLst>
                                      </p:cBhvr>
                                      <p:tavLst>
                                        <p:tav tm="0">
                                          <p:val>
                                            <p:fltVal val="0"/>
                                          </p:val>
                                        </p:tav>
                                        <p:tav tm="100000">
                                          <p:val>
                                            <p:strVal val="#ppt_h"/>
                                          </p:val>
                                        </p:tav>
                                      </p:tavLst>
                                    </p:anim>
                                  </p:childTnLst>
                                </p:cTn>
                              </p:par>
                            </p:childTnLst>
                          </p:cTn>
                        </p:par>
                        <p:par>
                          <p:cTn id="13" fill="hold">
                            <p:stCondLst>
                              <p:cond delay="1000"/>
                            </p:stCondLst>
                            <p:childTnLst>
                              <p:par>
                                <p:cTn id="14" presetID="22" presetClass="entr" presetSubtype="1" fill="hold" nodeType="afterEffect">
                                  <p:stCondLst>
                                    <p:cond delay="0"/>
                                  </p:stCondLst>
                                  <p:childTnLst>
                                    <p:set>
                                      <p:cBhvr>
                                        <p:cTn id="15" dur="1" fill="hold">
                                          <p:stCondLst>
                                            <p:cond delay="0"/>
                                          </p:stCondLst>
                                        </p:cTn>
                                        <p:tgtEl>
                                          <p:spTgt spid="138"/>
                                        </p:tgtEl>
                                        <p:attrNameLst>
                                          <p:attrName>style.visibility</p:attrName>
                                        </p:attrNameLst>
                                      </p:cBhvr>
                                      <p:to>
                                        <p:strVal val="visible"/>
                                      </p:to>
                                    </p:set>
                                    <p:animEffect transition="in" filter="wipe(up)">
                                      <p:cBhvr>
                                        <p:cTn id="16" dur="500"/>
                                        <p:tgtEl>
                                          <p:spTgt spid="138"/>
                                        </p:tgtEl>
                                      </p:cBhvr>
                                    </p:animEffect>
                                  </p:childTnLst>
                                </p:cTn>
                              </p:par>
                            </p:childTnLst>
                          </p:cTn>
                        </p:par>
                        <p:par>
                          <p:cTn id="17" fill="hold">
                            <p:stCondLst>
                              <p:cond delay="1500"/>
                            </p:stCondLst>
                            <p:childTnLst>
                              <p:par>
                                <p:cTn id="18" presetID="22" presetClass="entr" presetSubtype="2" fill="hold" grpId="0" nodeType="afterEffect">
                                  <p:stCondLst>
                                    <p:cond delay="0"/>
                                  </p:stCondLst>
                                  <p:childTnLst>
                                    <p:set>
                                      <p:cBhvr>
                                        <p:cTn id="19" dur="1" fill="hold">
                                          <p:stCondLst>
                                            <p:cond delay="0"/>
                                          </p:stCondLst>
                                        </p:cTn>
                                        <p:tgtEl>
                                          <p:spTgt spid="154"/>
                                        </p:tgtEl>
                                        <p:attrNameLst>
                                          <p:attrName>style.visibility</p:attrName>
                                        </p:attrNameLst>
                                      </p:cBhvr>
                                      <p:to>
                                        <p:strVal val="visible"/>
                                      </p:to>
                                    </p:set>
                                    <p:animEffect transition="in" filter="wipe(right)">
                                      <p:cBhvr>
                                        <p:cTn id="20" dur="500"/>
                                        <p:tgtEl>
                                          <p:spTgt spid="154"/>
                                        </p:tgtEl>
                                      </p:cBhvr>
                                    </p:animEffect>
                                  </p:childTnLst>
                                </p:cTn>
                              </p:par>
                            </p:childTnLst>
                          </p:cTn>
                        </p:par>
                        <p:par>
                          <p:cTn id="21" fill="hold">
                            <p:stCondLst>
                              <p:cond delay="2000"/>
                            </p:stCondLst>
                            <p:childTnLst>
                              <p:par>
                                <p:cTn id="22" presetID="23" presetClass="entr" presetSubtype="16" fill="hold" nodeType="afterEffect">
                                  <p:stCondLst>
                                    <p:cond delay="0"/>
                                  </p:stCondLst>
                                  <p:childTnLst>
                                    <p:set>
                                      <p:cBhvr>
                                        <p:cTn id="23" dur="1" fill="hold">
                                          <p:stCondLst>
                                            <p:cond delay="0"/>
                                          </p:stCondLst>
                                        </p:cTn>
                                        <p:tgtEl>
                                          <p:spTgt spid="129"/>
                                        </p:tgtEl>
                                        <p:attrNameLst>
                                          <p:attrName>style.visibility</p:attrName>
                                        </p:attrNameLst>
                                      </p:cBhvr>
                                      <p:to>
                                        <p:strVal val="visible"/>
                                      </p:to>
                                    </p:set>
                                    <p:anim calcmode="lin" valueType="num">
                                      <p:cBhvr>
                                        <p:cTn id="24" dur="500" fill="hold"/>
                                        <p:tgtEl>
                                          <p:spTgt spid="129"/>
                                        </p:tgtEl>
                                        <p:attrNameLst>
                                          <p:attrName>ppt_w</p:attrName>
                                        </p:attrNameLst>
                                      </p:cBhvr>
                                      <p:tavLst>
                                        <p:tav tm="0">
                                          <p:val>
                                            <p:fltVal val="0"/>
                                          </p:val>
                                        </p:tav>
                                        <p:tav tm="100000">
                                          <p:val>
                                            <p:strVal val="#ppt_w"/>
                                          </p:val>
                                        </p:tav>
                                      </p:tavLst>
                                    </p:anim>
                                    <p:anim calcmode="lin" valueType="num">
                                      <p:cBhvr>
                                        <p:cTn id="25" dur="500" fill="hold"/>
                                        <p:tgtEl>
                                          <p:spTgt spid="129"/>
                                        </p:tgtEl>
                                        <p:attrNameLst>
                                          <p:attrName>ppt_h</p:attrName>
                                        </p:attrNameLst>
                                      </p:cBhvr>
                                      <p:tavLst>
                                        <p:tav tm="0">
                                          <p:val>
                                            <p:fltVal val="0"/>
                                          </p:val>
                                        </p:tav>
                                        <p:tav tm="100000">
                                          <p:val>
                                            <p:strVal val="#ppt_h"/>
                                          </p:val>
                                        </p:tav>
                                      </p:tavLst>
                                    </p:anim>
                                  </p:childTnLst>
                                </p:cTn>
                              </p:par>
                            </p:childTnLst>
                          </p:cTn>
                        </p:par>
                        <p:par>
                          <p:cTn id="26" fill="hold">
                            <p:stCondLst>
                              <p:cond delay="2500"/>
                            </p:stCondLst>
                            <p:childTnLst>
                              <p:par>
                                <p:cTn id="27" presetID="22" presetClass="entr" presetSubtype="2" fill="hold" nodeType="afterEffect">
                                  <p:stCondLst>
                                    <p:cond delay="0"/>
                                  </p:stCondLst>
                                  <p:childTnLst>
                                    <p:set>
                                      <p:cBhvr>
                                        <p:cTn id="28" dur="1" fill="hold">
                                          <p:stCondLst>
                                            <p:cond delay="0"/>
                                          </p:stCondLst>
                                        </p:cTn>
                                        <p:tgtEl>
                                          <p:spTgt spid="143"/>
                                        </p:tgtEl>
                                        <p:attrNameLst>
                                          <p:attrName>style.visibility</p:attrName>
                                        </p:attrNameLst>
                                      </p:cBhvr>
                                      <p:to>
                                        <p:strVal val="visible"/>
                                      </p:to>
                                    </p:set>
                                    <p:animEffect transition="in" filter="wipe(right)">
                                      <p:cBhvr>
                                        <p:cTn id="29" dur="500"/>
                                        <p:tgtEl>
                                          <p:spTgt spid="143"/>
                                        </p:tgtEl>
                                      </p:cBhvr>
                                    </p:animEffect>
                                  </p:childTnLst>
                                </p:cTn>
                              </p:par>
                            </p:childTnLst>
                          </p:cTn>
                        </p:par>
                        <p:par>
                          <p:cTn id="30" fill="hold">
                            <p:stCondLst>
                              <p:cond delay="3000"/>
                            </p:stCondLst>
                            <p:childTnLst>
                              <p:par>
                                <p:cTn id="31" presetID="22" presetClass="entr" presetSubtype="2" fill="hold" grpId="0" nodeType="afterEffect">
                                  <p:stCondLst>
                                    <p:cond delay="0"/>
                                  </p:stCondLst>
                                  <p:childTnLst>
                                    <p:set>
                                      <p:cBhvr>
                                        <p:cTn id="32" dur="1" fill="hold">
                                          <p:stCondLst>
                                            <p:cond delay="0"/>
                                          </p:stCondLst>
                                        </p:cTn>
                                        <p:tgtEl>
                                          <p:spTgt spid="152"/>
                                        </p:tgtEl>
                                        <p:attrNameLst>
                                          <p:attrName>style.visibility</p:attrName>
                                        </p:attrNameLst>
                                      </p:cBhvr>
                                      <p:to>
                                        <p:strVal val="visible"/>
                                      </p:to>
                                    </p:set>
                                    <p:animEffect transition="in" filter="wipe(right)">
                                      <p:cBhvr>
                                        <p:cTn id="33" dur="500"/>
                                        <p:tgtEl>
                                          <p:spTgt spid="152"/>
                                        </p:tgtEl>
                                      </p:cBhvr>
                                    </p:animEffect>
                                  </p:childTnLst>
                                </p:cTn>
                              </p:par>
                            </p:childTnLst>
                          </p:cTn>
                        </p:par>
                        <p:par>
                          <p:cTn id="34" fill="hold">
                            <p:stCondLst>
                              <p:cond delay="3500"/>
                            </p:stCondLst>
                            <p:childTnLst>
                              <p:par>
                                <p:cTn id="35" presetID="23" presetClass="entr" presetSubtype="16" fill="hold" nodeType="afterEffect">
                                  <p:stCondLst>
                                    <p:cond delay="0"/>
                                  </p:stCondLst>
                                  <p:childTnLst>
                                    <p:set>
                                      <p:cBhvr>
                                        <p:cTn id="36" dur="1" fill="hold">
                                          <p:stCondLst>
                                            <p:cond delay="0"/>
                                          </p:stCondLst>
                                        </p:cTn>
                                        <p:tgtEl>
                                          <p:spTgt spid="130"/>
                                        </p:tgtEl>
                                        <p:attrNameLst>
                                          <p:attrName>style.visibility</p:attrName>
                                        </p:attrNameLst>
                                      </p:cBhvr>
                                      <p:to>
                                        <p:strVal val="visible"/>
                                      </p:to>
                                    </p:set>
                                    <p:anim calcmode="lin" valueType="num">
                                      <p:cBhvr>
                                        <p:cTn id="37" dur="500" fill="hold"/>
                                        <p:tgtEl>
                                          <p:spTgt spid="130"/>
                                        </p:tgtEl>
                                        <p:attrNameLst>
                                          <p:attrName>ppt_w</p:attrName>
                                        </p:attrNameLst>
                                      </p:cBhvr>
                                      <p:tavLst>
                                        <p:tav tm="0">
                                          <p:val>
                                            <p:fltVal val="0"/>
                                          </p:val>
                                        </p:tav>
                                        <p:tav tm="100000">
                                          <p:val>
                                            <p:strVal val="#ppt_w"/>
                                          </p:val>
                                        </p:tav>
                                      </p:tavLst>
                                    </p:anim>
                                    <p:anim calcmode="lin" valueType="num">
                                      <p:cBhvr>
                                        <p:cTn id="38" dur="500" fill="hold"/>
                                        <p:tgtEl>
                                          <p:spTgt spid="130"/>
                                        </p:tgtEl>
                                        <p:attrNameLst>
                                          <p:attrName>ppt_h</p:attrName>
                                        </p:attrNameLst>
                                      </p:cBhvr>
                                      <p:tavLst>
                                        <p:tav tm="0">
                                          <p:val>
                                            <p:fltVal val="0"/>
                                          </p:val>
                                        </p:tav>
                                        <p:tav tm="100000">
                                          <p:val>
                                            <p:strVal val="#ppt_h"/>
                                          </p:val>
                                        </p:tav>
                                      </p:tavLst>
                                    </p:anim>
                                  </p:childTnLst>
                                </p:cTn>
                              </p:par>
                            </p:childTnLst>
                          </p:cTn>
                        </p:par>
                        <p:par>
                          <p:cTn id="39" fill="hold">
                            <p:stCondLst>
                              <p:cond delay="4000"/>
                            </p:stCondLst>
                            <p:childTnLst>
                              <p:par>
                                <p:cTn id="40" presetID="22" presetClass="entr" presetSubtype="2" fill="hold" nodeType="afterEffect">
                                  <p:stCondLst>
                                    <p:cond delay="0"/>
                                  </p:stCondLst>
                                  <p:childTnLst>
                                    <p:set>
                                      <p:cBhvr>
                                        <p:cTn id="41" dur="1" fill="hold">
                                          <p:stCondLst>
                                            <p:cond delay="0"/>
                                          </p:stCondLst>
                                        </p:cTn>
                                        <p:tgtEl>
                                          <p:spTgt spid="146"/>
                                        </p:tgtEl>
                                        <p:attrNameLst>
                                          <p:attrName>style.visibility</p:attrName>
                                        </p:attrNameLst>
                                      </p:cBhvr>
                                      <p:to>
                                        <p:strVal val="visible"/>
                                      </p:to>
                                    </p:set>
                                    <p:animEffect transition="in" filter="wipe(right)">
                                      <p:cBhvr>
                                        <p:cTn id="42" dur="500"/>
                                        <p:tgtEl>
                                          <p:spTgt spid="146"/>
                                        </p:tgtEl>
                                      </p:cBhvr>
                                    </p:animEffect>
                                  </p:childTnLst>
                                </p:cTn>
                              </p:par>
                            </p:childTnLst>
                          </p:cTn>
                        </p:par>
                        <p:par>
                          <p:cTn id="43" fill="hold">
                            <p:stCondLst>
                              <p:cond delay="4500"/>
                            </p:stCondLst>
                            <p:childTnLst>
                              <p:par>
                                <p:cTn id="44" presetID="22" presetClass="entr" presetSubtype="2" fill="hold" grpId="0" nodeType="afterEffect">
                                  <p:stCondLst>
                                    <p:cond delay="0"/>
                                  </p:stCondLst>
                                  <p:childTnLst>
                                    <p:set>
                                      <p:cBhvr>
                                        <p:cTn id="45" dur="1" fill="hold">
                                          <p:stCondLst>
                                            <p:cond delay="0"/>
                                          </p:stCondLst>
                                        </p:cTn>
                                        <p:tgtEl>
                                          <p:spTgt spid="153"/>
                                        </p:tgtEl>
                                        <p:attrNameLst>
                                          <p:attrName>style.visibility</p:attrName>
                                        </p:attrNameLst>
                                      </p:cBhvr>
                                      <p:to>
                                        <p:strVal val="visible"/>
                                      </p:to>
                                    </p:set>
                                    <p:animEffect transition="in" filter="wipe(right)">
                                      <p:cBhvr>
                                        <p:cTn id="46" dur="500"/>
                                        <p:tgtEl>
                                          <p:spTgt spid="153"/>
                                        </p:tgtEl>
                                      </p:cBhvr>
                                    </p:animEffect>
                                  </p:childTnLst>
                                </p:cTn>
                              </p:par>
                            </p:childTnLst>
                          </p:cTn>
                        </p:par>
                        <p:par>
                          <p:cTn id="47" fill="hold">
                            <p:stCondLst>
                              <p:cond delay="5000"/>
                            </p:stCondLst>
                            <p:childTnLst>
                              <p:par>
                                <p:cTn id="48" presetID="23" presetClass="entr" presetSubtype="16" fill="hold" nodeType="afterEffect">
                                  <p:stCondLst>
                                    <p:cond delay="0"/>
                                  </p:stCondLst>
                                  <p:childTnLst>
                                    <p:set>
                                      <p:cBhvr>
                                        <p:cTn id="49" dur="1" fill="hold">
                                          <p:stCondLst>
                                            <p:cond delay="0"/>
                                          </p:stCondLst>
                                        </p:cTn>
                                        <p:tgtEl>
                                          <p:spTgt spid="127"/>
                                        </p:tgtEl>
                                        <p:attrNameLst>
                                          <p:attrName>style.visibility</p:attrName>
                                        </p:attrNameLst>
                                      </p:cBhvr>
                                      <p:to>
                                        <p:strVal val="visible"/>
                                      </p:to>
                                    </p:set>
                                    <p:anim calcmode="lin" valueType="num">
                                      <p:cBhvr>
                                        <p:cTn id="50" dur="500" fill="hold"/>
                                        <p:tgtEl>
                                          <p:spTgt spid="127"/>
                                        </p:tgtEl>
                                        <p:attrNameLst>
                                          <p:attrName>ppt_w</p:attrName>
                                        </p:attrNameLst>
                                      </p:cBhvr>
                                      <p:tavLst>
                                        <p:tav tm="0">
                                          <p:val>
                                            <p:fltVal val="0"/>
                                          </p:val>
                                        </p:tav>
                                        <p:tav tm="100000">
                                          <p:val>
                                            <p:strVal val="#ppt_w"/>
                                          </p:val>
                                        </p:tav>
                                      </p:tavLst>
                                    </p:anim>
                                    <p:anim calcmode="lin" valueType="num">
                                      <p:cBhvr>
                                        <p:cTn id="51" dur="500" fill="hold"/>
                                        <p:tgtEl>
                                          <p:spTgt spid="127"/>
                                        </p:tgtEl>
                                        <p:attrNameLst>
                                          <p:attrName>ppt_h</p:attrName>
                                        </p:attrNameLst>
                                      </p:cBhvr>
                                      <p:tavLst>
                                        <p:tav tm="0">
                                          <p:val>
                                            <p:fltVal val="0"/>
                                          </p:val>
                                        </p:tav>
                                        <p:tav tm="100000">
                                          <p:val>
                                            <p:strVal val="#ppt_h"/>
                                          </p:val>
                                        </p:tav>
                                      </p:tavLst>
                                    </p:anim>
                                  </p:childTnLst>
                                </p:cTn>
                              </p:par>
                            </p:childTnLst>
                          </p:cTn>
                        </p:par>
                        <p:par>
                          <p:cTn id="52" fill="hold">
                            <p:stCondLst>
                              <p:cond delay="5500"/>
                            </p:stCondLst>
                            <p:childTnLst>
                              <p:par>
                                <p:cTn id="53" presetID="22" presetClass="entr" presetSubtype="8" fill="hold" nodeType="afterEffect">
                                  <p:stCondLst>
                                    <p:cond delay="0"/>
                                  </p:stCondLst>
                                  <p:childTnLst>
                                    <p:set>
                                      <p:cBhvr>
                                        <p:cTn id="54" dur="1" fill="hold">
                                          <p:stCondLst>
                                            <p:cond delay="0"/>
                                          </p:stCondLst>
                                        </p:cTn>
                                        <p:tgtEl>
                                          <p:spTgt spid="131"/>
                                        </p:tgtEl>
                                        <p:attrNameLst>
                                          <p:attrName>style.visibility</p:attrName>
                                        </p:attrNameLst>
                                      </p:cBhvr>
                                      <p:to>
                                        <p:strVal val="visible"/>
                                      </p:to>
                                    </p:set>
                                    <p:animEffect transition="in" filter="wipe(left)">
                                      <p:cBhvr>
                                        <p:cTn id="55" dur="500"/>
                                        <p:tgtEl>
                                          <p:spTgt spid="131"/>
                                        </p:tgtEl>
                                      </p:cBhvr>
                                    </p:animEffect>
                                  </p:childTnLst>
                                </p:cTn>
                              </p:par>
                            </p:childTnLst>
                          </p:cTn>
                        </p:par>
                        <p:par>
                          <p:cTn id="56" fill="hold">
                            <p:stCondLst>
                              <p:cond delay="6000"/>
                            </p:stCondLst>
                            <p:childTnLst>
                              <p:par>
                                <p:cTn id="57" presetID="22" presetClass="entr" presetSubtype="8" fill="hold" grpId="0" nodeType="afterEffect">
                                  <p:stCondLst>
                                    <p:cond delay="0"/>
                                  </p:stCondLst>
                                  <p:childTnLst>
                                    <p:set>
                                      <p:cBhvr>
                                        <p:cTn id="58" dur="1" fill="hold">
                                          <p:stCondLst>
                                            <p:cond delay="0"/>
                                          </p:stCondLst>
                                        </p:cTn>
                                        <p:tgtEl>
                                          <p:spTgt spid="149"/>
                                        </p:tgtEl>
                                        <p:attrNameLst>
                                          <p:attrName>style.visibility</p:attrName>
                                        </p:attrNameLst>
                                      </p:cBhvr>
                                      <p:to>
                                        <p:strVal val="visible"/>
                                      </p:to>
                                    </p:set>
                                    <p:animEffect transition="in" filter="wipe(left)">
                                      <p:cBhvr>
                                        <p:cTn id="59" dur="500"/>
                                        <p:tgtEl>
                                          <p:spTgt spid="149"/>
                                        </p:tgtEl>
                                      </p:cBhvr>
                                    </p:animEffect>
                                  </p:childTnLst>
                                </p:cTn>
                              </p:par>
                            </p:childTnLst>
                          </p:cTn>
                        </p:par>
                        <p:par>
                          <p:cTn id="60" fill="hold">
                            <p:stCondLst>
                              <p:cond delay="6500"/>
                            </p:stCondLst>
                            <p:childTnLst>
                              <p:par>
                                <p:cTn id="61" presetID="23" presetClass="entr" presetSubtype="16" fill="hold" nodeType="afterEffect">
                                  <p:stCondLst>
                                    <p:cond delay="0"/>
                                  </p:stCondLst>
                                  <p:childTnLst>
                                    <p:set>
                                      <p:cBhvr>
                                        <p:cTn id="62" dur="1" fill="hold">
                                          <p:stCondLst>
                                            <p:cond delay="0"/>
                                          </p:stCondLst>
                                        </p:cTn>
                                        <p:tgtEl>
                                          <p:spTgt spid="126"/>
                                        </p:tgtEl>
                                        <p:attrNameLst>
                                          <p:attrName>style.visibility</p:attrName>
                                        </p:attrNameLst>
                                      </p:cBhvr>
                                      <p:to>
                                        <p:strVal val="visible"/>
                                      </p:to>
                                    </p:set>
                                    <p:anim calcmode="lin" valueType="num">
                                      <p:cBhvr>
                                        <p:cTn id="63" dur="500" fill="hold"/>
                                        <p:tgtEl>
                                          <p:spTgt spid="126"/>
                                        </p:tgtEl>
                                        <p:attrNameLst>
                                          <p:attrName>ppt_w</p:attrName>
                                        </p:attrNameLst>
                                      </p:cBhvr>
                                      <p:tavLst>
                                        <p:tav tm="0">
                                          <p:val>
                                            <p:fltVal val="0"/>
                                          </p:val>
                                        </p:tav>
                                        <p:tav tm="100000">
                                          <p:val>
                                            <p:strVal val="#ppt_w"/>
                                          </p:val>
                                        </p:tav>
                                      </p:tavLst>
                                    </p:anim>
                                    <p:anim calcmode="lin" valueType="num">
                                      <p:cBhvr>
                                        <p:cTn id="64" dur="500" fill="hold"/>
                                        <p:tgtEl>
                                          <p:spTgt spid="126"/>
                                        </p:tgtEl>
                                        <p:attrNameLst>
                                          <p:attrName>ppt_h</p:attrName>
                                        </p:attrNameLst>
                                      </p:cBhvr>
                                      <p:tavLst>
                                        <p:tav tm="0">
                                          <p:val>
                                            <p:fltVal val="0"/>
                                          </p:val>
                                        </p:tav>
                                        <p:tav tm="100000">
                                          <p:val>
                                            <p:strVal val="#ppt_h"/>
                                          </p:val>
                                        </p:tav>
                                      </p:tavLst>
                                    </p:anim>
                                  </p:childTnLst>
                                </p:cTn>
                              </p:par>
                            </p:childTnLst>
                          </p:cTn>
                        </p:par>
                        <p:par>
                          <p:cTn id="65" fill="hold">
                            <p:stCondLst>
                              <p:cond delay="7000"/>
                            </p:stCondLst>
                            <p:childTnLst>
                              <p:par>
                                <p:cTn id="66" presetID="22" presetClass="entr" presetSubtype="8" fill="hold" nodeType="afterEffect">
                                  <p:stCondLst>
                                    <p:cond delay="0"/>
                                  </p:stCondLst>
                                  <p:childTnLst>
                                    <p:set>
                                      <p:cBhvr>
                                        <p:cTn id="67" dur="1" fill="hold">
                                          <p:stCondLst>
                                            <p:cond delay="0"/>
                                          </p:stCondLst>
                                        </p:cTn>
                                        <p:tgtEl>
                                          <p:spTgt spid="140"/>
                                        </p:tgtEl>
                                        <p:attrNameLst>
                                          <p:attrName>style.visibility</p:attrName>
                                        </p:attrNameLst>
                                      </p:cBhvr>
                                      <p:to>
                                        <p:strVal val="visible"/>
                                      </p:to>
                                    </p:set>
                                    <p:animEffect transition="in" filter="wipe(left)">
                                      <p:cBhvr>
                                        <p:cTn id="68" dur="500"/>
                                        <p:tgtEl>
                                          <p:spTgt spid="140"/>
                                        </p:tgtEl>
                                      </p:cBhvr>
                                    </p:animEffect>
                                  </p:childTnLst>
                                </p:cTn>
                              </p:par>
                            </p:childTnLst>
                          </p:cTn>
                        </p:par>
                        <p:par>
                          <p:cTn id="69" fill="hold">
                            <p:stCondLst>
                              <p:cond delay="7500"/>
                            </p:stCondLst>
                            <p:childTnLst>
                              <p:par>
                                <p:cTn id="70" presetID="22" presetClass="entr" presetSubtype="8" fill="hold" grpId="0" nodeType="afterEffect">
                                  <p:stCondLst>
                                    <p:cond delay="0"/>
                                  </p:stCondLst>
                                  <p:childTnLst>
                                    <p:set>
                                      <p:cBhvr>
                                        <p:cTn id="71" dur="1" fill="hold">
                                          <p:stCondLst>
                                            <p:cond delay="0"/>
                                          </p:stCondLst>
                                        </p:cTn>
                                        <p:tgtEl>
                                          <p:spTgt spid="150"/>
                                        </p:tgtEl>
                                        <p:attrNameLst>
                                          <p:attrName>style.visibility</p:attrName>
                                        </p:attrNameLst>
                                      </p:cBhvr>
                                      <p:to>
                                        <p:strVal val="visible"/>
                                      </p:to>
                                    </p:set>
                                    <p:animEffect transition="in" filter="wipe(left)">
                                      <p:cBhvr>
                                        <p:cTn id="72" dur="500"/>
                                        <p:tgtEl>
                                          <p:spTgt spid="150"/>
                                        </p:tgtEl>
                                      </p:cBhvr>
                                    </p:animEffect>
                                  </p:childTnLst>
                                </p:cTn>
                              </p:par>
                            </p:childTnLst>
                          </p:cTn>
                        </p:par>
                        <p:par>
                          <p:cTn id="73" fill="hold">
                            <p:stCondLst>
                              <p:cond delay="8000"/>
                            </p:stCondLst>
                            <p:childTnLst>
                              <p:par>
                                <p:cTn id="74" presetID="23" presetClass="entr" presetSubtype="16" fill="hold" nodeType="afterEffect">
                                  <p:stCondLst>
                                    <p:cond delay="0"/>
                                  </p:stCondLst>
                                  <p:childTnLst>
                                    <p:set>
                                      <p:cBhvr>
                                        <p:cTn id="75" dur="1" fill="hold">
                                          <p:stCondLst>
                                            <p:cond delay="0"/>
                                          </p:stCondLst>
                                        </p:cTn>
                                        <p:tgtEl>
                                          <p:spTgt spid="125"/>
                                        </p:tgtEl>
                                        <p:attrNameLst>
                                          <p:attrName>style.visibility</p:attrName>
                                        </p:attrNameLst>
                                      </p:cBhvr>
                                      <p:to>
                                        <p:strVal val="visible"/>
                                      </p:to>
                                    </p:set>
                                    <p:anim calcmode="lin" valueType="num">
                                      <p:cBhvr>
                                        <p:cTn id="76" dur="500" fill="hold"/>
                                        <p:tgtEl>
                                          <p:spTgt spid="125"/>
                                        </p:tgtEl>
                                        <p:attrNameLst>
                                          <p:attrName>ppt_w</p:attrName>
                                        </p:attrNameLst>
                                      </p:cBhvr>
                                      <p:tavLst>
                                        <p:tav tm="0">
                                          <p:val>
                                            <p:fltVal val="0"/>
                                          </p:val>
                                        </p:tav>
                                        <p:tav tm="100000">
                                          <p:val>
                                            <p:strVal val="#ppt_w"/>
                                          </p:val>
                                        </p:tav>
                                      </p:tavLst>
                                    </p:anim>
                                    <p:anim calcmode="lin" valueType="num">
                                      <p:cBhvr>
                                        <p:cTn id="77" dur="500" fill="hold"/>
                                        <p:tgtEl>
                                          <p:spTgt spid="125"/>
                                        </p:tgtEl>
                                        <p:attrNameLst>
                                          <p:attrName>ppt_h</p:attrName>
                                        </p:attrNameLst>
                                      </p:cBhvr>
                                      <p:tavLst>
                                        <p:tav tm="0">
                                          <p:val>
                                            <p:fltVal val="0"/>
                                          </p:val>
                                        </p:tav>
                                        <p:tav tm="100000">
                                          <p:val>
                                            <p:strVal val="#ppt_h"/>
                                          </p:val>
                                        </p:tav>
                                      </p:tavLst>
                                    </p:anim>
                                  </p:childTnLst>
                                </p:cTn>
                              </p:par>
                            </p:childTnLst>
                          </p:cTn>
                        </p:par>
                        <p:par>
                          <p:cTn id="78" fill="hold">
                            <p:stCondLst>
                              <p:cond delay="8500"/>
                            </p:stCondLst>
                            <p:childTnLst>
                              <p:par>
                                <p:cTn id="79" presetID="22" presetClass="entr" presetSubtype="8" fill="hold" nodeType="afterEffect">
                                  <p:stCondLst>
                                    <p:cond delay="0"/>
                                  </p:stCondLst>
                                  <p:childTnLst>
                                    <p:set>
                                      <p:cBhvr>
                                        <p:cTn id="80" dur="1" fill="hold">
                                          <p:stCondLst>
                                            <p:cond delay="0"/>
                                          </p:stCondLst>
                                        </p:cTn>
                                        <p:tgtEl>
                                          <p:spTgt spid="134"/>
                                        </p:tgtEl>
                                        <p:attrNameLst>
                                          <p:attrName>style.visibility</p:attrName>
                                        </p:attrNameLst>
                                      </p:cBhvr>
                                      <p:to>
                                        <p:strVal val="visible"/>
                                      </p:to>
                                    </p:set>
                                    <p:animEffect transition="in" filter="wipe(left)">
                                      <p:cBhvr>
                                        <p:cTn id="81" dur="500"/>
                                        <p:tgtEl>
                                          <p:spTgt spid="134"/>
                                        </p:tgtEl>
                                      </p:cBhvr>
                                    </p:animEffect>
                                  </p:childTnLst>
                                </p:cTn>
                              </p:par>
                            </p:childTnLst>
                          </p:cTn>
                        </p:par>
                        <p:par>
                          <p:cTn id="82" fill="hold">
                            <p:stCondLst>
                              <p:cond delay="9000"/>
                            </p:stCondLst>
                            <p:childTnLst>
                              <p:par>
                                <p:cTn id="83" presetID="22" presetClass="entr" presetSubtype="8" fill="hold" grpId="0" nodeType="afterEffect">
                                  <p:stCondLst>
                                    <p:cond delay="0"/>
                                  </p:stCondLst>
                                  <p:childTnLst>
                                    <p:set>
                                      <p:cBhvr>
                                        <p:cTn id="84" dur="1" fill="hold">
                                          <p:stCondLst>
                                            <p:cond delay="0"/>
                                          </p:stCondLst>
                                        </p:cTn>
                                        <p:tgtEl>
                                          <p:spTgt spid="151"/>
                                        </p:tgtEl>
                                        <p:attrNameLst>
                                          <p:attrName>style.visibility</p:attrName>
                                        </p:attrNameLst>
                                      </p:cBhvr>
                                      <p:to>
                                        <p:strVal val="visible"/>
                                      </p:to>
                                    </p:set>
                                    <p:animEffect transition="in" filter="wipe(left)">
                                      <p:cBhvr>
                                        <p:cTn id="85" dur="500"/>
                                        <p:tgtEl>
                                          <p:spTgt spid="1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 grpId="0" animBg="1"/>
      <p:bldP spid="149" grpId="0"/>
      <p:bldP spid="150" grpId="0"/>
      <p:bldP spid="151" grpId="0"/>
      <p:bldP spid="152" grpId="0"/>
      <p:bldP spid="153" grpId="0"/>
      <p:bldP spid="154"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2140</TotalTime>
  <Words>1129</Words>
  <Application>Microsoft Office PowerPoint</Application>
  <PresentationFormat>Widescreen</PresentationFormat>
  <Paragraphs>46</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332</cp:revision>
  <dcterms:created xsi:type="dcterms:W3CDTF">2015-12-31T02:20:12Z</dcterms:created>
  <dcterms:modified xsi:type="dcterms:W3CDTF">2016-09-14T19:48:13Z</dcterms:modified>
</cp:coreProperties>
</file>