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6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D7D31"/>
    <a:srgbClr val="5A99D2"/>
    <a:srgbClr val="3A3A3A"/>
    <a:srgbClr val="F5CA46"/>
    <a:srgbClr val="B8AE8D"/>
    <a:srgbClr val="AAA688"/>
    <a:srgbClr val="E18E52"/>
    <a:srgbClr val="FF8637"/>
    <a:srgbClr val="B1B1B1"/>
    <a:srgbClr val="FFCC0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92" d="100"/>
          <a:sy n="92" d="100"/>
        </p:scale>
        <p:origin x="108" y="49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9777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9/14/2016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47382345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1_team.">
    <p:bg>
      <p:bgPr>
        <a:blipFill dpi="0" rotWithShape="1">
          <a:blip r:embed="rId2">
            <a:lum/>
          </a:blip>
          <a:srcRect/>
          <a:stretch>
            <a:fillRect t="-9000" b="-9000"/>
          </a:stretch>
        </a:blipFill>
        <a:effectLst/>
      </p:bgPr>
    </p:bg>
    <p:spTree>
      <p:nvGrpSpPr>
        <p:cNvPr id="1" name=""/>
        <p:cNvGrpSpPr/>
        <p:nvPr/>
      </p:nvGrpSpPr>
      <p:grpSpPr>
        <a:xfrm>
          <a:off x="0" y="0"/>
          <a:ext cx="0" cy="0"/>
          <a:chOff x="0" y="0"/>
          <a:chExt cx="0" cy="0"/>
        </a:xfrm>
      </p:grpSpPr>
      <p:sp>
        <p:nvSpPr>
          <p:cNvPr id="31" name="Rectangle 30"/>
          <p:cNvSpPr/>
          <p:nvPr userDrawn="1"/>
        </p:nvSpPr>
        <p:spPr bwMode="auto">
          <a:xfrm>
            <a:off x="0" y="883227"/>
            <a:ext cx="12192000" cy="5617591"/>
          </a:xfrm>
          <a:prstGeom prst="rect">
            <a:avLst/>
          </a:prstGeom>
          <a:solidFill>
            <a:schemeClr val="accent1">
              <a:alpha val="75000"/>
            </a:schemeClr>
          </a:solidFill>
          <a:ln w="12700">
            <a:noFill/>
            <a:round/>
            <a:headEnd/>
            <a:tailEnd/>
          </a:ln>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3" name="Arc 82"/>
          <p:cNvSpPr/>
          <p:nvPr userDrawn="1"/>
        </p:nvSpPr>
        <p:spPr>
          <a:xfrm flipH="1">
            <a:off x="1243657" y="1822435"/>
            <a:ext cx="2921000" cy="2921005"/>
          </a:xfrm>
          <a:prstGeom prst="arc">
            <a:avLst>
              <a:gd name="adj1" fmla="val 8340836"/>
              <a:gd name="adj2" fmla="val 10053331"/>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88" name="Arc 87"/>
          <p:cNvSpPr/>
          <p:nvPr userDrawn="1"/>
        </p:nvSpPr>
        <p:spPr>
          <a:xfrm flipH="1">
            <a:off x="1218023" y="1797384"/>
            <a:ext cx="2921000" cy="2921005"/>
          </a:xfrm>
          <a:prstGeom prst="arc">
            <a:avLst>
              <a:gd name="adj1" fmla="val 11668510"/>
              <a:gd name="adj2" fmla="val 13280429"/>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3" name="Oval 11"/>
          <p:cNvSpPr>
            <a:spLocks noChangeArrowheads="1"/>
          </p:cNvSpPr>
          <p:nvPr userDrawn="1"/>
        </p:nvSpPr>
        <p:spPr bwMode="auto">
          <a:xfrm>
            <a:off x="3229212" y="4127862"/>
            <a:ext cx="685995" cy="682752"/>
          </a:xfrm>
          <a:prstGeom prst="ellipse">
            <a:avLst/>
          </a:prstGeom>
          <a:noFill/>
          <a:ln w="28575">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4" name="Oval 12"/>
          <p:cNvSpPr>
            <a:spLocks noChangeArrowheads="1"/>
          </p:cNvSpPr>
          <p:nvPr userDrawn="1"/>
        </p:nvSpPr>
        <p:spPr bwMode="auto">
          <a:xfrm>
            <a:off x="3852540" y="2885958"/>
            <a:ext cx="685995" cy="685997"/>
          </a:xfrm>
          <a:prstGeom prst="ellipse">
            <a:avLst/>
          </a:prstGeom>
          <a:noFill/>
          <a:ln w="28575">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
        <p:nvSpPr>
          <p:cNvPr id="95" name="Text Placeholder 3"/>
          <p:cNvSpPr>
            <a:spLocks noGrp="1"/>
          </p:cNvSpPr>
          <p:nvPr>
            <p:ph type="body" sz="half" idx="35"/>
          </p:nvPr>
        </p:nvSpPr>
        <p:spPr>
          <a:xfrm>
            <a:off x="1547554" y="2956648"/>
            <a:ext cx="2287571" cy="1146048"/>
          </a:xfrm>
          <a:prstGeom prst="rect">
            <a:avLst/>
          </a:prstGeom>
        </p:spPr>
        <p:txBody>
          <a:bodyPr wrap="square" lIns="0" tIns="0" rIns="0" bIns="0" anchor="t">
            <a:noAutofit/>
          </a:bodyPr>
          <a:lstStyle>
            <a:lvl1pPr marL="0" indent="0" algn="ctr">
              <a:buNone/>
              <a:defRPr sz="1333" b="0" baseline="0">
                <a:solidFill>
                  <a:schemeClr val="tx1">
                    <a:lumMod val="50000"/>
                    <a:lumOff val="50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96" name="Text Placeholder 3"/>
          <p:cNvSpPr>
            <a:spLocks noGrp="1"/>
          </p:cNvSpPr>
          <p:nvPr>
            <p:ph type="body" sz="half" idx="37"/>
          </p:nvPr>
        </p:nvSpPr>
        <p:spPr>
          <a:xfrm>
            <a:off x="1648607" y="2618088"/>
            <a:ext cx="2133600" cy="257040"/>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00" name="Text Placeholder 3"/>
          <p:cNvSpPr>
            <a:spLocks noGrp="1"/>
          </p:cNvSpPr>
          <p:nvPr>
            <p:ph type="body" sz="half" idx="41" hasCustomPrompt="1"/>
          </p:nvPr>
        </p:nvSpPr>
        <p:spPr>
          <a:xfrm>
            <a:off x="3319942" y="1802027"/>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1" name="Text Placeholder 3"/>
          <p:cNvSpPr>
            <a:spLocks noGrp="1"/>
          </p:cNvSpPr>
          <p:nvPr>
            <p:ph type="body" sz="half" idx="42" hasCustomPrompt="1"/>
          </p:nvPr>
        </p:nvSpPr>
        <p:spPr>
          <a:xfrm>
            <a:off x="3956158" y="3016488"/>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sp>
        <p:nvSpPr>
          <p:cNvPr id="102" name="Text Placeholder 3"/>
          <p:cNvSpPr>
            <a:spLocks noGrp="1"/>
          </p:cNvSpPr>
          <p:nvPr>
            <p:ph type="body" sz="half" idx="43" hasCustomPrompt="1"/>
          </p:nvPr>
        </p:nvSpPr>
        <p:spPr>
          <a:xfrm>
            <a:off x="3295927" y="4260971"/>
            <a:ext cx="524933" cy="392507"/>
          </a:xfrm>
          <a:prstGeom prst="rect">
            <a:avLst/>
          </a:prstGeom>
        </p:spPr>
        <p:txBody>
          <a:bodyPr wrap="square" lIns="0" tIns="0" rIns="0" bIns="0" anchor="ctr">
            <a:noAutofit/>
          </a:bodyPr>
          <a:lstStyle>
            <a:lvl1pPr marL="0" indent="0" algn="ctr">
              <a:buNone/>
              <a:defRPr sz="1867" b="1"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Num</a:t>
            </a:r>
          </a:p>
        </p:txBody>
      </p:sp>
      <p:cxnSp>
        <p:nvCxnSpPr>
          <p:cNvPr id="103" name="Straight Connector 102"/>
          <p:cNvCxnSpPr>
            <a:stCxn id="112" idx="2"/>
            <a:endCxn id="92" idx="6"/>
          </p:cNvCxnSpPr>
          <p:nvPr userDrawn="1"/>
        </p:nvCxnSpPr>
        <p:spPr>
          <a:xfrm flipH="1" flipV="1">
            <a:off x="3915207" y="2007835"/>
            <a:ext cx="1542649" cy="48475"/>
          </a:xfrm>
          <a:prstGeom prst="line">
            <a:avLst/>
          </a:prstGeom>
          <a:ln w="28575" cap="rnd">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a:stCxn id="113" idx="2"/>
            <a:endCxn id="94" idx="6"/>
          </p:cNvCxnSpPr>
          <p:nvPr userDrawn="1"/>
        </p:nvCxnSpPr>
        <p:spPr>
          <a:xfrm flipH="1" flipV="1">
            <a:off x="4538535" y="3228957"/>
            <a:ext cx="2132442" cy="571908"/>
          </a:xfrm>
          <a:prstGeom prst="line">
            <a:avLst/>
          </a:prstGeom>
          <a:ln w="28575" cap="rnd">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a:stCxn id="114" idx="1"/>
            <a:endCxn id="93" idx="6"/>
          </p:cNvCxnSpPr>
          <p:nvPr userDrawn="1"/>
        </p:nvCxnSpPr>
        <p:spPr>
          <a:xfrm flipH="1" flipV="1">
            <a:off x="3915207" y="4469238"/>
            <a:ext cx="1520142" cy="483380"/>
          </a:xfrm>
          <a:prstGeom prst="line">
            <a:avLst/>
          </a:prstGeom>
          <a:ln w="28575" cap="rnd">
            <a:solidFill>
              <a:schemeClr val="tx1">
                <a:lumMod val="75000"/>
                <a:lumOff val="25000"/>
              </a:schemeClr>
            </a:solidFill>
            <a:prstDash val="sysDot"/>
          </a:ln>
        </p:spPr>
        <p:style>
          <a:lnRef idx="1">
            <a:schemeClr val="accent1"/>
          </a:lnRef>
          <a:fillRef idx="0">
            <a:schemeClr val="accent1"/>
          </a:fillRef>
          <a:effectRef idx="0">
            <a:schemeClr val="accent1"/>
          </a:effectRef>
          <a:fontRef idx="minor">
            <a:schemeClr val="tx1"/>
          </a:fontRef>
        </p:style>
      </p:cxnSp>
      <p:sp>
        <p:nvSpPr>
          <p:cNvPr id="112" name="Picture Placeholder 7"/>
          <p:cNvSpPr>
            <a:spLocks noGrp="1" noChangeAspect="1"/>
          </p:cNvSpPr>
          <p:nvPr>
            <p:ph type="pic" sz="quarter" idx="53" hasCustomPrompt="1"/>
          </p:nvPr>
        </p:nvSpPr>
        <p:spPr>
          <a:xfrm>
            <a:off x="5457856" y="1256210"/>
            <a:ext cx="1600200" cy="1600200"/>
          </a:xfrm>
          <a:prstGeom prst="ellipse">
            <a:avLst/>
          </a:prstGeom>
          <a:ln w="28575">
            <a:solidFill>
              <a:schemeClr val="accent1"/>
            </a:solidFill>
          </a:ln>
          <a:effectLst>
            <a:outerShdw blurRad="50800" dist="38100" dir="2700000" algn="tl" rotWithShape="0">
              <a:prstClr val="black">
                <a:alpha val="40000"/>
              </a:prstClr>
            </a:outerShdw>
          </a:effectLst>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3" name="Picture Placeholder 7"/>
          <p:cNvSpPr>
            <a:spLocks noGrp="1" noChangeAspect="1"/>
          </p:cNvSpPr>
          <p:nvPr>
            <p:ph type="pic" sz="quarter" idx="54" hasCustomPrompt="1"/>
          </p:nvPr>
        </p:nvSpPr>
        <p:spPr>
          <a:xfrm>
            <a:off x="6670977" y="3000765"/>
            <a:ext cx="1600200" cy="1600200"/>
          </a:xfrm>
          <a:prstGeom prst="ellipse">
            <a:avLst/>
          </a:prstGeom>
          <a:ln w="28575">
            <a:solidFill>
              <a:schemeClr val="accent2"/>
            </a:solidFill>
          </a:ln>
          <a:effectLst>
            <a:outerShdw blurRad="50800" dist="38100" dir="2700000" algn="tl" rotWithShape="0">
              <a:prstClr val="black">
                <a:alpha val="40000"/>
              </a:prstClr>
            </a:outerShdw>
          </a:effectLst>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4" name="Picture Placeholder 7"/>
          <p:cNvSpPr>
            <a:spLocks noGrp="1" noChangeAspect="1"/>
          </p:cNvSpPr>
          <p:nvPr>
            <p:ph type="pic" sz="quarter" idx="55" hasCustomPrompt="1"/>
          </p:nvPr>
        </p:nvSpPr>
        <p:spPr>
          <a:xfrm>
            <a:off x="5201005" y="4718274"/>
            <a:ext cx="1600200" cy="1600200"/>
          </a:xfrm>
          <a:prstGeom prst="ellipse">
            <a:avLst/>
          </a:prstGeom>
          <a:ln w="28575">
            <a:solidFill>
              <a:schemeClr val="accent6">
                <a:lumMod val="75000"/>
              </a:schemeClr>
            </a:solidFill>
          </a:ln>
          <a:effectLst>
            <a:outerShdw blurRad="50800" dist="38100" dir="2700000" algn="tl" rotWithShape="0">
              <a:prstClr val="black">
                <a:alpha val="40000"/>
              </a:prstClr>
            </a:outerShdw>
          </a:effectLst>
        </p:spPr>
        <p:txBody>
          <a:bodyPr wrap="none" tIns="0" bIns="91440" anchor="b"/>
          <a:lstStyle>
            <a:lvl1pPr algn="ctr" rtl="0">
              <a:buNone/>
              <a:defRPr sz="1333" b="1">
                <a:solidFill>
                  <a:schemeClr val="tx1">
                    <a:lumMod val="50000"/>
                    <a:lumOff val="50000"/>
                  </a:schemeClr>
                </a:solidFill>
              </a:defRPr>
            </a:lvl1pPr>
          </a:lstStyle>
          <a:p>
            <a:r>
              <a:rPr lang="en-US" dirty="0"/>
              <a:t>Image</a:t>
            </a:r>
          </a:p>
        </p:txBody>
      </p:sp>
      <p:sp>
        <p:nvSpPr>
          <p:cNvPr id="115" name="Text Placeholder 3"/>
          <p:cNvSpPr>
            <a:spLocks noGrp="1"/>
          </p:cNvSpPr>
          <p:nvPr>
            <p:ph type="body" sz="half" idx="56"/>
          </p:nvPr>
        </p:nvSpPr>
        <p:spPr>
          <a:xfrm>
            <a:off x="7570558" y="1855702"/>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6" name="Text Placeholder 3"/>
          <p:cNvSpPr>
            <a:spLocks noGrp="1"/>
          </p:cNvSpPr>
          <p:nvPr>
            <p:ph type="body" sz="half" idx="57"/>
          </p:nvPr>
        </p:nvSpPr>
        <p:spPr>
          <a:xfrm>
            <a:off x="7567591" y="1525240"/>
            <a:ext cx="1805472" cy="257040"/>
          </a:xfrm>
          <a:prstGeom prst="rect">
            <a:avLst/>
          </a:prstGeom>
        </p:spPr>
        <p:txBody>
          <a:bodyPr wrap="none" lIns="0" tIns="0" rIns="0" bIns="0" anchor="ctr">
            <a:noAutofit/>
          </a:bodyPr>
          <a:lstStyle>
            <a:lvl1pPr marL="0" indent="0" algn="l">
              <a:buNone/>
              <a:defRPr sz="1867" b="1" baseline="0">
                <a:solidFill>
                  <a:schemeClr val="accent1"/>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17" name="Text Placeholder 3"/>
          <p:cNvSpPr>
            <a:spLocks noGrp="1"/>
          </p:cNvSpPr>
          <p:nvPr>
            <p:ph type="body" sz="half" idx="58"/>
          </p:nvPr>
        </p:nvSpPr>
        <p:spPr>
          <a:xfrm>
            <a:off x="8600709" y="3638141"/>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18" name="Text Placeholder 3"/>
          <p:cNvSpPr>
            <a:spLocks noGrp="1"/>
          </p:cNvSpPr>
          <p:nvPr>
            <p:ph type="body" sz="half" idx="59"/>
          </p:nvPr>
        </p:nvSpPr>
        <p:spPr>
          <a:xfrm>
            <a:off x="8597742" y="3307679"/>
            <a:ext cx="1805472" cy="257040"/>
          </a:xfrm>
          <a:prstGeom prst="rect">
            <a:avLst/>
          </a:prstGeom>
        </p:spPr>
        <p:txBody>
          <a:bodyPr wrap="none" lIns="0" tIns="0" rIns="0" bIns="0" anchor="ctr">
            <a:noAutofit/>
          </a:bodyPr>
          <a:lstStyle>
            <a:lvl1pPr marL="0" indent="0" algn="l">
              <a:buNone/>
              <a:defRPr sz="1867" b="1" baseline="0">
                <a:solidFill>
                  <a:schemeClr val="accent2"/>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121" name="Text Placeholder 3"/>
          <p:cNvSpPr>
            <a:spLocks noGrp="1"/>
          </p:cNvSpPr>
          <p:nvPr>
            <p:ph type="body" sz="half" idx="60"/>
          </p:nvPr>
        </p:nvSpPr>
        <p:spPr>
          <a:xfrm>
            <a:off x="7352991" y="5453383"/>
            <a:ext cx="2828544" cy="765972"/>
          </a:xfrm>
          <a:prstGeom prst="rect">
            <a:avLst/>
          </a:prstGeom>
        </p:spPr>
        <p:txBody>
          <a:bodyPr wrap="square" lIns="0" tIns="0" rIns="0" bIns="0" anchor="t">
            <a:noAutofit/>
          </a:bodyPr>
          <a:lstStyle>
            <a:lvl1pPr marL="0" indent="0" algn="l">
              <a:buNone/>
              <a:defRPr sz="1333" b="0" baseline="0">
                <a:solidFill>
                  <a:schemeClr val="tx1">
                    <a:lumMod val="65000"/>
                    <a:lumOff val="3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algn="ctr"/>
            <a:endParaRPr lang="en-US" sz="1333" dirty="0">
              <a:solidFill>
                <a:schemeClr val="tx1">
                  <a:lumMod val="50000"/>
                  <a:lumOff val="50000"/>
                </a:schemeClr>
              </a:solidFill>
            </a:endParaRPr>
          </a:p>
        </p:txBody>
      </p:sp>
      <p:sp>
        <p:nvSpPr>
          <p:cNvPr id="122" name="Text Placeholder 3"/>
          <p:cNvSpPr>
            <a:spLocks noGrp="1"/>
          </p:cNvSpPr>
          <p:nvPr>
            <p:ph type="body" sz="half" idx="61"/>
          </p:nvPr>
        </p:nvSpPr>
        <p:spPr>
          <a:xfrm>
            <a:off x="7350024" y="5122921"/>
            <a:ext cx="1805472" cy="257040"/>
          </a:xfrm>
          <a:prstGeom prst="rect">
            <a:avLst/>
          </a:prstGeom>
        </p:spPr>
        <p:txBody>
          <a:bodyPr wrap="none" lIns="0" tIns="0" rIns="0" bIns="0" anchor="ctr">
            <a:noAutofit/>
          </a:bodyPr>
          <a:lstStyle>
            <a:lvl1pPr marL="0" indent="0" algn="l">
              <a:buNone/>
              <a:defRPr sz="1867" b="1" baseline="0">
                <a:solidFill>
                  <a:schemeClr val="accent6">
                    <a:lumMod val="75000"/>
                  </a:schemeClr>
                </a:solidFill>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endParaRPr lang="en-US" dirty="0"/>
          </a:p>
        </p:txBody>
      </p:sp>
      <p:sp>
        <p:nvSpPr>
          <p:cNvPr id="87" name="Arc 86"/>
          <p:cNvSpPr/>
          <p:nvPr userDrawn="1"/>
        </p:nvSpPr>
        <p:spPr>
          <a:xfrm flipH="1">
            <a:off x="1230840" y="1797269"/>
            <a:ext cx="2921000" cy="2921005"/>
          </a:xfrm>
          <a:prstGeom prst="arc">
            <a:avLst>
              <a:gd name="adj1" fmla="val 14838961"/>
              <a:gd name="adj2" fmla="val 6766387"/>
            </a:avLst>
          </a:prstGeom>
          <a:ln w="19050">
            <a:solidFill>
              <a:schemeClr val="tx1">
                <a:lumMod val="75000"/>
                <a:lumOff val="25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sz="2400" dirty="0"/>
          </a:p>
        </p:txBody>
      </p:sp>
      <p:sp>
        <p:nvSpPr>
          <p:cNvPr id="92" name="Oval 7"/>
          <p:cNvSpPr>
            <a:spLocks noChangeArrowheads="1"/>
          </p:cNvSpPr>
          <p:nvPr userDrawn="1"/>
        </p:nvSpPr>
        <p:spPr bwMode="auto">
          <a:xfrm>
            <a:off x="3229212" y="1664836"/>
            <a:ext cx="685995" cy="685997"/>
          </a:xfrm>
          <a:prstGeom prst="ellipse">
            <a:avLst/>
          </a:prstGeom>
          <a:noFill/>
          <a:ln w="28575">
            <a:solidFill>
              <a:schemeClr val="tx1">
                <a:lumMod val="75000"/>
                <a:lumOff val="25000"/>
              </a:schemeClr>
            </a:solidFill>
            <a:round/>
            <a:headEnd/>
            <a:tailEnd/>
          </a:ln>
        </p:spPr>
        <p:txBody>
          <a:bodyPr vert="horz" wrap="square" lIns="121920" tIns="60960" rIns="121920" bIns="60960" numCol="1" anchor="t" anchorCtr="0" compatLnSpc="1">
            <a:prstTxWarp prst="textNoShape">
              <a:avLst/>
            </a:prstTxWarp>
          </a:bodyPr>
          <a:lstStyle/>
          <a:p>
            <a:endParaRPr lang="en-US" sz="2400"/>
          </a:p>
        </p:txBody>
      </p:sp>
    </p:spTree>
    <p:extLst>
      <p:ext uri="{BB962C8B-B14F-4D97-AF65-F5344CB8AC3E}">
        <p14:creationId xmlns:p14="http://schemas.microsoft.com/office/powerpoint/2010/main" val="30189435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1" fill="hold" grpId="0" nodeType="with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barn(inVertical)">
                                      <p:cBhvr>
                                        <p:cTn id="7" dur="500"/>
                                        <p:tgtEl>
                                          <p:spTgt spid="31"/>
                                        </p:tgtEl>
                                      </p:cBhvr>
                                    </p:animEffect>
                                  </p:childTnLst>
                                </p:cTn>
                              </p:par>
                            </p:childTnLst>
                          </p:cTn>
                        </p:par>
                        <p:par>
                          <p:cTn id="8" fill="hold">
                            <p:stCondLst>
                              <p:cond delay="500"/>
                            </p:stCondLst>
                            <p:childTnLst>
                              <p:par>
                                <p:cTn id="9" presetID="23" presetClass="entr" presetSubtype="16" fill="hold" grpId="0" nodeType="afterEffect">
                                  <p:stCondLst>
                                    <p:cond delay="0"/>
                                  </p:stCondLst>
                                  <p:childTnLst>
                                    <p:set>
                                      <p:cBhvr>
                                        <p:cTn id="10" dur="1" fill="hold">
                                          <p:stCondLst>
                                            <p:cond delay="0"/>
                                          </p:stCondLst>
                                        </p:cTn>
                                        <p:tgtEl>
                                          <p:spTgt spid="92"/>
                                        </p:tgtEl>
                                        <p:attrNameLst>
                                          <p:attrName>style.visibility</p:attrName>
                                        </p:attrNameLst>
                                      </p:cBhvr>
                                      <p:to>
                                        <p:strVal val="visible"/>
                                      </p:to>
                                    </p:set>
                                    <p:anim calcmode="lin" valueType="num">
                                      <p:cBhvr>
                                        <p:cTn id="11" dur="500" fill="hold"/>
                                        <p:tgtEl>
                                          <p:spTgt spid="92"/>
                                        </p:tgtEl>
                                        <p:attrNameLst>
                                          <p:attrName>ppt_w</p:attrName>
                                        </p:attrNameLst>
                                      </p:cBhvr>
                                      <p:tavLst>
                                        <p:tav tm="0">
                                          <p:val>
                                            <p:fltVal val="0"/>
                                          </p:val>
                                        </p:tav>
                                        <p:tav tm="100000">
                                          <p:val>
                                            <p:strVal val="#ppt_w"/>
                                          </p:val>
                                        </p:tav>
                                      </p:tavLst>
                                    </p:anim>
                                    <p:anim calcmode="lin" valueType="num">
                                      <p:cBhvr>
                                        <p:cTn id="12" dur="500" fill="hold"/>
                                        <p:tgtEl>
                                          <p:spTgt spid="92"/>
                                        </p:tgtEl>
                                        <p:attrNameLst>
                                          <p:attrName>ppt_h</p:attrName>
                                        </p:attrNameLst>
                                      </p:cBhvr>
                                      <p:tavLst>
                                        <p:tav tm="0">
                                          <p:val>
                                            <p:fltVal val="0"/>
                                          </p:val>
                                        </p:tav>
                                        <p:tav tm="100000">
                                          <p:val>
                                            <p:strVal val="#ppt_h"/>
                                          </p:val>
                                        </p:tav>
                                      </p:tavLst>
                                    </p:anim>
                                  </p:childTnLst>
                                </p:cTn>
                              </p:par>
                              <p:par>
                                <p:cTn id="13" presetID="10" presetClass="entr" presetSubtype="0" fill="hold" grpId="0" nodeType="withEffect">
                                  <p:stCondLst>
                                    <p:cond delay="0"/>
                                  </p:stCondLst>
                                  <p:childTnLst>
                                    <p:set>
                                      <p:cBhvr>
                                        <p:cTn id="14" dur="1" fill="hold">
                                          <p:stCondLst>
                                            <p:cond delay="0"/>
                                          </p:stCondLst>
                                        </p:cTn>
                                        <p:tgtEl>
                                          <p:spTgt spid="100">
                                            <p:txEl>
                                              <p:pRg st="0" end="0"/>
                                            </p:txEl>
                                          </p:spTgt>
                                        </p:tgtEl>
                                        <p:attrNameLst>
                                          <p:attrName>style.visibility</p:attrName>
                                        </p:attrNameLst>
                                      </p:cBhvr>
                                      <p:to>
                                        <p:strVal val="visible"/>
                                      </p:to>
                                    </p:set>
                                    <p:animEffect transition="in" filter="fade">
                                      <p:cBhvr>
                                        <p:cTn id="15" dur="500"/>
                                        <p:tgtEl>
                                          <p:spTgt spid="100">
                                            <p:txEl>
                                              <p:pRg st="0" end="0"/>
                                            </p:txEl>
                                          </p:spTgt>
                                        </p:tgtEl>
                                      </p:cBhvr>
                                    </p:animEffect>
                                  </p:childTnLst>
                                </p:cTn>
                              </p:par>
                            </p:childTnLst>
                          </p:cTn>
                        </p:par>
                        <p:par>
                          <p:cTn id="16" fill="hold">
                            <p:stCondLst>
                              <p:cond delay="1000"/>
                            </p:stCondLst>
                            <p:childTnLst>
                              <p:par>
                                <p:cTn id="17" presetID="22" presetClass="entr" presetSubtype="8" fill="hold" nodeType="afterEffect">
                                  <p:stCondLst>
                                    <p:cond delay="0"/>
                                  </p:stCondLst>
                                  <p:childTnLst>
                                    <p:set>
                                      <p:cBhvr>
                                        <p:cTn id="18" dur="1" fill="hold">
                                          <p:stCondLst>
                                            <p:cond delay="0"/>
                                          </p:stCondLst>
                                        </p:cTn>
                                        <p:tgtEl>
                                          <p:spTgt spid="103"/>
                                        </p:tgtEl>
                                        <p:attrNameLst>
                                          <p:attrName>style.visibility</p:attrName>
                                        </p:attrNameLst>
                                      </p:cBhvr>
                                      <p:to>
                                        <p:strVal val="visible"/>
                                      </p:to>
                                    </p:set>
                                    <p:animEffect transition="in" filter="wipe(left)">
                                      <p:cBhvr>
                                        <p:cTn id="19" dur="500"/>
                                        <p:tgtEl>
                                          <p:spTgt spid="103"/>
                                        </p:tgtEl>
                                      </p:cBhvr>
                                    </p:animEffect>
                                  </p:childTnLst>
                                </p:cTn>
                              </p:par>
                              <p:par>
                                <p:cTn id="20" presetID="23" presetClass="entr" presetSubtype="16" fill="hold" grpId="0" nodeType="withEffect">
                                  <p:stCondLst>
                                    <p:cond delay="0"/>
                                  </p:stCondLst>
                                  <p:childTnLst>
                                    <p:set>
                                      <p:cBhvr>
                                        <p:cTn id="21" dur="1" fill="hold">
                                          <p:stCondLst>
                                            <p:cond delay="0"/>
                                          </p:stCondLst>
                                        </p:cTn>
                                        <p:tgtEl>
                                          <p:spTgt spid="112"/>
                                        </p:tgtEl>
                                        <p:attrNameLst>
                                          <p:attrName>style.visibility</p:attrName>
                                        </p:attrNameLst>
                                      </p:cBhvr>
                                      <p:to>
                                        <p:strVal val="visible"/>
                                      </p:to>
                                    </p:set>
                                    <p:anim calcmode="lin" valueType="num">
                                      <p:cBhvr>
                                        <p:cTn id="22" dur="500" fill="hold"/>
                                        <p:tgtEl>
                                          <p:spTgt spid="112"/>
                                        </p:tgtEl>
                                        <p:attrNameLst>
                                          <p:attrName>ppt_w</p:attrName>
                                        </p:attrNameLst>
                                      </p:cBhvr>
                                      <p:tavLst>
                                        <p:tav tm="0">
                                          <p:val>
                                            <p:fltVal val="0"/>
                                          </p:val>
                                        </p:tav>
                                        <p:tav tm="100000">
                                          <p:val>
                                            <p:strVal val="#ppt_w"/>
                                          </p:val>
                                        </p:tav>
                                      </p:tavLst>
                                    </p:anim>
                                    <p:anim calcmode="lin" valueType="num">
                                      <p:cBhvr>
                                        <p:cTn id="23" dur="500" fill="hold"/>
                                        <p:tgtEl>
                                          <p:spTgt spid="112"/>
                                        </p:tgtEl>
                                        <p:attrNameLst>
                                          <p:attrName>ppt_h</p:attrName>
                                        </p:attrNameLst>
                                      </p:cBhvr>
                                      <p:tavLst>
                                        <p:tav tm="0">
                                          <p:val>
                                            <p:fltVal val="0"/>
                                          </p:val>
                                        </p:tav>
                                        <p:tav tm="100000">
                                          <p:val>
                                            <p:strVal val="#ppt_h"/>
                                          </p:val>
                                        </p:tav>
                                      </p:tavLst>
                                    </p:anim>
                                  </p:childTnLst>
                                </p:cTn>
                              </p:par>
                            </p:childTnLst>
                          </p:cTn>
                        </p:par>
                        <p:par>
                          <p:cTn id="24" fill="hold">
                            <p:stCondLst>
                              <p:cond delay="1500"/>
                            </p:stCondLst>
                            <p:childTnLst>
                              <p:par>
                                <p:cTn id="25" presetID="10" presetClass="entr" presetSubtype="0" fill="hold" grpId="0" nodeType="afterEffect" nodePh="1">
                                  <p:stCondLst>
                                    <p:cond delay="0"/>
                                  </p:stCondLst>
                                  <p:endCondLst>
                                    <p:cond evt="begin" delay="0">
                                      <p:tn val="25"/>
                                    </p:cond>
                                  </p:endCondLst>
                                  <p:childTnLst>
                                    <p:set>
                                      <p:cBhvr>
                                        <p:cTn id="26" dur="1" fill="hold">
                                          <p:stCondLst>
                                            <p:cond delay="0"/>
                                          </p:stCondLst>
                                        </p:cTn>
                                        <p:tgtEl>
                                          <p:spTgt spid="116">
                                            <p:txEl>
                                              <p:pRg st="0" end="0"/>
                                            </p:txEl>
                                          </p:spTgt>
                                        </p:tgtEl>
                                        <p:attrNameLst>
                                          <p:attrName>style.visibility</p:attrName>
                                        </p:attrNameLst>
                                      </p:cBhvr>
                                      <p:to>
                                        <p:strVal val="visible"/>
                                      </p:to>
                                    </p:set>
                                    <p:animEffect transition="in" filter="fade">
                                      <p:cBhvr>
                                        <p:cTn id="27" dur="500"/>
                                        <p:tgtEl>
                                          <p:spTgt spid="116">
                                            <p:txEl>
                                              <p:pRg st="0" end="0"/>
                                            </p:txEl>
                                          </p:spTgt>
                                        </p:tgtEl>
                                      </p:cBhvr>
                                    </p:animEffect>
                                  </p:childTnLst>
                                </p:cTn>
                              </p:par>
                            </p:childTnLst>
                          </p:cTn>
                        </p:par>
                        <p:par>
                          <p:cTn id="28" fill="hold">
                            <p:stCondLst>
                              <p:cond delay="2000"/>
                            </p:stCondLst>
                            <p:childTnLst>
                              <p:par>
                                <p:cTn id="29" presetID="22" presetClass="entr" presetSubtype="8" fill="hold" nodeType="afterEffect" nodePh="1">
                                  <p:stCondLst>
                                    <p:cond delay="0"/>
                                  </p:stCondLst>
                                  <p:endCondLst>
                                    <p:cond evt="begin" delay="0">
                                      <p:tn val="29"/>
                                    </p:cond>
                                  </p:endCondLst>
                                  <p:childTnLst>
                                    <p:set>
                                      <p:cBhvr>
                                        <p:cTn id="30" dur="1" fill="hold">
                                          <p:stCondLst>
                                            <p:cond delay="0"/>
                                          </p:stCondLst>
                                        </p:cTn>
                                        <p:tgtEl>
                                          <p:spTgt spid="115">
                                            <p:txEl>
                                              <p:pRg st="0" end="0"/>
                                            </p:txEl>
                                          </p:spTgt>
                                        </p:tgtEl>
                                        <p:attrNameLst>
                                          <p:attrName>style.visibility</p:attrName>
                                        </p:attrNameLst>
                                      </p:cBhvr>
                                      <p:to>
                                        <p:strVal val="visible"/>
                                      </p:to>
                                    </p:set>
                                    <p:animEffect transition="in" filter="wipe(left)">
                                      <p:cBhvr>
                                        <p:cTn id="31" dur="500"/>
                                        <p:tgtEl>
                                          <p:spTgt spid="115">
                                            <p:txEl>
                                              <p:pRg st="0" end="0"/>
                                            </p:txEl>
                                          </p:spTgt>
                                        </p:tgtEl>
                                      </p:cBhvr>
                                    </p:animEffect>
                                  </p:childTnLst>
                                </p:cTn>
                              </p:par>
                            </p:childTnLst>
                          </p:cTn>
                        </p:par>
                        <p:par>
                          <p:cTn id="32" fill="hold">
                            <p:stCondLst>
                              <p:cond delay="2500"/>
                            </p:stCondLst>
                            <p:childTnLst>
                              <p:par>
                                <p:cTn id="33" presetID="22" presetClass="entr" presetSubtype="1" fill="hold" grpId="0" nodeType="afterEffect">
                                  <p:stCondLst>
                                    <p:cond delay="0"/>
                                  </p:stCondLst>
                                  <p:childTnLst>
                                    <p:set>
                                      <p:cBhvr>
                                        <p:cTn id="34" dur="1" fill="hold">
                                          <p:stCondLst>
                                            <p:cond delay="0"/>
                                          </p:stCondLst>
                                        </p:cTn>
                                        <p:tgtEl>
                                          <p:spTgt spid="88"/>
                                        </p:tgtEl>
                                        <p:attrNameLst>
                                          <p:attrName>style.visibility</p:attrName>
                                        </p:attrNameLst>
                                      </p:cBhvr>
                                      <p:to>
                                        <p:strVal val="visible"/>
                                      </p:to>
                                    </p:set>
                                    <p:animEffect transition="in" filter="wipe(up)">
                                      <p:cBhvr>
                                        <p:cTn id="35" dur="500"/>
                                        <p:tgtEl>
                                          <p:spTgt spid="88"/>
                                        </p:tgtEl>
                                      </p:cBhvr>
                                    </p:animEffect>
                                  </p:childTnLst>
                                </p:cTn>
                              </p:par>
                            </p:childTnLst>
                          </p:cTn>
                        </p:par>
                        <p:par>
                          <p:cTn id="36" fill="hold">
                            <p:stCondLst>
                              <p:cond delay="3000"/>
                            </p:stCondLst>
                            <p:childTnLst>
                              <p:par>
                                <p:cTn id="37" presetID="23" presetClass="entr" presetSubtype="16" fill="hold" grpId="0" nodeType="afterEffect">
                                  <p:stCondLst>
                                    <p:cond delay="0"/>
                                  </p:stCondLst>
                                  <p:childTnLst>
                                    <p:set>
                                      <p:cBhvr>
                                        <p:cTn id="38" dur="1" fill="hold">
                                          <p:stCondLst>
                                            <p:cond delay="0"/>
                                          </p:stCondLst>
                                        </p:cTn>
                                        <p:tgtEl>
                                          <p:spTgt spid="94"/>
                                        </p:tgtEl>
                                        <p:attrNameLst>
                                          <p:attrName>style.visibility</p:attrName>
                                        </p:attrNameLst>
                                      </p:cBhvr>
                                      <p:to>
                                        <p:strVal val="visible"/>
                                      </p:to>
                                    </p:set>
                                    <p:anim calcmode="lin" valueType="num">
                                      <p:cBhvr>
                                        <p:cTn id="39" dur="500" fill="hold"/>
                                        <p:tgtEl>
                                          <p:spTgt spid="94"/>
                                        </p:tgtEl>
                                        <p:attrNameLst>
                                          <p:attrName>ppt_w</p:attrName>
                                        </p:attrNameLst>
                                      </p:cBhvr>
                                      <p:tavLst>
                                        <p:tav tm="0">
                                          <p:val>
                                            <p:fltVal val="0"/>
                                          </p:val>
                                        </p:tav>
                                        <p:tav tm="100000">
                                          <p:val>
                                            <p:strVal val="#ppt_w"/>
                                          </p:val>
                                        </p:tav>
                                      </p:tavLst>
                                    </p:anim>
                                    <p:anim calcmode="lin" valueType="num">
                                      <p:cBhvr>
                                        <p:cTn id="40" dur="500" fill="hold"/>
                                        <p:tgtEl>
                                          <p:spTgt spid="94"/>
                                        </p:tgtEl>
                                        <p:attrNameLst>
                                          <p:attrName>ppt_h</p:attrName>
                                        </p:attrNameLst>
                                      </p:cBhvr>
                                      <p:tavLst>
                                        <p:tav tm="0">
                                          <p:val>
                                            <p:fltVal val="0"/>
                                          </p:val>
                                        </p:tav>
                                        <p:tav tm="100000">
                                          <p:val>
                                            <p:strVal val="#ppt_h"/>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101">
                                            <p:txEl>
                                              <p:pRg st="0" end="0"/>
                                            </p:txEl>
                                          </p:spTgt>
                                        </p:tgtEl>
                                        <p:attrNameLst>
                                          <p:attrName>style.visibility</p:attrName>
                                        </p:attrNameLst>
                                      </p:cBhvr>
                                      <p:to>
                                        <p:strVal val="visible"/>
                                      </p:to>
                                    </p:set>
                                    <p:animEffect transition="in" filter="fade">
                                      <p:cBhvr>
                                        <p:cTn id="43" dur="500"/>
                                        <p:tgtEl>
                                          <p:spTgt spid="101">
                                            <p:txEl>
                                              <p:pRg st="0" end="0"/>
                                            </p:txEl>
                                          </p:spTgt>
                                        </p:tgtEl>
                                      </p:cBhvr>
                                    </p:animEffect>
                                  </p:childTnLst>
                                </p:cTn>
                              </p:par>
                            </p:childTnLst>
                          </p:cTn>
                        </p:par>
                        <p:par>
                          <p:cTn id="44" fill="hold">
                            <p:stCondLst>
                              <p:cond delay="3500"/>
                            </p:stCondLst>
                            <p:childTnLst>
                              <p:par>
                                <p:cTn id="45" presetID="22" presetClass="entr" presetSubtype="8" fill="hold" nodeType="afterEffect">
                                  <p:stCondLst>
                                    <p:cond delay="0"/>
                                  </p:stCondLst>
                                  <p:childTnLst>
                                    <p:set>
                                      <p:cBhvr>
                                        <p:cTn id="46" dur="1" fill="hold">
                                          <p:stCondLst>
                                            <p:cond delay="0"/>
                                          </p:stCondLst>
                                        </p:cTn>
                                        <p:tgtEl>
                                          <p:spTgt spid="104"/>
                                        </p:tgtEl>
                                        <p:attrNameLst>
                                          <p:attrName>style.visibility</p:attrName>
                                        </p:attrNameLst>
                                      </p:cBhvr>
                                      <p:to>
                                        <p:strVal val="visible"/>
                                      </p:to>
                                    </p:set>
                                    <p:animEffect transition="in" filter="wipe(left)">
                                      <p:cBhvr>
                                        <p:cTn id="47" dur="500"/>
                                        <p:tgtEl>
                                          <p:spTgt spid="104"/>
                                        </p:tgtEl>
                                      </p:cBhvr>
                                    </p:animEffect>
                                  </p:childTnLst>
                                </p:cTn>
                              </p:par>
                              <p:par>
                                <p:cTn id="48" presetID="23" presetClass="entr" presetSubtype="16" fill="hold" grpId="0" nodeType="withEffect">
                                  <p:stCondLst>
                                    <p:cond delay="0"/>
                                  </p:stCondLst>
                                  <p:childTnLst>
                                    <p:set>
                                      <p:cBhvr>
                                        <p:cTn id="49" dur="1" fill="hold">
                                          <p:stCondLst>
                                            <p:cond delay="0"/>
                                          </p:stCondLst>
                                        </p:cTn>
                                        <p:tgtEl>
                                          <p:spTgt spid="113"/>
                                        </p:tgtEl>
                                        <p:attrNameLst>
                                          <p:attrName>style.visibility</p:attrName>
                                        </p:attrNameLst>
                                      </p:cBhvr>
                                      <p:to>
                                        <p:strVal val="visible"/>
                                      </p:to>
                                    </p:set>
                                    <p:anim calcmode="lin" valueType="num">
                                      <p:cBhvr>
                                        <p:cTn id="50" dur="500" fill="hold"/>
                                        <p:tgtEl>
                                          <p:spTgt spid="113"/>
                                        </p:tgtEl>
                                        <p:attrNameLst>
                                          <p:attrName>ppt_w</p:attrName>
                                        </p:attrNameLst>
                                      </p:cBhvr>
                                      <p:tavLst>
                                        <p:tav tm="0">
                                          <p:val>
                                            <p:fltVal val="0"/>
                                          </p:val>
                                        </p:tav>
                                        <p:tav tm="100000">
                                          <p:val>
                                            <p:strVal val="#ppt_w"/>
                                          </p:val>
                                        </p:tav>
                                      </p:tavLst>
                                    </p:anim>
                                    <p:anim calcmode="lin" valueType="num">
                                      <p:cBhvr>
                                        <p:cTn id="51" dur="500" fill="hold"/>
                                        <p:tgtEl>
                                          <p:spTgt spid="113"/>
                                        </p:tgtEl>
                                        <p:attrNameLst>
                                          <p:attrName>ppt_h</p:attrName>
                                        </p:attrNameLst>
                                      </p:cBhvr>
                                      <p:tavLst>
                                        <p:tav tm="0">
                                          <p:val>
                                            <p:fltVal val="0"/>
                                          </p:val>
                                        </p:tav>
                                        <p:tav tm="100000">
                                          <p:val>
                                            <p:strVal val="#ppt_h"/>
                                          </p:val>
                                        </p:tav>
                                      </p:tavLst>
                                    </p:anim>
                                  </p:childTnLst>
                                </p:cTn>
                              </p:par>
                            </p:childTnLst>
                          </p:cTn>
                        </p:par>
                        <p:par>
                          <p:cTn id="52" fill="hold">
                            <p:stCondLst>
                              <p:cond delay="4000"/>
                            </p:stCondLst>
                            <p:childTnLst>
                              <p:par>
                                <p:cTn id="53" presetID="10" presetClass="entr" presetSubtype="0" fill="hold" grpId="0" nodeType="afterEffect" nodePh="1">
                                  <p:stCondLst>
                                    <p:cond delay="0"/>
                                  </p:stCondLst>
                                  <p:endCondLst>
                                    <p:cond evt="begin" delay="0">
                                      <p:tn val="53"/>
                                    </p:cond>
                                  </p:endCondLst>
                                  <p:childTnLst>
                                    <p:set>
                                      <p:cBhvr>
                                        <p:cTn id="54" dur="1" fill="hold">
                                          <p:stCondLst>
                                            <p:cond delay="0"/>
                                          </p:stCondLst>
                                        </p:cTn>
                                        <p:tgtEl>
                                          <p:spTgt spid="118">
                                            <p:txEl>
                                              <p:pRg st="0" end="0"/>
                                            </p:txEl>
                                          </p:spTgt>
                                        </p:tgtEl>
                                        <p:attrNameLst>
                                          <p:attrName>style.visibility</p:attrName>
                                        </p:attrNameLst>
                                      </p:cBhvr>
                                      <p:to>
                                        <p:strVal val="visible"/>
                                      </p:to>
                                    </p:set>
                                    <p:animEffect transition="in" filter="fade">
                                      <p:cBhvr>
                                        <p:cTn id="55" dur="500"/>
                                        <p:tgtEl>
                                          <p:spTgt spid="118">
                                            <p:txEl>
                                              <p:pRg st="0" end="0"/>
                                            </p:txEl>
                                          </p:spTgt>
                                        </p:tgtEl>
                                      </p:cBhvr>
                                    </p:animEffect>
                                  </p:childTnLst>
                                </p:cTn>
                              </p:par>
                            </p:childTnLst>
                          </p:cTn>
                        </p:par>
                        <p:par>
                          <p:cTn id="56" fill="hold">
                            <p:stCondLst>
                              <p:cond delay="4500"/>
                            </p:stCondLst>
                            <p:childTnLst>
                              <p:par>
                                <p:cTn id="57" presetID="22" presetClass="entr" presetSubtype="8" fill="hold" nodeType="afterEffect" nodePh="1">
                                  <p:stCondLst>
                                    <p:cond delay="0"/>
                                  </p:stCondLst>
                                  <p:endCondLst>
                                    <p:cond evt="begin" delay="0">
                                      <p:tn val="57"/>
                                    </p:cond>
                                  </p:endCondLst>
                                  <p:childTnLst>
                                    <p:set>
                                      <p:cBhvr>
                                        <p:cTn id="58" dur="1" fill="hold">
                                          <p:stCondLst>
                                            <p:cond delay="0"/>
                                          </p:stCondLst>
                                        </p:cTn>
                                        <p:tgtEl>
                                          <p:spTgt spid="117">
                                            <p:txEl>
                                              <p:pRg st="0" end="0"/>
                                            </p:txEl>
                                          </p:spTgt>
                                        </p:tgtEl>
                                        <p:attrNameLst>
                                          <p:attrName>style.visibility</p:attrName>
                                        </p:attrNameLst>
                                      </p:cBhvr>
                                      <p:to>
                                        <p:strVal val="visible"/>
                                      </p:to>
                                    </p:set>
                                    <p:animEffect transition="in" filter="wipe(left)">
                                      <p:cBhvr>
                                        <p:cTn id="59" dur="500"/>
                                        <p:tgtEl>
                                          <p:spTgt spid="117">
                                            <p:txEl>
                                              <p:pRg st="0" end="0"/>
                                            </p:txEl>
                                          </p:spTgt>
                                        </p:tgtEl>
                                      </p:cBhvr>
                                    </p:animEffect>
                                  </p:childTnLst>
                                </p:cTn>
                              </p:par>
                            </p:childTnLst>
                          </p:cTn>
                        </p:par>
                        <p:par>
                          <p:cTn id="60" fill="hold">
                            <p:stCondLst>
                              <p:cond delay="5000"/>
                            </p:stCondLst>
                            <p:childTnLst>
                              <p:par>
                                <p:cTn id="61" presetID="22" presetClass="entr" presetSubtype="4" fill="hold" grpId="0" nodeType="afterEffect">
                                  <p:stCondLst>
                                    <p:cond delay="0"/>
                                  </p:stCondLst>
                                  <p:childTnLst>
                                    <p:set>
                                      <p:cBhvr>
                                        <p:cTn id="62" dur="1" fill="hold">
                                          <p:stCondLst>
                                            <p:cond delay="0"/>
                                          </p:stCondLst>
                                        </p:cTn>
                                        <p:tgtEl>
                                          <p:spTgt spid="83"/>
                                        </p:tgtEl>
                                        <p:attrNameLst>
                                          <p:attrName>style.visibility</p:attrName>
                                        </p:attrNameLst>
                                      </p:cBhvr>
                                      <p:to>
                                        <p:strVal val="visible"/>
                                      </p:to>
                                    </p:set>
                                    <p:animEffect transition="in" filter="wipe(down)">
                                      <p:cBhvr>
                                        <p:cTn id="63" dur="500"/>
                                        <p:tgtEl>
                                          <p:spTgt spid="83"/>
                                        </p:tgtEl>
                                      </p:cBhvr>
                                    </p:animEffect>
                                  </p:childTnLst>
                                </p:cTn>
                              </p:par>
                            </p:childTnLst>
                          </p:cTn>
                        </p:par>
                        <p:par>
                          <p:cTn id="64" fill="hold">
                            <p:stCondLst>
                              <p:cond delay="5500"/>
                            </p:stCondLst>
                            <p:childTnLst>
                              <p:par>
                                <p:cTn id="65" presetID="23" presetClass="entr" presetSubtype="16" fill="hold" grpId="0" nodeType="afterEffect">
                                  <p:stCondLst>
                                    <p:cond delay="0"/>
                                  </p:stCondLst>
                                  <p:childTnLst>
                                    <p:set>
                                      <p:cBhvr>
                                        <p:cTn id="66" dur="1" fill="hold">
                                          <p:stCondLst>
                                            <p:cond delay="0"/>
                                          </p:stCondLst>
                                        </p:cTn>
                                        <p:tgtEl>
                                          <p:spTgt spid="93"/>
                                        </p:tgtEl>
                                        <p:attrNameLst>
                                          <p:attrName>style.visibility</p:attrName>
                                        </p:attrNameLst>
                                      </p:cBhvr>
                                      <p:to>
                                        <p:strVal val="visible"/>
                                      </p:to>
                                    </p:set>
                                    <p:anim calcmode="lin" valueType="num">
                                      <p:cBhvr>
                                        <p:cTn id="67" dur="500" fill="hold"/>
                                        <p:tgtEl>
                                          <p:spTgt spid="93"/>
                                        </p:tgtEl>
                                        <p:attrNameLst>
                                          <p:attrName>ppt_w</p:attrName>
                                        </p:attrNameLst>
                                      </p:cBhvr>
                                      <p:tavLst>
                                        <p:tav tm="0">
                                          <p:val>
                                            <p:fltVal val="0"/>
                                          </p:val>
                                        </p:tav>
                                        <p:tav tm="100000">
                                          <p:val>
                                            <p:strVal val="#ppt_w"/>
                                          </p:val>
                                        </p:tav>
                                      </p:tavLst>
                                    </p:anim>
                                    <p:anim calcmode="lin" valueType="num">
                                      <p:cBhvr>
                                        <p:cTn id="68" dur="500" fill="hold"/>
                                        <p:tgtEl>
                                          <p:spTgt spid="93"/>
                                        </p:tgtEl>
                                        <p:attrNameLst>
                                          <p:attrName>ppt_h</p:attrName>
                                        </p:attrNameLst>
                                      </p:cBhvr>
                                      <p:tavLst>
                                        <p:tav tm="0">
                                          <p:val>
                                            <p:fltVal val="0"/>
                                          </p:val>
                                        </p:tav>
                                        <p:tav tm="100000">
                                          <p:val>
                                            <p:strVal val="#ppt_h"/>
                                          </p:val>
                                        </p:tav>
                                      </p:tavLst>
                                    </p:anim>
                                  </p:childTnLst>
                                </p:cTn>
                              </p:par>
                              <p:par>
                                <p:cTn id="69" presetID="10" presetClass="entr" presetSubtype="0" fill="hold" grpId="0" nodeType="withEffect">
                                  <p:stCondLst>
                                    <p:cond delay="0"/>
                                  </p:stCondLst>
                                  <p:childTnLst>
                                    <p:set>
                                      <p:cBhvr>
                                        <p:cTn id="70" dur="1" fill="hold">
                                          <p:stCondLst>
                                            <p:cond delay="0"/>
                                          </p:stCondLst>
                                        </p:cTn>
                                        <p:tgtEl>
                                          <p:spTgt spid="102">
                                            <p:txEl>
                                              <p:pRg st="0" end="0"/>
                                            </p:txEl>
                                          </p:spTgt>
                                        </p:tgtEl>
                                        <p:attrNameLst>
                                          <p:attrName>style.visibility</p:attrName>
                                        </p:attrNameLst>
                                      </p:cBhvr>
                                      <p:to>
                                        <p:strVal val="visible"/>
                                      </p:to>
                                    </p:set>
                                    <p:animEffect transition="in" filter="fade">
                                      <p:cBhvr>
                                        <p:cTn id="71" dur="500"/>
                                        <p:tgtEl>
                                          <p:spTgt spid="102">
                                            <p:txEl>
                                              <p:pRg st="0" end="0"/>
                                            </p:txEl>
                                          </p:spTgt>
                                        </p:tgtEl>
                                      </p:cBhvr>
                                    </p:animEffect>
                                  </p:childTnLst>
                                </p:cTn>
                              </p:par>
                            </p:childTnLst>
                          </p:cTn>
                        </p:par>
                        <p:par>
                          <p:cTn id="72" fill="hold">
                            <p:stCondLst>
                              <p:cond delay="6000"/>
                            </p:stCondLst>
                            <p:childTnLst>
                              <p:par>
                                <p:cTn id="73" presetID="22" presetClass="entr" presetSubtype="8" fill="hold" nodeType="afterEffect">
                                  <p:stCondLst>
                                    <p:cond delay="0"/>
                                  </p:stCondLst>
                                  <p:childTnLst>
                                    <p:set>
                                      <p:cBhvr>
                                        <p:cTn id="74" dur="1" fill="hold">
                                          <p:stCondLst>
                                            <p:cond delay="0"/>
                                          </p:stCondLst>
                                        </p:cTn>
                                        <p:tgtEl>
                                          <p:spTgt spid="105"/>
                                        </p:tgtEl>
                                        <p:attrNameLst>
                                          <p:attrName>style.visibility</p:attrName>
                                        </p:attrNameLst>
                                      </p:cBhvr>
                                      <p:to>
                                        <p:strVal val="visible"/>
                                      </p:to>
                                    </p:set>
                                    <p:animEffect transition="in" filter="wipe(left)">
                                      <p:cBhvr>
                                        <p:cTn id="75" dur="500"/>
                                        <p:tgtEl>
                                          <p:spTgt spid="105"/>
                                        </p:tgtEl>
                                      </p:cBhvr>
                                    </p:animEffect>
                                  </p:childTnLst>
                                </p:cTn>
                              </p:par>
                              <p:par>
                                <p:cTn id="76" presetID="23" presetClass="entr" presetSubtype="16" fill="hold" grpId="0" nodeType="withEffect">
                                  <p:stCondLst>
                                    <p:cond delay="0"/>
                                  </p:stCondLst>
                                  <p:childTnLst>
                                    <p:set>
                                      <p:cBhvr>
                                        <p:cTn id="77" dur="1" fill="hold">
                                          <p:stCondLst>
                                            <p:cond delay="0"/>
                                          </p:stCondLst>
                                        </p:cTn>
                                        <p:tgtEl>
                                          <p:spTgt spid="114"/>
                                        </p:tgtEl>
                                        <p:attrNameLst>
                                          <p:attrName>style.visibility</p:attrName>
                                        </p:attrNameLst>
                                      </p:cBhvr>
                                      <p:to>
                                        <p:strVal val="visible"/>
                                      </p:to>
                                    </p:set>
                                    <p:anim calcmode="lin" valueType="num">
                                      <p:cBhvr>
                                        <p:cTn id="78" dur="500" fill="hold"/>
                                        <p:tgtEl>
                                          <p:spTgt spid="114"/>
                                        </p:tgtEl>
                                        <p:attrNameLst>
                                          <p:attrName>ppt_w</p:attrName>
                                        </p:attrNameLst>
                                      </p:cBhvr>
                                      <p:tavLst>
                                        <p:tav tm="0">
                                          <p:val>
                                            <p:fltVal val="0"/>
                                          </p:val>
                                        </p:tav>
                                        <p:tav tm="100000">
                                          <p:val>
                                            <p:strVal val="#ppt_w"/>
                                          </p:val>
                                        </p:tav>
                                      </p:tavLst>
                                    </p:anim>
                                    <p:anim calcmode="lin" valueType="num">
                                      <p:cBhvr>
                                        <p:cTn id="79" dur="500" fill="hold"/>
                                        <p:tgtEl>
                                          <p:spTgt spid="114"/>
                                        </p:tgtEl>
                                        <p:attrNameLst>
                                          <p:attrName>ppt_h</p:attrName>
                                        </p:attrNameLst>
                                      </p:cBhvr>
                                      <p:tavLst>
                                        <p:tav tm="0">
                                          <p:val>
                                            <p:fltVal val="0"/>
                                          </p:val>
                                        </p:tav>
                                        <p:tav tm="100000">
                                          <p:val>
                                            <p:strVal val="#ppt_h"/>
                                          </p:val>
                                        </p:tav>
                                      </p:tavLst>
                                    </p:anim>
                                  </p:childTnLst>
                                </p:cTn>
                              </p:par>
                            </p:childTnLst>
                          </p:cTn>
                        </p:par>
                        <p:par>
                          <p:cTn id="80" fill="hold">
                            <p:stCondLst>
                              <p:cond delay="6500"/>
                            </p:stCondLst>
                            <p:childTnLst>
                              <p:par>
                                <p:cTn id="81" presetID="10" presetClass="entr" presetSubtype="0" fill="hold" grpId="0" nodeType="afterEffect" nodePh="1">
                                  <p:stCondLst>
                                    <p:cond delay="0"/>
                                  </p:stCondLst>
                                  <p:endCondLst>
                                    <p:cond evt="begin" delay="0">
                                      <p:tn val="81"/>
                                    </p:cond>
                                  </p:endCondLst>
                                  <p:childTnLst>
                                    <p:set>
                                      <p:cBhvr>
                                        <p:cTn id="82" dur="1" fill="hold">
                                          <p:stCondLst>
                                            <p:cond delay="0"/>
                                          </p:stCondLst>
                                        </p:cTn>
                                        <p:tgtEl>
                                          <p:spTgt spid="122">
                                            <p:txEl>
                                              <p:pRg st="0" end="0"/>
                                            </p:txEl>
                                          </p:spTgt>
                                        </p:tgtEl>
                                        <p:attrNameLst>
                                          <p:attrName>style.visibility</p:attrName>
                                        </p:attrNameLst>
                                      </p:cBhvr>
                                      <p:to>
                                        <p:strVal val="visible"/>
                                      </p:to>
                                    </p:set>
                                    <p:animEffect transition="in" filter="fade">
                                      <p:cBhvr>
                                        <p:cTn id="83" dur="500"/>
                                        <p:tgtEl>
                                          <p:spTgt spid="122">
                                            <p:txEl>
                                              <p:pRg st="0" end="0"/>
                                            </p:txEl>
                                          </p:spTgt>
                                        </p:tgtEl>
                                      </p:cBhvr>
                                    </p:animEffect>
                                  </p:childTnLst>
                                </p:cTn>
                              </p:par>
                            </p:childTnLst>
                          </p:cTn>
                        </p:par>
                        <p:par>
                          <p:cTn id="84" fill="hold">
                            <p:stCondLst>
                              <p:cond delay="7000"/>
                            </p:stCondLst>
                            <p:childTnLst>
                              <p:par>
                                <p:cTn id="85" presetID="22" presetClass="entr" presetSubtype="8" fill="hold" nodeType="afterEffect" nodePh="1">
                                  <p:stCondLst>
                                    <p:cond delay="0"/>
                                  </p:stCondLst>
                                  <p:endCondLst>
                                    <p:cond evt="begin" delay="0">
                                      <p:tn val="85"/>
                                    </p:cond>
                                  </p:endCondLst>
                                  <p:childTnLst>
                                    <p:set>
                                      <p:cBhvr>
                                        <p:cTn id="86" dur="1" fill="hold">
                                          <p:stCondLst>
                                            <p:cond delay="0"/>
                                          </p:stCondLst>
                                        </p:cTn>
                                        <p:tgtEl>
                                          <p:spTgt spid="121">
                                            <p:txEl>
                                              <p:pRg st="0" end="0"/>
                                            </p:txEl>
                                          </p:spTgt>
                                        </p:tgtEl>
                                        <p:attrNameLst>
                                          <p:attrName>style.visibility</p:attrName>
                                        </p:attrNameLst>
                                      </p:cBhvr>
                                      <p:to>
                                        <p:strVal val="visible"/>
                                      </p:to>
                                    </p:set>
                                    <p:animEffect transition="in" filter="wipe(left)">
                                      <p:cBhvr>
                                        <p:cTn id="87" dur="500"/>
                                        <p:tgtEl>
                                          <p:spTgt spid="121">
                                            <p:txEl>
                                              <p:pRg st="0" end="0"/>
                                            </p:txEl>
                                          </p:spTgt>
                                        </p:tgtEl>
                                      </p:cBhvr>
                                    </p:animEffect>
                                  </p:childTnLst>
                                </p:cTn>
                              </p:par>
                            </p:childTnLst>
                          </p:cTn>
                        </p:par>
                        <p:par>
                          <p:cTn id="88" fill="hold">
                            <p:stCondLst>
                              <p:cond delay="7500"/>
                            </p:stCondLst>
                            <p:childTnLst>
                              <p:par>
                                <p:cTn id="89" presetID="22" presetClass="entr" presetSubtype="4" fill="hold" grpId="0" nodeType="afterEffect">
                                  <p:stCondLst>
                                    <p:cond delay="0"/>
                                  </p:stCondLst>
                                  <p:childTnLst>
                                    <p:set>
                                      <p:cBhvr>
                                        <p:cTn id="90" dur="1" fill="hold">
                                          <p:stCondLst>
                                            <p:cond delay="0"/>
                                          </p:stCondLst>
                                        </p:cTn>
                                        <p:tgtEl>
                                          <p:spTgt spid="87"/>
                                        </p:tgtEl>
                                        <p:attrNameLst>
                                          <p:attrName>style.visibility</p:attrName>
                                        </p:attrNameLst>
                                      </p:cBhvr>
                                      <p:to>
                                        <p:strVal val="visible"/>
                                      </p:to>
                                    </p:set>
                                    <p:animEffect transition="in" filter="wipe(down)">
                                      <p:cBhvr>
                                        <p:cTn id="91" dur="500"/>
                                        <p:tgtEl>
                                          <p:spTgt spid="87"/>
                                        </p:tgtEl>
                                      </p:cBhvr>
                                    </p:animEffect>
                                  </p:childTnLst>
                                </p:cTn>
                              </p:par>
                            </p:childTnLst>
                          </p:cTn>
                        </p:par>
                        <p:par>
                          <p:cTn id="92" fill="hold">
                            <p:stCondLst>
                              <p:cond delay="8000"/>
                            </p:stCondLst>
                            <p:childTnLst>
                              <p:par>
                                <p:cTn id="93" presetID="10" presetClass="entr" presetSubtype="0" fill="hold" grpId="0" nodeType="afterEffect" nodePh="1">
                                  <p:stCondLst>
                                    <p:cond delay="0"/>
                                  </p:stCondLst>
                                  <p:endCondLst>
                                    <p:cond evt="begin" delay="0">
                                      <p:tn val="93"/>
                                    </p:cond>
                                  </p:endCondLst>
                                  <p:childTnLst>
                                    <p:set>
                                      <p:cBhvr>
                                        <p:cTn id="94" dur="1" fill="hold">
                                          <p:stCondLst>
                                            <p:cond delay="0"/>
                                          </p:stCondLst>
                                        </p:cTn>
                                        <p:tgtEl>
                                          <p:spTgt spid="96">
                                            <p:txEl>
                                              <p:pRg st="0" end="0"/>
                                            </p:txEl>
                                          </p:spTgt>
                                        </p:tgtEl>
                                        <p:attrNameLst>
                                          <p:attrName>style.visibility</p:attrName>
                                        </p:attrNameLst>
                                      </p:cBhvr>
                                      <p:to>
                                        <p:strVal val="visible"/>
                                      </p:to>
                                    </p:set>
                                    <p:animEffect transition="in" filter="fade">
                                      <p:cBhvr>
                                        <p:cTn id="95" dur="500"/>
                                        <p:tgtEl>
                                          <p:spTgt spid="96">
                                            <p:txEl>
                                              <p:pRg st="0" end="0"/>
                                            </p:txEl>
                                          </p:spTgt>
                                        </p:tgtEl>
                                      </p:cBhvr>
                                    </p:animEffect>
                                  </p:childTnLst>
                                </p:cTn>
                              </p:par>
                              <p:par>
                                <p:cTn id="96" presetID="10" presetClass="entr" presetSubtype="0" fill="hold" grpId="0" nodeType="withEffect" nodePh="1">
                                  <p:stCondLst>
                                    <p:cond delay="0"/>
                                  </p:stCondLst>
                                  <p:endCondLst>
                                    <p:cond evt="begin" delay="0">
                                      <p:tn val="96"/>
                                    </p:cond>
                                  </p:endCondLst>
                                  <p:childTnLst>
                                    <p:set>
                                      <p:cBhvr>
                                        <p:cTn id="97" dur="1" fill="hold">
                                          <p:stCondLst>
                                            <p:cond delay="0"/>
                                          </p:stCondLst>
                                        </p:cTn>
                                        <p:tgtEl>
                                          <p:spTgt spid="95">
                                            <p:txEl>
                                              <p:pRg st="0" end="0"/>
                                            </p:txEl>
                                          </p:spTgt>
                                        </p:tgtEl>
                                        <p:attrNameLst>
                                          <p:attrName>style.visibility</p:attrName>
                                        </p:attrNameLst>
                                      </p:cBhvr>
                                      <p:to>
                                        <p:strVal val="visible"/>
                                      </p:to>
                                    </p:set>
                                    <p:animEffect transition="in" filter="fade">
                                      <p:cBhvr>
                                        <p:cTn id="98" dur="500"/>
                                        <p:tgtEl>
                                          <p:spTgt spid="9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83" grpId="0" animBg="1"/>
      <p:bldP spid="88" grpId="0" animBg="1"/>
      <p:bldP spid="93" grpId="0" animBg="1"/>
      <p:bldP spid="94" grpId="0" animBg="1"/>
      <p:bldP spid="95" grpId="0" build="p">
        <p:tmplLst>
          <p:tmpl lvl="1">
            <p:tnLst>
              <p:par>
                <p:cTn presetID="10" presetClass="entr" presetSubtype="0" fill="hold" nodeType="withEffect" nodePh="1">
                  <p:stCondLst>
                    <p:cond delay="0"/>
                  </p:stCondLst>
                  <p:endCondLst>
                    <p:cond delay="0"/>
                  </p:endCondLst>
                  <p:childTnLst>
                    <p:set>
                      <p:cBhvr>
                        <p:cTn dur="1" fill="hold">
                          <p:stCondLst>
                            <p:cond delay="0"/>
                          </p:stCondLst>
                        </p:cTn>
                        <p:tgtEl>
                          <p:spTgt spid="95"/>
                        </p:tgtEl>
                        <p:attrNameLst>
                          <p:attrName>style.visibility</p:attrName>
                        </p:attrNameLst>
                      </p:cBhvr>
                      <p:to>
                        <p:strVal val="visible"/>
                      </p:to>
                    </p:set>
                    <p:animEffect transition="in" filter="fade">
                      <p:cBhvr>
                        <p:cTn dur="500"/>
                        <p:tgtEl>
                          <p:spTgt spid="95"/>
                        </p:tgtEl>
                      </p:cBhvr>
                    </p:animEffect>
                  </p:childTnLst>
                </p:cTn>
              </p:par>
            </p:tnLst>
          </p:tmpl>
        </p:tmplLst>
      </p:bldP>
      <p:bldP spid="96"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96"/>
                        </p:tgtEl>
                        <p:attrNameLst>
                          <p:attrName>style.visibility</p:attrName>
                        </p:attrNameLst>
                      </p:cBhvr>
                      <p:to>
                        <p:strVal val="visible"/>
                      </p:to>
                    </p:set>
                    <p:animEffect transition="in" filter="fade">
                      <p:cBhvr>
                        <p:cTn dur="500"/>
                        <p:tgtEl>
                          <p:spTgt spid="96"/>
                        </p:tgtEl>
                      </p:cBhvr>
                    </p:animEffect>
                  </p:childTnLst>
                </p:cTn>
              </p:par>
            </p:tnLst>
          </p:tmpl>
        </p:tmplLst>
      </p:bldP>
      <p:bldP spid="100" grpId="0" build="p">
        <p:tmplLst>
          <p:tmpl lvl="1">
            <p:tnLst>
              <p:par>
                <p:cTn presetID="10" presetClass="entr" presetSubtype="0" fill="hold" nodeType="withEffect">
                  <p:stCondLst>
                    <p:cond delay="0"/>
                  </p:stCondLst>
                  <p:childTnLst>
                    <p:set>
                      <p:cBhvr>
                        <p:cTn dur="1" fill="hold">
                          <p:stCondLst>
                            <p:cond delay="0"/>
                          </p:stCondLst>
                        </p:cTn>
                        <p:tgtEl>
                          <p:spTgt spid="100"/>
                        </p:tgtEl>
                        <p:attrNameLst>
                          <p:attrName>style.visibility</p:attrName>
                        </p:attrNameLst>
                      </p:cBhvr>
                      <p:to>
                        <p:strVal val="visible"/>
                      </p:to>
                    </p:set>
                    <p:animEffect transition="in" filter="fade">
                      <p:cBhvr>
                        <p:cTn dur="500"/>
                        <p:tgtEl>
                          <p:spTgt spid="100"/>
                        </p:tgtEl>
                      </p:cBhvr>
                    </p:animEffect>
                  </p:childTnLst>
                </p:cTn>
              </p:par>
            </p:tnLst>
          </p:tmpl>
        </p:tmplLst>
      </p:bldP>
      <p:bldP spid="101" grpId="0" build="p">
        <p:tmplLst>
          <p:tmpl lvl="1">
            <p:tnLst>
              <p:par>
                <p:cTn presetID="10" presetClass="entr" presetSubtype="0" fill="hold" nodeType="withEffect">
                  <p:stCondLst>
                    <p:cond delay="0"/>
                  </p:stCondLst>
                  <p:childTnLst>
                    <p:set>
                      <p:cBhvr>
                        <p:cTn dur="1" fill="hold">
                          <p:stCondLst>
                            <p:cond delay="0"/>
                          </p:stCondLst>
                        </p:cTn>
                        <p:tgtEl>
                          <p:spTgt spid="101"/>
                        </p:tgtEl>
                        <p:attrNameLst>
                          <p:attrName>style.visibility</p:attrName>
                        </p:attrNameLst>
                      </p:cBhvr>
                      <p:to>
                        <p:strVal val="visible"/>
                      </p:to>
                    </p:set>
                    <p:animEffect transition="in" filter="fade">
                      <p:cBhvr>
                        <p:cTn dur="500"/>
                        <p:tgtEl>
                          <p:spTgt spid="101"/>
                        </p:tgtEl>
                      </p:cBhvr>
                    </p:animEffect>
                  </p:childTnLst>
                </p:cTn>
              </p:par>
            </p:tnLst>
          </p:tmpl>
        </p:tmplLst>
      </p:bldP>
      <p:bldP spid="102" grpId="0" build="p">
        <p:tmplLst>
          <p:tmpl lvl="1">
            <p:tnLst>
              <p:par>
                <p:cTn presetID="10" presetClass="entr" presetSubtype="0" fill="hold" nodeType="withEffect">
                  <p:stCondLst>
                    <p:cond delay="0"/>
                  </p:stCondLst>
                  <p:childTnLst>
                    <p:set>
                      <p:cBhvr>
                        <p:cTn dur="1" fill="hold">
                          <p:stCondLst>
                            <p:cond delay="0"/>
                          </p:stCondLst>
                        </p:cTn>
                        <p:tgtEl>
                          <p:spTgt spid="102"/>
                        </p:tgtEl>
                        <p:attrNameLst>
                          <p:attrName>style.visibility</p:attrName>
                        </p:attrNameLst>
                      </p:cBhvr>
                      <p:to>
                        <p:strVal val="visible"/>
                      </p:to>
                    </p:set>
                    <p:animEffect transition="in" filter="fade">
                      <p:cBhvr>
                        <p:cTn dur="500"/>
                        <p:tgtEl>
                          <p:spTgt spid="102"/>
                        </p:tgtEl>
                      </p:cBhvr>
                    </p:animEffect>
                  </p:childTnLst>
                </p:cTn>
              </p:par>
            </p:tnLst>
          </p:tmpl>
        </p:tmplLst>
      </p:bldP>
      <p:bldP spid="112" grpId="0" animBg="1"/>
      <p:bldP spid="113" grpId="0" animBg="1"/>
      <p:bldP spid="114" grpId="0" animBg="1"/>
      <p:bldP spid="116"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16"/>
                        </p:tgtEl>
                        <p:attrNameLst>
                          <p:attrName>style.visibility</p:attrName>
                        </p:attrNameLst>
                      </p:cBhvr>
                      <p:to>
                        <p:strVal val="visible"/>
                      </p:to>
                    </p:set>
                    <p:animEffect transition="in" filter="fade">
                      <p:cBhvr>
                        <p:cTn dur="500"/>
                        <p:tgtEl>
                          <p:spTgt spid="116"/>
                        </p:tgtEl>
                      </p:cBhvr>
                    </p:animEffect>
                  </p:childTnLst>
                </p:cTn>
              </p:par>
            </p:tnLst>
          </p:tmpl>
        </p:tmplLst>
      </p:bldP>
      <p:bldP spid="118"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18"/>
                        </p:tgtEl>
                        <p:attrNameLst>
                          <p:attrName>style.visibility</p:attrName>
                        </p:attrNameLst>
                      </p:cBhvr>
                      <p:to>
                        <p:strVal val="visible"/>
                      </p:to>
                    </p:set>
                    <p:animEffect transition="in" filter="fade">
                      <p:cBhvr>
                        <p:cTn dur="500"/>
                        <p:tgtEl>
                          <p:spTgt spid="118"/>
                        </p:tgtEl>
                      </p:cBhvr>
                    </p:animEffect>
                  </p:childTnLst>
                </p:cTn>
              </p:par>
            </p:tnLst>
          </p:tmpl>
        </p:tmplLst>
      </p:bldP>
      <p:bldP spid="122" grpId="0" build="p">
        <p:tmplLst>
          <p:tmpl lvl="1">
            <p:tnLst>
              <p:par>
                <p:cTn presetID="10" presetClass="entr" presetSubtype="0" fill="hold" nodeType="afterEffect" nodePh="1">
                  <p:stCondLst>
                    <p:cond delay="0"/>
                  </p:stCondLst>
                  <p:endCondLst>
                    <p:cond delay="0"/>
                  </p:endCondLst>
                  <p:childTnLst>
                    <p:set>
                      <p:cBhvr>
                        <p:cTn dur="1" fill="hold">
                          <p:stCondLst>
                            <p:cond delay="0"/>
                          </p:stCondLst>
                        </p:cTn>
                        <p:tgtEl>
                          <p:spTgt spid="122"/>
                        </p:tgtEl>
                        <p:attrNameLst>
                          <p:attrName>style.visibility</p:attrName>
                        </p:attrNameLst>
                      </p:cBhvr>
                      <p:to>
                        <p:strVal val="visible"/>
                      </p:to>
                    </p:set>
                    <p:animEffect transition="in" filter="fade">
                      <p:cBhvr>
                        <p:cTn dur="500"/>
                        <p:tgtEl>
                          <p:spTgt spid="122"/>
                        </p:tgtEl>
                      </p:cBhvr>
                    </p:animEffect>
                  </p:childTnLst>
                </p:cTn>
              </p:par>
            </p:tnLst>
          </p:tmpl>
        </p:tmplLst>
      </p:bldP>
      <p:bldP spid="87" grpId="0" animBg="1"/>
      <p:bldP spid="92" grpId="0" animBg="1"/>
    </p:bld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http://powerpoint.sage-fox.com/" TargetMode="External"/><Relationship Id="rId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4">
            <a:lum/>
          </a:blip>
          <a:srcRect/>
          <a:stretch>
            <a:fillRect t="-9000" b="-9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BBFFC7-5AFF-4374-B478-E246B74FFF84}" type="datetimeFigureOut">
              <a:rPr lang="en-US" smtClean="0"/>
              <a:t>9/14/2016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A403D9-1EF9-4D83-8F99-27C64A2CC18F}" type="slidenum">
              <a:rPr lang="en-US" smtClean="0"/>
              <a:t>‹#›</a:t>
            </a:fld>
            <a:endParaRPr lang="en-US"/>
          </a:p>
        </p:txBody>
      </p:sp>
      <p:pic>
        <p:nvPicPr>
          <p:cNvPr id="7" name="Picture 6">
            <a:hlinkClick r:id="rId5"/>
          </p:cNvPr>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11762561" y="6756644"/>
            <a:ext cx="405993" cy="109728"/>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089781964"/>
      </p:ext>
    </p:extLst>
  </p:cSld>
  <p:clrMap bg1="lt1" tx1="dk1" bg2="lt2" tx2="dk2" accent1="accent1" accent2="accent2" accent3="accent3" accent4="accent4" accent5="accent5" accent6="accent6" hlink="hlink" folHlink="folHlink"/>
  <p:sldLayoutIdLst>
    <p:sldLayoutId id="2147483660" r:id="rId1"/>
    <p:sldLayoutId id="2147483666" r:id="rId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2.xml"/><Relationship Id="rId4" Type="http://schemas.openxmlformats.org/officeDocument/2006/relationships/image" Target="../media/image5.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 name="Text Placeholder 44"/>
          <p:cNvSpPr>
            <a:spLocks noGrp="1"/>
          </p:cNvSpPr>
          <p:nvPr>
            <p:ph type="body" sz="half" idx="35"/>
          </p:nvPr>
        </p:nvSpPr>
        <p:spPr>
          <a:xfrm>
            <a:off x="1547554" y="2977430"/>
            <a:ext cx="2287571" cy="1146048"/>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a:p>
            <a:endParaRPr lang="en-US" dirty="0"/>
          </a:p>
        </p:txBody>
      </p:sp>
      <p:sp>
        <p:nvSpPr>
          <p:cNvPr id="46" name="Text Placeholder 45"/>
          <p:cNvSpPr>
            <a:spLocks noGrp="1"/>
          </p:cNvSpPr>
          <p:nvPr>
            <p:ph type="body" sz="half" idx="37"/>
          </p:nvPr>
        </p:nvSpPr>
        <p:spPr>
          <a:xfrm>
            <a:off x="1648607" y="2638870"/>
            <a:ext cx="2133600" cy="257040"/>
          </a:xfrm>
        </p:spPr>
        <p:txBody>
          <a:bodyPr/>
          <a:lstStyle/>
          <a:p>
            <a:r>
              <a:rPr lang="en-US" sz="2000" dirty="0">
                <a:solidFill>
                  <a:schemeClr val="bg1"/>
                </a:solidFill>
              </a:rPr>
              <a:t>Title Goes Here</a:t>
            </a:r>
          </a:p>
        </p:txBody>
      </p:sp>
      <p:sp>
        <p:nvSpPr>
          <p:cNvPr id="47" name="Text Placeholder 46"/>
          <p:cNvSpPr>
            <a:spLocks noGrp="1"/>
          </p:cNvSpPr>
          <p:nvPr>
            <p:ph type="body" sz="half" idx="41"/>
          </p:nvPr>
        </p:nvSpPr>
        <p:spPr>
          <a:xfrm>
            <a:off x="3319942" y="1822809"/>
            <a:ext cx="524933" cy="392507"/>
          </a:xfrm>
        </p:spPr>
        <p:txBody>
          <a:bodyPr/>
          <a:lstStyle/>
          <a:p>
            <a:r>
              <a:rPr lang="en-US" sz="2000" dirty="0">
                <a:solidFill>
                  <a:schemeClr val="bg1"/>
                </a:solidFill>
              </a:rPr>
              <a:t>01</a:t>
            </a:r>
          </a:p>
        </p:txBody>
      </p:sp>
      <p:sp>
        <p:nvSpPr>
          <p:cNvPr id="48" name="Text Placeholder 47"/>
          <p:cNvSpPr>
            <a:spLocks noGrp="1"/>
          </p:cNvSpPr>
          <p:nvPr>
            <p:ph type="body" sz="half" idx="42"/>
          </p:nvPr>
        </p:nvSpPr>
        <p:spPr>
          <a:xfrm>
            <a:off x="3956158" y="3037270"/>
            <a:ext cx="524933" cy="392507"/>
          </a:xfrm>
        </p:spPr>
        <p:txBody>
          <a:bodyPr/>
          <a:lstStyle/>
          <a:p>
            <a:r>
              <a:rPr lang="en-US" sz="2000" dirty="0">
                <a:solidFill>
                  <a:schemeClr val="bg1"/>
                </a:solidFill>
              </a:rPr>
              <a:t>02</a:t>
            </a:r>
          </a:p>
        </p:txBody>
      </p:sp>
      <p:sp>
        <p:nvSpPr>
          <p:cNvPr id="49" name="Text Placeholder 48"/>
          <p:cNvSpPr>
            <a:spLocks noGrp="1"/>
          </p:cNvSpPr>
          <p:nvPr>
            <p:ph type="body" sz="half" idx="43"/>
          </p:nvPr>
        </p:nvSpPr>
        <p:spPr>
          <a:xfrm>
            <a:off x="3295927" y="4281753"/>
            <a:ext cx="524933" cy="392507"/>
          </a:xfrm>
        </p:spPr>
        <p:txBody>
          <a:bodyPr/>
          <a:lstStyle/>
          <a:p>
            <a:r>
              <a:rPr lang="en-US" sz="2000" dirty="0">
                <a:solidFill>
                  <a:schemeClr val="bg1"/>
                </a:solidFill>
              </a:rPr>
              <a:t>03</a:t>
            </a:r>
          </a:p>
        </p:txBody>
      </p:sp>
      <p:sp>
        <p:nvSpPr>
          <p:cNvPr id="18" name="Text Placeholder 17"/>
          <p:cNvSpPr>
            <a:spLocks noGrp="1"/>
          </p:cNvSpPr>
          <p:nvPr>
            <p:ph type="body" sz="half" idx="56"/>
          </p:nvPr>
        </p:nvSpPr>
        <p:spPr>
          <a:xfrm>
            <a:off x="7570557" y="1419280"/>
            <a:ext cx="3102439" cy="765972"/>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53" name="Text Placeholder 52"/>
          <p:cNvSpPr>
            <a:spLocks noGrp="1"/>
          </p:cNvSpPr>
          <p:nvPr>
            <p:ph type="body" sz="half" idx="57"/>
          </p:nvPr>
        </p:nvSpPr>
        <p:spPr>
          <a:xfrm>
            <a:off x="7570557" y="1007258"/>
            <a:ext cx="1828800" cy="365760"/>
          </a:xfrm>
          <a:solidFill>
            <a:srgbClr val="5A99D2"/>
          </a:solidFill>
          <a:ln>
            <a:solidFill>
              <a:schemeClr val="bg1"/>
            </a:solidFill>
          </a:ln>
        </p:spPr>
        <p:txBody>
          <a:bodyPr/>
          <a:lstStyle/>
          <a:p>
            <a:pPr algn="ctr"/>
            <a:r>
              <a:rPr lang="en-US" sz="1800" dirty="0">
                <a:solidFill>
                  <a:schemeClr val="bg1"/>
                </a:solidFill>
              </a:rPr>
              <a:t>Title Goes Here</a:t>
            </a:r>
          </a:p>
        </p:txBody>
      </p:sp>
      <p:sp>
        <p:nvSpPr>
          <p:cNvPr id="20" name="Text Placeholder 19"/>
          <p:cNvSpPr>
            <a:spLocks noGrp="1"/>
          </p:cNvSpPr>
          <p:nvPr>
            <p:ph type="body" sz="half" idx="58"/>
          </p:nvPr>
        </p:nvSpPr>
        <p:spPr>
          <a:xfrm>
            <a:off x="8728040" y="3281691"/>
            <a:ext cx="3174150" cy="765972"/>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54" name="Text Placeholder 53"/>
          <p:cNvSpPr>
            <a:spLocks noGrp="1"/>
          </p:cNvSpPr>
          <p:nvPr>
            <p:ph type="body" sz="half" idx="59"/>
          </p:nvPr>
        </p:nvSpPr>
        <p:spPr>
          <a:xfrm>
            <a:off x="8728040" y="2856024"/>
            <a:ext cx="1828800" cy="365760"/>
          </a:xfrm>
          <a:solidFill>
            <a:srgbClr val="ED7D31"/>
          </a:solidFill>
          <a:ln>
            <a:solidFill>
              <a:schemeClr val="bg1"/>
            </a:solidFill>
          </a:ln>
        </p:spPr>
        <p:txBody>
          <a:bodyPr/>
          <a:lstStyle/>
          <a:p>
            <a:pPr algn="ctr"/>
            <a:r>
              <a:rPr lang="en-US" sz="1800" dirty="0">
                <a:solidFill>
                  <a:schemeClr val="bg1"/>
                </a:solidFill>
              </a:rPr>
              <a:t>Title Goes Here</a:t>
            </a:r>
          </a:p>
        </p:txBody>
      </p:sp>
      <p:sp>
        <p:nvSpPr>
          <p:cNvPr id="22" name="Text Placeholder 21"/>
          <p:cNvSpPr>
            <a:spLocks noGrp="1"/>
          </p:cNvSpPr>
          <p:nvPr>
            <p:ph type="body" sz="half" idx="60"/>
          </p:nvPr>
        </p:nvSpPr>
        <p:spPr>
          <a:xfrm>
            <a:off x="7182324" y="5070680"/>
            <a:ext cx="3100927" cy="765972"/>
          </a:xfrm>
        </p:spPr>
        <p:txBody>
          <a:bodyPr/>
          <a:lstStyle/>
          <a:p>
            <a:r>
              <a:rPr lang="en-US" sz="1400" dirty="0">
                <a:solidFill>
                  <a:schemeClr val="bg2">
                    <a:lumMod val="10000"/>
                  </a:schemeClr>
                </a:solidFill>
              </a:rPr>
              <a:t>Lorem ipsum dolor sit amet, consectetur adipiscing elit, sed do eiusmod tempor incididunt ut labore et dolore magna aliqua. Ut enim ad minim veniam</a:t>
            </a:r>
          </a:p>
        </p:txBody>
      </p:sp>
      <p:sp>
        <p:nvSpPr>
          <p:cNvPr id="55" name="Text Placeholder 54"/>
          <p:cNvSpPr>
            <a:spLocks noGrp="1"/>
          </p:cNvSpPr>
          <p:nvPr>
            <p:ph type="body" sz="half" idx="61"/>
          </p:nvPr>
        </p:nvSpPr>
        <p:spPr>
          <a:xfrm>
            <a:off x="7182324" y="4655723"/>
            <a:ext cx="1828800" cy="365760"/>
          </a:xfrm>
          <a:solidFill>
            <a:schemeClr val="accent6">
              <a:lumMod val="75000"/>
            </a:schemeClr>
          </a:solidFill>
          <a:ln>
            <a:solidFill>
              <a:schemeClr val="bg1"/>
            </a:solidFill>
          </a:ln>
        </p:spPr>
        <p:txBody>
          <a:bodyPr/>
          <a:lstStyle/>
          <a:p>
            <a:pPr algn="ctr"/>
            <a:r>
              <a:rPr lang="en-US" sz="1800" dirty="0">
                <a:solidFill>
                  <a:schemeClr val="bg1"/>
                </a:solidFill>
              </a:rPr>
              <a:t>Title Goes Here</a:t>
            </a:r>
          </a:p>
        </p:txBody>
      </p:sp>
      <p:pic>
        <p:nvPicPr>
          <p:cNvPr id="4" name="Picture Placeholder 3"/>
          <p:cNvPicPr>
            <a:picLocks noGrp="1" noChangeAspect="1"/>
          </p:cNvPicPr>
          <p:nvPr>
            <p:ph type="pic" sz="quarter" idx="53"/>
          </p:nvPr>
        </p:nvPicPr>
        <p:blipFill>
          <a:blip r:embed="rId2">
            <a:extLst>
              <a:ext uri="{28A0092B-C50C-407E-A947-70E740481C1C}">
                <a14:useLocalDpi xmlns:a14="http://schemas.microsoft.com/office/drawing/2010/main" val="0"/>
              </a:ext>
            </a:extLst>
          </a:blip>
          <a:stretch>
            <a:fillRect/>
          </a:stretch>
        </p:blipFill>
        <p:spPr>
          <a:xfrm>
            <a:off x="5479948" y="958012"/>
            <a:ext cx="1600200" cy="1600200"/>
          </a:xfrm>
        </p:spPr>
      </p:pic>
      <p:pic>
        <p:nvPicPr>
          <p:cNvPr id="5" name="Picture Placeholder 4"/>
          <p:cNvPicPr>
            <a:picLocks noGrp="1" noChangeAspect="1"/>
          </p:cNvPicPr>
          <p:nvPr>
            <p:ph type="pic" sz="quarter" idx="54"/>
          </p:nvPr>
        </p:nvPicPr>
        <p:blipFill>
          <a:blip r:embed="rId3">
            <a:extLst>
              <a:ext uri="{28A0092B-C50C-407E-A947-70E740481C1C}">
                <a14:useLocalDpi xmlns:a14="http://schemas.microsoft.com/office/drawing/2010/main" val="0"/>
              </a:ext>
            </a:extLst>
          </a:blip>
          <a:srcRect/>
          <a:stretch>
            <a:fillRect/>
          </a:stretch>
        </p:blipFill>
        <p:spPr>
          <a:xfrm>
            <a:off x="6705718" y="2726895"/>
            <a:ext cx="1600200" cy="1600200"/>
          </a:xfrm>
        </p:spPr>
      </p:pic>
      <p:pic>
        <p:nvPicPr>
          <p:cNvPr id="6" name="Picture Placeholder 5"/>
          <p:cNvPicPr>
            <a:picLocks noGrp="1" noChangeAspect="1"/>
          </p:cNvPicPr>
          <p:nvPr>
            <p:ph type="pic" sz="quarter" idx="55"/>
          </p:nvPr>
        </p:nvPicPr>
        <p:blipFill>
          <a:blip r:embed="rId4">
            <a:extLst>
              <a:ext uri="{28A0092B-C50C-407E-A947-70E740481C1C}">
                <a14:useLocalDpi xmlns:a14="http://schemas.microsoft.com/office/drawing/2010/main" val="0"/>
              </a:ext>
            </a:extLst>
          </a:blip>
          <a:srcRect/>
          <a:stretch>
            <a:fillRect/>
          </a:stretch>
        </p:blipFill>
        <p:spPr>
          <a:xfrm>
            <a:off x="5177668" y="4306512"/>
            <a:ext cx="1600200" cy="1600200"/>
          </a:xfrm>
        </p:spPr>
      </p:pic>
      <p:grpSp>
        <p:nvGrpSpPr>
          <p:cNvPr id="23" name="Group 22"/>
          <p:cNvGrpSpPr/>
          <p:nvPr/>
        </p:nvGrpSpPr>
        <p:grpSpPr>
          <a:xfrm>
            <a:off x="127357" y="-11203"/>
            <a:ext cx="2524868" cy="613385"/>
            <a:chOff x="127357" y="-6354"/>
            <a:chExt cx="2524868" cy="613385"/>
          </a:xfrm>
          <a:effectLst/>
        </p:grpSpPr>
        <p:sp>
          <p:nvSpPr>
            <p:cNvPr id="24" name="Round Same Side Corner Rectangle 23"/>
            <p:cNvSpPr/>
            <p:nvPr/>
          </p:nvSpPr>
          <p:spPr bwMode="auto">
            <a:xfrm rot="10800000" flipH="1">
              <a:off x="127357" y="-6354"/>
              <a:ext cx="2524868" cy="613385"/>
            </a:xfrm>
            <a:prstGeom prst="round2SameRect">
              <a:avLst>
                <a:gd name="adj1" fmla="val 35205"/>
                <a:gd name="adj2" fmla="val 0"/>
              </a:avLst>
            </a:prstGeom>
            <a:solidFill>
              <a:schemeClr val="accent1">
                <a:alpha val="80000"/>
              </a:schemeClr>
            </a:solidFill>
            <a:ln w="19050">
              <a:noFill/>
              <a:round/>
              <a:headEnd/>
              <a:tailEnd/>
            </a:ln>
            <a:effectLst>
              <a:outerShdw blurRad="50800" dist="38100" dir="5400000" algn="t"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bg1"/>
                </a:solidFill>
              </a:endParaRPr>
            </a:p>
          </p:txBody>
        </p:sp>
        <p:sp>
          <p:nvSpPr>
            <p:cNvPr id="25" name="TextBox 24"/>
            <p:cNvSpPr txBox="1"/>
            <p:nvPr/>
          </p:nvSpPr>
          <p:spPr>
            <a:xfrm>
              <a:off x="127357" y="54118"/>
              <a:ext cx="2524868" cy="461665"/>
            </a:xfrm>
            <a:prstGeom prst="rect">
              <a:avLst/>
            </a:prstGeom>
            <a:noFill/>
          </p:spPr>
          <p:txBody>
            <a:bodyPr wrap="square" rtlCol="0">
              <a:spAutoFit/>
            </a:bodyPr>
            <a:lstStyle/>
            <a:p>
              <a:pPr algn="ctr"/>
              <a:r>
                <a:rPr lang="en-US" sz="2400" dirty="0">
                  <a:solidFill>
                    <a:schemeClr val="bg1">
                      <a:lumMod val="95000"/>
                    </a:schemeClr>
                  </a:solidFill>
                </a:rPr>
                <a:t>Slide Title</a:t>
              </a:r>
            </a:p>
          </p:txBody>
        </p:sp>
      </p:grpSp>
    </p:spTree>
    <p:extLst>
      <p:ext uri="{BB962C8B-B14F-4D97-AF65-F5344CB8AC3E}">
        <p14:creationId xmlns:p14="http://schemas.microsoft.com/office/powerpoint/2010/main" val="877330464"/>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799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452"/>
            <a:ext cx="12192000" cy="712904"/>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6"/>
            <a:ext cx="12191999" cy="712904"/>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a:solidFill>
                  <a:schemeClr val="tx1"/>
                </a:solidFill>
              </a:rPr>
              <a:t>Changing Image Elements :</a:t>
            </a:r>
            <a:endParaRPr lang="en-US" sz="2000" b="1" u="sng" dirty="0">
              <a:solidFill>
                <a:schemeClr val="tx1"/>
              </a:solidFill>
            </a:endParaRP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871" y="365126"/>
            <a:ext cx="12198871" cy="712904"/>
          </a:xfrm>
        </p:spPr>
        <p:txBody>
          <a:bodyPr>
            <a:normAutofit/>
          </a:bodyPr>
          <a:lstStyle/>
          <a:p>
            <a:pPr algn="ctr"/>
            <a:r>
              <a:rPr lang="en-US" sz="3200" dirty="0">
                <a:solidFill>
                  <a:schemeClr val="bg1"/>
                </a:solidFill>
              </a:rPr>
              <a:t>Image Tips</a:t>
            </a:r>
          </a:p>
        </p:txBody>
      </p:sp>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1" y="365126"/>
            <a:ext cx="12192000" cy="712904"/>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2124</TotalTime>
  <Words>1234</Words>
  <Application>Microsoft Office PowerPoint</Application>
  <PresentationFormat>Widescreen</PresentationFormat>
  <Paragraphs>51</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324</cp:revision>
  <dcterms:created xsi:type="dcterms:W3CDTF">2015-12-31T02:20:12Z</dcterms:created>
  <dcterms:modified xsi:type="dcterms:W3CDTF">2016-09-14T19:32:30Z</dcterms:modified>
</cp:coreProperties>
</file>