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4101122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132610"/>
            <a:ext cx="12192000" cy="5391758"/>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6" name="Group 35"/>
          <p:cNvGrpSpPr/>
          <p:nvPr/>
        </p:nvGrpSpPr>
        <p:grpSpPr>
          <a:xfrm>
            <a:off x="3567848" y="1606592"/>
            <a:ext cx="2458064" cy="3561080"/>
            <a:chOff x="2790186" y="1624044"/>
            <a:chExt cx="1843548" cy="2670810"/>
          </a:xfrm>
          <a:effectLst>
            <a:outerShdw blurRad="50800" dist="38100" dir="8100000" algn="tr" rotWithShape="0">
              <a:prstClr val="black">
                <a:alpha val="40000"/>
              </a:prstClr>
            </a:outerShdw>
          </a:effectLst>
        </p:grpSpPr>
        <p:sp>
          <p:nvSpPr>
            <p:cNvPr id="37" name="Rectangle 36"/>
            <p:cNvSpPr/>
            <p:nvPr/>
          </p:nvSpPr>
          <p:spPr>
            <a:xfrm>
              <a:off x="2790186"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3149985" y="1624044"/>
              <a:ext cx="1123950" cy="746637"/>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1" name="Text Placeholder 3"/>
          <p:cNvSpPr txBox="1">
            <a:spLocks/>
          </p:cNvSpPr>
          <p:nvPr/>
        </p:nvSpPr>
        <p:spPr>
          <a:xfrm>
            <a:off x="3858302"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dirty="0">
              <a:solidFill>
                <a:schemeClr val="bg2">
                  <a:lumMod val="10000"/>
                </a:schemeClr>
              </a:solidFill>
              <a:cs typeface="+mj-cs"/>
            </a:endParaRPr>
          </a:p>
        </p:txBody>
      </p:sp>
      <p:sp>
        <p:nvSpPr>
          <p:cNvPr id="42" name="Freeform 62"/>
          <p:cNvSpPr>
            <a:spLocks noChangeAspect="1" noEditPoints="1"/>
          </p:cNvSpPr>
          <p:nvPr/>
        </p:nvSpPr>
        <p:spPr bwMode="auto">
          <a:xfrm>
            <a:off x="4535962" y="1812279"/>
            <a:ext cx="521839" cy="526011"/>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43" name="Group 42"/>
          <p:cNvGrpSpPr/>
          <p:nvPr/>
        </p:nvGrpSpPr>
        <p:grpSpPr>
          <a:xfrm>
            <a:off x="6163733" y="1606592"/>
            <a:ext cx="2458064" cy="3561080"/>
            <a:chOff x="6633984" y="1624044"/>
            <a:chExt cx="1843548" cy="2670810"/>
          </a:xfrm>
          <a:effectLst>
            <a:outerShdw blurRad="50800" dist="38100" dir="2700000" algn="tl" rotWithShape="0">
              <a:prstClr val="black">
                <a:alpha val="40000"/>
              </a:prstClr>
            </a:outerShdw>
          </a:effectLst>
        </p:grpSpPr>
        <p:sp>
          <p:nvSpPr>
            <p:cNvPr id="44" name="Rectangle 43"/>
            <p:cNvSpPr/>
            <p:nvPr/>
          </p:nvSpPr>
          <p:spPr>
            <a:xfrm>
              <a:off x="6633984"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993783" y="1624044"/>
              <a:ext cx="1123950" cy="746637"/>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8" name="Text Placeholder 3"/>
          <p:cNvSpPr txBox="1">
            <a:spLocks/>
          </p:cNvSpPr>
          <p:nvPr/>
        </p:nvSpPr>
        <p:spPr>
          <a:xfrm>
            <a:off x="6454187"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p>
        </p:txBody>
      </p:sp>
      <p:sp>
        <p:nvSpPr>
          <p:cNvPr id="49" name="Freeform 132"/>
          <p:cNvSpPr>
            <a:spLocks noChangeAspect="1" noEditPoints="1"/>
          </p:cNvSpPr>
          <p:nvPr/>
        </p:nvSpPr>
        <p:spPr bwMode="auto">
          <a:xfrm>
            <a:off x="7087964" y="1783736"/>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333" dirty="0">
              <a:solidFill>
                <a:schemeClr val="bg1">
                  <a:lumMod val="9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3871" r="13871"/>
          <a:stretch>
            <a:fillRect/>
          </a:stretch>
        </p:blipFill>
        <p:spPr>
          <a:effectLst>
            <a:outerShdw blurRad="50800" dist="38100" dir="2700000" algn="tl" rotWithShape="0">
              <a:prstClr val="black">
                <a:alpha val="40000"/>
              </a:prstClr>
            </a:outerShdw>
          </a:effectLst>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13871" r="13871"/>
          <a:stretch>
            <a:fillRect/>
          </a:stretch>
        </p:blipFill>
        <p:spPr>
          <a:effectLst>
            <a:outerShdw blurRad="50800" dist="38100" dir="8100000" algn="tr" rotWithShape="0">
              <a:prstClr val="black">
                <a:alpha val="40000"/>
              </a:prstClr>
            </a:outerShdw>
          </a:effectLst>
        </p:spPr>
      </p:pic>
      <p:grpSp>
        <p:nvGrpSpPr>
          <p:cNvPr id="22" name="Group 21"/>
          <p:cNvGrpSpPr/>
          <p:nvPr/>
        </p:nvGrpSpPr>
        <p:grpSpPr>
          <a:xfrm>
            <a:off x="127357" y="-11203"/>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6132311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500"/>
                                        <p:tgtEl>
                                          <p:spTgt spid="1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up)">
                                      <p:cBhvr>
                                        <p:cTn id="28" dur="1000"/>
                                        <p:tgtEl>
                                          <p:spTgt spid="41"/>
                                        </p:tgtEl>
                                      </p:cBhvr>
                                    </p:animEffect>
                                  </p:childTnLst>
                                </p:cTn>
                              </p:par>
                            </p:childTnLst>
                          </p:cTn>
                        </p:par>
                        <p:par>
                          <p:cTn id="29" fill="hold">
                            <p:stCondLst>
                              <p:cond delay="3500"/>
                            </p:stCondLst>
                            <p:childTnLst>
                              <p:par>
                                <p:cTn id="30" presetID="22" presetClass="entr" presetSubtype="1"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up)">
                                      <p:cBhvr>
                                        <p:cTn id="32" dur="500"/>
                                        <p:tgtEl>
                                          <p:spTgt spid="43"/>
                                        </p:tgtEl>
                                      </p:cBhvr>
                                    </p:animEffect>
                                  </p:childTnLst>
                                </p:cTn>
                              </p:par>
                            </p:childTnLst>
                          </p:cTn>
                        </p:par>
                        <p:par>
                          <p:cTn id="33" fill="hold">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p:cTn id="36" dur="500" fill="hold"/>
                                        <p:tgtEl>
                                          <p:spTgt spid="49"/>
                                        </p:tgtEl>
                                        <p:attrNameLst>
                                          <p:attrName>ppt_w</p:attrName>
                                        </p:attrNameLst>
                                      </p:cBhvr>
                                      <p:tavLst>
                                        <p:tav tm="0">
                                          <p:val>
                                            <p:fltVal val="0"/>
                                          </p:val>
                                        </p:tav>
                                        <p:tav tm="100000">
                                          <p:val>
                                            <p:strVal val="#ppt_w"/>
                                          </p:val>
                                        </p:tav>
                                      </p:tavLst>
                                    </p:anim>
                                    <p:anim calcmode="lin" valueType="num">
                                      <p:cBhvr>
                                        <p:cTn id="37" dur="500" fill="hold"/>
                                        <p:tgtEl>
                                          <p:spTgt spid="49"/>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up)">
                                      <p:cBhvr>
                                        <p:cTn id="41" dur="1000"/>
                                        <p:tgtEl>
                                          <p:spTgt spid="48"/>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animBg="1"/>
      <p:bldP spid="48" grpId="0"/>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2097</TotalTime>
  <Words>1248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319</cp:revision>
  <dcterms:created xsi:type="dcterms:W3CDTF">2015-12-31T02:20:12Z</dcterms:created>
  <dcterms:modified xsi:type="dcterms:W3CDTF">2016-09-14T19:05:41Z</dcterms:modified>
</cp:coreProperties>
</file>