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F5CA46"/>
    <a:srgbClr val="B8AE8D"/>
    <a:srgbClr val="AAA688"/>
    <a:srgbClr val="E18E52"/>
    <a:srgbClr val="FF8637"/>
    <a:srgbClr val="B1B1B1"/>
    <a:srgbClr val="FFCC02"/>
    <a:srgbClr val="FF9B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199299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bwMode="auto">
          <a:xfrm>
            <a:off x="0" y="1019330"/>
            <a:ext cx="12192000" cy="5396459"/>
          </a:xfrm>
          <a:prstGeom prst="rect">
            <a:avLst/>
          </a:prstGeom>
          <a:solidFill>
            <a:schemeClr val="bg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cxnSp>
        <p:nvCxnSpPr>
          <p:cNvPr id="3" name="Straight Connector 2"/>
          <p:cNvCxnSpPr/>
          <p:nvPr/>
        </p:nvCxnSpPr>
        <p:spPr>
          <a:xfrm flipV="1">
            <a:off x="-932" y="4135120"/>
            <a:ext cx="0" cy="1766"/>
          </a:xfrm>
          <a:prstGeom prst="line">
            <a:avLst/>
          </a:prstGeom>
        </p:spPr>
        <p:style>
          <a:lnRef idx="1">
            <a:schemeClr val="accent1"/>
          </a:lnRef>
          <a:fillRef idx="0">
            <a:schemeClr val="accent1"/>
          </a:fillRef>
          <a:effectRef idx="0">
            <a:schemeClr val="accent1"/>
          </a:effectRef>
          <a:fontRef idx="minor">
            <a:schemeClr val="tx1"/>
          </a:fontRef>
        </p:style>
      </p:cxnSp>
      <p:sp>
        <p:nvSpPr>
          <p:cNvPr id="101" name="Freeform 100"/>
          <p:cNvSpPr/>
          <p:nvPr/>
        </p:nvSpPr>
        <p:spPr>
          <a:xfrm>
            <a:off x="1818119" y="1818946"/>
            <a:ext cx="2026827" cy="2639028"/>
          </a:xfrm>
          <a:custGeom>
            <a:avLst/>
            <a:gdLst>
              <a:gd name="connsiteX0" fmla="*/ 0 w 2247288"/>
              <a:gd name="connsiteY0" fmla="*/ 0 h 2655864"/>
              <a:gd name="connsiteX1" fmla="*/ 2 w 2247288"/>
              <a:gd name="connsiteY1" fmla="*/ 0 h 2655864"/>
              <a:gd name="connsiteX2" fmla="*/ 2 w 2247288"/>
              <a:gd name="connsiteY2" fmla="*/ 208460 h 2655864"/>
              <a:gd name="connsiteX3" fmla="*/ 1123976 w 2247288"/>
              <a:gd name="connsiteY3" fmla="*/ 519612 h 2655864"/>
              <a:gd name="connsiteX4" fmla="*/ 2247288 w 2247288"/>
              <a:gd name="connsiteY4" fmla="*/ 208644 h 2655864"/>
              <a:gd name="connsiteX5" fmla="*/ 2247288 w 2247288"/>
              <a:gd name="connsiteY5" fmla="*/ 2412083 h 2655864"/>
              <a:gd name="connsiteX6" fmla="*/ 1123977 w 2247288"/>
              <a:gd name="connsiteY6" fmla="*/ 1597324 h 2655864"/>
              <a:gd name="connsiteX7" fmla="*/ 2 w 2247288"/>
              <a:gd name="connsiteY7" fmla="*/ 2412564 h 2655864"/>
              <a:gd name="connsiteX8" fmla="*/ 2 w 2247288"/>
              <a:gd name="connsiteY8" fmla="*/ 2655864 h 2655864"/>
              <a:gd name="connsiteX9" fmla="*/ 0 w 2247288"/>
              <a:gd name="connsiteY9" fmla="*/ 2655864 h 265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47288" h="2655864">
                <a:moveTo>
                  <a:pt x="0" y="0"/>
                </a:moveTo>
                <a:lnTo>
                  <a:pt x="2" y="0"/>
                </a:lnTo>
                <a:lnTo>
                  <a:pt x="2" y="208460"/>
                </a:lnTo>
                <a:lnTo>
                  <a:pt x="1123976" y="519612"/>
                </a:lnTo>
                <a:lnTo>
                  <a:pt x="2247288" y="208644"/>
                </a:lnTo>
                <a:lnTo>
                  <a:pt x="2247288" y="2412083"/>
                </a:lnTo>
                <a:lnTo>
                  <a:pt x="1123977" y="1597324"/>
                </a:lnTo>
                <a:lnTo>
                  <a:pt x="2" y="2412564"/>
                </a:lnTo>
                <a:lnTo>
                  <a:pt x="2" y="2655864"/>
                </a:lnTo>
                <a:lnTo>
                  <a:pt x="0" y="2655864"/>
                </a:lnTo>
                <a:close/>
              </a:path>
            </a:pathLst>
          </a:custGeom>
          <a:solidFill>
            <a:srgbClr val="2E75B5">
              <a:alpha val="40000"/>
            </a:srgbClr>
          </a:solidFill>
          <a:ln w="6350">
            <a:solidFill>
              <a:srgbClr val="2E74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2534025" y="2518734"/>
            <a:ext cx="595614" cy="595614"/>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1</a:t>
            </a:r>
          </a:p>
        </p:txBody>
      </p:sp>
      <p:grpSp>
        <p:nvGrpSpPr>
          <p:cNvPr id="14" name="Group 13"/>
          <p:cNvGrpSpPr/>
          <p:nvPr/>
        </p:nvGrpSpPr>
        <p:grpSpPr>
          <a:xfrm>
            <a:off x="1819348" y="1210630"/>
            <a:ext cx="2085818" cy="1112610"/>
            <a:chOff x="2774092" y="1213784"/>
            <a:chExt cx="2085818" cy="1112610"/>
          </a:xfrm>
        </p:grpSpPr>
        <p:sp>
          <p:nvSpPr>
            <p:cNvPr id="66" name="Freeform 65"/>
            <p:cNvSpPr/>
            <p:nvPr/>
          </p:nvSpPr>
          <p:spPr>
            <a:xfrm rot="5400000">
              <a:off x="3231499" y="756377"/>
              <a:ext cx="1112610" cy="2027424"/>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5400000"/>
                </a:camera>
                <a:lightRig rig="threePt" dir="t"/>
              </a:scene3d>
            </a:bodyPr>
            <a:lstStyle/>
            <a:p>
              <a:pPr algn="ctr"/>
              <a:endParaRPr lang="en-US" dirty="0"/>
            </a:p>
          </p:txBody>
        </p:sp>
        <p:sp>
          <p:nvSpPr>
            <p:cNvPr id="69" name="TextBox 68"/>
            <p:cNvSpPr txBox="1"/>
            <p:nvPr/>
          </p:nvSpPr>
          <p:spPr>
            <a:xfrm>
              <a:off x="2832486" y="1456803"/>
              <a:ext cx="2027424" cy="40095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a:solidFill>
                    <a:schemeClr val="bg1"/>
                  </a:solidFill>
                </a:rPr>
                <a:t>Lorem Ipsum</a:t>
              </a:r>
            </a:p>
          </p:txBody>
        </p:sp>
      </p:grpSp>
      <p:sp>
        <p:nvSpPr>
          <p:cNvPr id="67" name="Freeform 66"/>
          <p:cNvSpPr/>
          <p:nvPr/>
        </p:nvSpPr>
        <p:spPr>
          <a:xfrm rot="16200000">
            <a:off x="1374271" y="3742228"/>
            <a:ext cx="2915120" cy="2027423"/>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1818119" y="4347598"/>
            <a:ext cx="2027424" cy="1600438"/>
          </a:xfrm>
          <a:prstGeom prst="rect">
            <a:avLst/>
          </a:prstGeom>
          <a:noFill/>
          <a:effectLst/>
        </p:spPr>
        <p:txBody>
          <a:bodyPr wrap="square" rtlCol="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a:t>
            </a:r>
          </a:p>
        </p:txBody>
      </p:sp>
      <p:sp>
        <p:nvSpPr>
          <p:cNvPr id="102" name="Freeform 101"/>
          <p:cNvSpPr/>
          <p:nvPr/>
        </p:nvSpPr>
        <p:spPr>
          <a:xfrm>
            <a:off x="4029830" y="1783826"/>
            <a:ext cx="2026827" cy="2639028"/>
          </a:xfrm>
          <a:custGeom>
            <a:avLst/>
            <a:gdLst>
              <a:gd name="connsiteX0" fmla="*/ 0 w 2247288"/>
              <a:gd name="connsiteY0" fmla="*/ 0 h 2655864"/>
              <a:gd name="connsiteX1" fmla="*/ 2 w 2247288"/>
              <a:gd name="connsiteY1" fmla="*/ 0 h 2655864"/>
              <a:gd name="connsiteX2" fmla="*/ 2 w 2247288"/>
              <a:gd name="connsiteY2" fmla="*/ 208460 h 2655864"/>
              <a:gd name="connsiteX3" fmla="*/ 1123976 w 2247288"/>
              <a:gd name="connsiteY3" fmla="*/ 519612 h 2655864"/>
              <a:gd name="connsiteX4" fmla="*/ 2247288 w 2247288"/>
              <a:gd name="connsiteY4" fmla="*/ 208644 h 2655864"/>
              <a:gd name="connsiteX5" fmla="*/ 2247288 w 2247288"/>
              <a:gd name="connsiteY5" fmla="*/ 2412083 h 2655864"/>
              <a:gd name="connsiteX6" fmla="*/ 1123977 w 2247288"/>
              <a:gd name="connsiteY6" fmla="*/ 1597324 h 2655864"/>
              <a:gd name="connsiteX7" fmla="*/ 2 w 2247288"/>
              <a:gd name="connsiteY7" fmla="*/ 2412564 h 2655864"/>
              <a:gd name="connsiteX8" fmla="*/ 2 w 2247288"/>
              <a:gd name="connsiteY8" fmla="*/ 2655864 h 2655864"/>
              <a:gd name="connsiteX9" fmla="*/ 0 w 2247288"/>
              <a:gd name="connsiteY9" fmla="*/ 2655864 h 265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47288" h="2655864">
                <a:moveTo>
                  <a:pt x="0" y="0"/>
                </a:moveTo>
                <a:lnTo>
                  <a:pt x="2" y="0"/>
                </a:lnTo>
                <a:lnTo>
                  <a:pt x="2" y="208460"/>
                </a:lnTo>
                <a:lnTo>
                  <a:pt x="1123976" y="519612"/>
                </a:lnTo>
                <a:lnTo>
                  <a:pt x="2247288" y="208644"/>
                </a:lnTo>
                <a:lnTo>
                  <a:pt x="2247288" y="2412083"/>
                </a:lnTo>
                <a:lnTo>
                  <a:pt x="1123977" y="1597324"/>
                </a:lnTo>
                <a:lnTo>
                  <a:pt x="2" y="2412564"/>
                </a:lnTo>
                <a:lnTo>
                  <a:pt x="2" y="2655864"/>
                </a:lnTo>
                <a:lnTo>
                  <a:pt x="0" y="2655864"/>
                </a:lnTo>
                <a:close/>
              </a:path>
            </a:pathLst>
          </a:custGeom>
          <a:solidFill>
            <a:srgbClr val="C15811">
              <a:alpha val="40000"/>
            </a:srgbClr>
          </a:solidFill>
          <a:ln w="6350">
            <a:solidFill>
              <a:srgbClr val="C258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4749438" y="2518734"/>
            <a:ext cx="595614" cy="595614"/>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2</a:t>
            </a:r>
          </a:p>
        </p:txBody>
      </p:sp>
      <p:sp>
        <p:nvSpPr>
          <p:cNvPr id="78" name="Freeform 77"/>
          <p:cNvSpPr/>
          <p:nvPr/>
        </p:nvSpPr>
        <p:spPr>
          <a:xfrm rot="16200000">
            <a:off x="3589684" y="3742228"/>
            <a:ext cx="2915120" cy="2027423"/>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4033532" y="4347598"/>
            <a:ext cx="2027424" cy="1600438"/>
          </a:xfrm>
          <a:prstGeom prst="rect">
            <a:avLst/>
          </a:prstGeom>
          <a:noFill/>
          <a:effectLst/>
        </p:spPr>
        <p:txBody>
          <a:bodyPr wrap="square" rtlCol="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a:t>
            </a:r>
          </a:p>
        </p:txBody>
      </p:sp>
      <p:sp>
        <p:nvSpPr>
          <p:cNvPr id="103" name="Freeform 102"/>
          <p:cNvSpPr/>
          <p:nvPr/>
        </p:nvSpPr>
        <p:spPr>
          <a:xfrm>
            <a:off x="6251245" y="1774839"/>
            <a:ext cx="2026827" cy="2639028"/>
          </a:xfrm>
          <a:custGeom>
            <a:avLst/>
            <a:gdLst>
              <a:gd name="connsiteX0" fmla="*/ 0 w 2247288"/>
              <a:gd name="connsiteY0" fmla="*/ 0 h 2655864"/>
              <a:gd name="connsiteX1" fmla="*/ 2 w 2247288"/>
              <a:gd name="connsiteY1" fmla="*/ 0 h 2655864"/>
              <a:gd name="connsiteX2" fmla="*/ 2 w 2247288"/>
              <a:gd name="connsiteY2" fmla="*/ 208460 h 2655864"/>
              <a:gd name="connsiteX3" fmla="*/ 1123976 w 2247288"/>
              <a:gd name="connsiteY3" fmla="*/ 519612 h 2655864"/>
              <a:gd name="connsiteX4" fmla="*/ 2247288 w 2247288"/>
              <a:gd name="connsiteY4" fmla="*/ 208644 h 2655864"/>
              <a:gd name="connsiteX5" fmla="*/ 2247288 w 2247288"/>
              <a:gd name="connsiteY5" fmla="*/ 2412083 h 2655864"/>
              <a:gd name="connsiteX6" fmla="*/ 1123977 w 2247288"/>
              <a:gd name="connsiteY6" fmla="*/ 1597324 h 2655864"/>
              <a:gd name="connsiteX7" fmla="*/ 2 w 2247288"/>
              <a:gd name="connsiteY7" fmla="*/ 2412564 h 2655864"/>
              <a:gd name="connsiteX8" fmla="*/ 2 w 2247288"/>
              <a:gd name="connsiteY8" fmla="*/ 2655864 h 2655864"/>
              <a:gd name="connsiteX9" fmla="*/ 0 w 2247288"/>
              <a:gd name="connsiteY9" fmla="*/ 2655864 h 265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47288" h="2655864">
                <a:moveTo>
                  <a:pt x="0" y="0"/>
                </a:moveTo>
                <a:lnTo>
                  <a:pt x="2" y="0"/>
                </a:lnTo>
                <a:lnTo>
                  <a:pt x="2" y="208460"/>
                </a:lnTo>
                <a:lnTo>
                  <a:pt x="1123976" y="519612"/>
                </a:lnTo>
                <a:lnTo>
                  <a:pt x="2247288" y="208644"/>
                </a:lnTo>
                <a:lnTo>
                  <a:pt x="2247288" y="2412083"/>
                </a:lnTo>
                <a:lnTo>
                  <a:pt x="1123977" y="1597324"/>
                </a:lnTo>
                <a:lnTo>
                  <a:pt x="2" y="2412564"/>
                </a:lnTo>
                <a:lnTo>
                  <a:pt x="2" y="2655864"/>
                </a:lnTo>
                <a:lnTo>
                  <a:pt x="0" y="2655864"/>
                </a:lnTo>
                <a:close/>
              </a:path>
            </a:pathLst>
          </a:custGeom>
          <a:solidFill>
            <a:srgbClr val="7C7C7C">
              <a:alpha val="40000"/>
            </a:srgbClr>
          </a:solidFill>
          <a:ln w="6350">
            <a:solidFill>
              <a:srgbClr val="7B7B7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6965449" y="2512722"/>
            <a:ext cx="595614" cy="595614"/>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3</a:t>
            </a:r>
          </a:p>
        </p:txBody>
      </p:sp>
      <p:sp>
        <p:nvSpPr>
          <p:cNvPr id="87" name="Freeform 86"/>
          <p:cNvSpPr/>
          <p:nvPr/>
        </p:nvSpPr>
        <p:spPr>
          <a:xfrm rot="16200000">
            <a:off x="5805695" y="3736216"/>
            <a:ext cx="2915120" cy="2027423"/>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TextBox 87"/>
          <p:cNvSpPr txBox="1"/>
          <p:nvPr/>
        </p:nvSpPr>
        <p:spPr>
          <a:xfrm>
            <a:off x="6249543" y="4341586"/>
            <a:ext cx="2027424" cy="1600438"/>
          </a:xfrm>
          <a:prstGeom prst="rect">
            <a:avLst/>
          </a:prstGeom>
          <a:noFill/>
          <a:effectLst/>
        </p:spPr>
        <p:txBody>
          <a:bodyPr wrap="square" rtlCol="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a:t>
            </a:r>
          </a:p>
        </p:txBody>
      </p:sp>
      <p:sp>
        <p:nvSpPr>
          <p:cNvPr id="104" name="Freeform 103"/>
          <p:cNvSpPr/>
          <p:nvPr/>
        </p:nvSpPr>
        <p:spPr>
          <a:xfrm>
            <a:off x="8439686" y="1780866"/>
            <a:ext cx="2026827" cy="2639028"/>
          </a:xfrm>
          <a:custGeom>
            <a:avLst/>
            <a:gdLst>
              <a:gd name="connsiteX0" fmla="*/ 0 w 2247288"/>
              <a:gd name="connsiteY0" fmla="*/ 0 h 2655864"/>
              <a:gd name="connsiteX1" fmla="*/ 2 w 2247288"/>
              <a:gd name="connsiteY1" fmla="*/ 0 h 2655864"/>
              <a:gd name="connsiteX2" fmla="*/ 2 w 2247288"/>
              <a:gd name="connsiteY2" fmla="*/ 208460 h 2655864"/>
              <a:gd name="connsiteX3" fmla="*/ 1123976 w 2247288"/>
              <a:gd name="connsiteY3" fmla="*/ 519612 h 2655864"/>
              <a:gd name="connsiteX4" fmla="*/ 2247288 w 2247288"/>
              <a:gd name="connsiteY4" fmla="*/ 208644 h 2655864"/>
              <a:gd name="connsiteX5" fmla="*/ 2247288 w 2247288"/>
              <a:gd name="connsiteY5" fmla="*/ 2412083 h 2655864"/>
              <a:gd name="connsiteX6" fmla="*/ 1123977 w 2247288"/>
              <a:gd name="connsiteY6" fmla="*/ 1597324 h 2655864"/>
              <a:gd name="connsiteX7" fmla="*/ 2 w 2247288"/>
              <a:gd name="connsiteY7" fmla="*/ 2412564 h 2655864"/>
              <a:gd name="connsiteX8" fmla="*/ 2 w 2247288"/>
              <a:gd name="connsiteY8" fmla="*/ 2655864 h 2655864"/>
              <a:gd name="connsiteX9" fmla="*/ 0 w 2247288"/>
              <a:gd name="connsiteY9" fmla="*/ 2655864 h 265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47288" h="2655864">
                <a:moveTo>
                  <a:pt x="0" y="0"/>
                </a:moveTo>
                <a:lnTo>
                  <a:pt x="2" y="0"/>
                </a:lnTo>
                <a:lnTo>
                  <a:pt x="2" y="208460"/>
                </a:lnTo>
                <a:lnTo>
                  <a:pt x="1123976" y="519612"/>
                </a:lnTo>
                <a:lnTo>
                  <a:pt x="2247288" y="208644"/>
                </a:lnTo>
                <a:lnTo>
                  <a:pt x="2247288" y="2412083"/>
                </a:lnTo>
                <a:lnTo>
                  <a:pt x="1123977" y="1597324"/>
                </a:lnTo>
                <a:lnTo>
                  <a:pt x="2" y="2412564"/>
                </a:lnTo>
                <a:lnTo>
                  <a:pt x="2" y="2655864"/>
                </a:lnTo>
                <a:lnTo>
                  <a:pt x="0" y="2655864"/>
                </a:lnTo>
                <a:close/>
              </a:path>
            </a:pathLst>
          </a:custGeom>
          <a:solidFill>
            <a:srgbClr val="538135">
              <a:alpha val="40000"/>
            </a:srgbClr>
          </a:solidFill>
          <a:ln w="6350">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9168054" y="2512722"/>
            <a:ext cx="595614" cy="595614"/>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4</a:t>
            </a:r>
          </a:p>
        </p:txBody>
      </p:sp>
      <p:sp>
        <p:nvSpPr>
          <p:cNvPr id="96" name="Freeform 95"/>
          <p:cNvSpPr/>
          <p:nvPr/>
        </p:nvSpPr>
        <p:spPr>
          <a:xfrm rot="16200000">
            <a:off x="8008300" y="3736216"/>
            <a:ext cx="2915120" cy="2027423"/>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p:cNvSpPr txBox="1"/>
          <p:nvPr/>
        </p:nvSpPr>
        <p:spPr>
          <a:xfrm>
            <a:off x="8452148" y="4341586"/>
            <a:ext cx="2027424" cy="1600438"/>
          </a:xfrm>
          <a:prstGeom prst="rect">
            <a:avLst/>
          </a:prstGeom>
          <a:noFill/>
          <a:effectLst/>
        </p:spPr>
        <p:txBody>
          <a:bodyPr wrap="square" rtlCol="0">
            <a:spAutoFit/>
          </a:bodyPr>
          <a:lstStyle/>
          <a:p>
            <a:r>
              <a:rPr lang="en-US" sz="1400" dirty="0">
                <a:solidFill>
                  <a:schemeClr val="bg1">
                    <a:lumMod val="85000"/>
                  </a:schemeClr>
                </a:solidFill>
              </a:rPr>
              <a:t>Lorem ipsum dolor sit amet, consectetur adipiscing elit, sed do eiusmod tempor incididunt ut labore et dolore magna aliqua. Ut enim ad minim veniam</a:t>
            </a:r>
          </a:p>
        </p:txBody>
      </p:sp>
      <p:grpSp>
        <p:nvGrpSpPr>
          <p:cNvPr id="54" name="Group 53"/>
          <p:cNvGrpSpPr/>
          <p:nvPr/>
        </p:nvGrpSpPr>
        <p:grpSpPr>
          <a:xfrm>
            <a:off x="4026388" y="1205153"/>
            <a:ext cx="2085818" cy="1112610"/>
            <a:chOff x="2774092" y="1213784"/>
            <a:chExt cx="2085818" cy="1112610"/>
          </a:xfrm>
        </p:grpSpPr>
        <p:sp>
          <p:nvSpPr>
            <p:cNvPr id="55" name="Freeform 54"/>
            <p:cNvSpPr/>
            <p:nvPr/>
          </p:nvSpPr>
          <p:spPr>
            <a:xfrm rot="5400000">
              <a:off x="3231499" y="756377"/>
              <a:ext cx="1112610" cy="2027424"/>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5400000"/>
                </a:camera>
                <a:lightRig rig="threePt" dir="t"/>
              </a:scene3d>
            </a:bodyPr>
            <a:lstStyle/>
            <a:p>
              <a:pPr algn="ctr"/>
              <a:endParaRPr lang="en-US" dirty="0"/>
            </a:p>
          </p:txBody>
        </p:sp>
        <p:sp>
          <p:nvSpPr>
            <p:cNvPr id="56" name="TextBox 55"/>
            <p:cNvSpPr txBox="1"/>
            <p:nvPr/>
          </p:nvSpPr>
          <p:spPr>
            <a:xfrm>
              <a:off x="2832486" y="1456803"/>
              <a:ext cx="2027424" cy="40095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a:solidFill>
                    <a:schemeClr val="bg1"/>
                  </a:solidFill>
                </a:rPr>
                <a:t>Lorem Ipsum</a:t>
              </a:r>
            </a:p>
          </p:txBody>
        </p:sp>
      </p:grpSp>
      <p:grpSp>
        <p:nvGrpSpPr>
          <p:cNvPr id="57" name="Group 56"/>
          <p:cNvGrpSpPr/>
          <p:nvPr/>
        </p:nvGrpSpPr>
        <p:grpSpPr>
          <a:xfrm>
            <a:off x="6239715" y="1205153"/>
            <a:ext cx="2085818" cy="1112610"/>
            <a:chOff x="2774092" y="1213784"/>
            <a:chExt cx="2085818" cy="1112610"/>
          </a:xfrm>
        </p:grpSpPr>
        <p:sp>
          <p:nvSpPr>
            <p:cNvPr id="58" name="Freeform 57"/>
            <p:cNvSpPr/>
            <p:nvPr/>
          </p:nvSpPr>
          <p:spPr>
            <a:xfrm rot="5400000">
              <a:off x="3231499" y="756377"/>
              <a:ext cx="1112610" cy="2027424"/>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5400000"/>
                </a:camera>
                <a:lightRig rig="threePt" dir="t"/>
              </a:scene3d>
            </a:bodyPr>
            <a:lstStyle/>
            <a:p>
              <a:pPr algn="ctr"/>
              <a:endParaRPr lang="en-US" dirty="0"/>
            </a:p>
          </p:txBody>
        </p:sp>
        <p:sp>
          <p:nvSpPr>
            <p:cNvPr id="59" name="TextBox 58"/>
            <p:cNvSpPr txBox="1"/>
            <p:nvPr/>
          </p:nvSpPr>
          <p:spPr>
            <a:xfrm>
              <a:off x="2832486" y="1456803"/>
              <a:ext cx="2027424" cy="40095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a:solidFill>
                    <a:schemeClr val="bg1"/>
                  </a:solidFill>
                </a:rPr>
                <a:t>Lorem Ipsum</a:t>
              </a:r>
            </a:p>
          </p:txBody>
        </p:sp>
      </p:grpSp>
      <p:grpSp>
        <p:nvGrpSpPr>
          <p:cNvPr id="60" name="Group 59"/>
          <p:cNvGrpSpPr/>
          <p:nvPr/>
        </p:nvGrpSpPr>
        <p:grpSpPr>
          <a:xfrm>
            <a:off x="8439686" y="1205153"/>
            <a:ext cx="2085818" cy="1112610"/>
            <a:chOff x="2774092" y="1213784"/>
            <a:chExt cx="2085818" cy="1112610"/>
          </a:xfrm>
        </p:grpSpPr>
        <p:sp>
          <p:nvSpPr>
            <p:cNvPr id="61" name="Freeform 60"/>
            <p:cNvSpPr/>
            <p:nvPr/>
          </p:nvSpPr>
          <p:spPr>
            <a:xfrm rot="5400000">
              <a:off x="3231499" y="756377"/>
              <a:ext cx="1112610" cy="2027424"/>
            </a:xfrm>
            <a:custGeom>
              <a:avLst/>
              <a:gdLst>
                <a:gd name="connsiteX0" fmla="*/ 0 w 1614567"/>
                <a:gd name="connsiteY0" fmla="*/ 2334409 h 2334409"/>
                <a:gd name="connsiteX1" fmla="*/ 0 w 1614567"/>
                <a:gd name="connsiteY1" fmla="*/ 0 h 2334409"/>
                <a:gd name="connsiteX2" fmla="*/ 800100 w 1614567"/>
                <a:gd name="connsiteY2" fmla="*/ 0 h 2334409"/>
                <a:gd name="connsiteX3" fmla="*/ 840015 w 1614567"/>
                <a:gd name="connsiteY3" fmla="*/ 0 h 2334409"/>
                <a:gd name="connsiteX4" fmla="*/ 1207334 w 1614567"/>
                <a:gd name="connsiteY4" fmla="*/ 0 h 2334409"/>
                <a:gd name="connsiteX5" fmla="*/ 1614567 w 1614567"/>
                <a:gd name="connsiteY5" fmla="*/ 1167205 h 2334409"/>
                <a:gd name="connsiteX6" fmla="*/ 1207334 w 1614567"/>
                <a:gd name="connsiteY6" fmla="*/ 2334409 h 2334409"/>
                <a:gd name="connsiteX7" fmla="*/ 840015 w 1614567"/>
                <a:gd name="connsiteY7" fmla="*/ 2334409 h 2334409"/>
                <a:gd name="connsiteX8" fmla="*/ 800100 w 1614567"/>
                <a:gd name="connsiteY8" fmla="*/ 2334409 h 2334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4567" h="2334409">
                  <a:moveTo>
                    <a:pt x="0" y="2334409"/>
                  </a:moveTo>
                  <a:lnTo>
                    <a:pt x="0" y="0"/>
                  </a:lnTo>
                  <a:lnTo>
                    <a:pt x="800100" y="0"/>
                  </a:lnTo>
                  <a:lnTo>
                    <a:pt x="840015" y="0"/>
                  </a:lnTo>
                  <a:lnTo>
                    <a:pt x="1207334" y="0"/>
                  </a:lnTo>
                  <a:lnTo>
                    <a:pt x="1614567" y="1167205"/>
                  </a:lnTo>
                  <a:lnTo>
                    <a:pt x="1207334" y="2334409"/>
                  </a:lnTo>
                  <a:lnTo>
                    <a:pt x="840015" y="2334409"/>
                  </a:lnTo>
                  <a:lnTo>
                    <a:pt x="800100" y="2334409"/>
                  </a:lnTo>
                  <a:close/>
                </a:path>
              </a:pathLst>
            </a:custGeom>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ln>
              <a:solidFill>
                <a:schemeClr val="bg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5400000"/>
                </a:camera>
                <a:lightRig rig="threePt" dir="t"/>
              </a:scene3d>
            </a:bodyPr>
            <a:lstStyle/>
            <a:p>
              <a:pPr algn="ctr"/>
              <a:endParaRPr lang="en-US" dirty="0"/>
            </a:p>
          </p:txBody>
        </p:sp>
        <p:sp>
          <p:nvSpPr>
            <p:cNvPr id="62" name="TextBox 61"/>
            <p:cNvSpPr txBox="1"/>
            <p:nvPr/>
          </p:nvSpPr>
          <p:spPr>
            <a:xfrm>
              <a:off x="2832486" y="1456803"/>
              <a:ext cx="2027424" cy="400954"/>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a:solidFill>
                    <a:schemeClr val="bg1"/>
                  </a:solidFill>
                </a:rPr>
                <a:t>Lorem Ipsum</a:t>
              </a:r>
            </a:p>
          </p:txBody>
        </p:sp>
      </p:grpSp>
      <p:grpSp>
        <p:nvGrpSpPr>
          <p:cNvPr id="41" name="Group 40"/>
          <p:cNvGrpSpPr/>
          <p:nvPr/>
        </p:nvGrpSpPr>
        <p:grpSpPr>
          <a:xfrm>
            <a:off x="127357" y="-11203"/>
            <a:ext cx="2524868" cy="613385"/>
            <a:chOff x="127357" y="-6354"/>
            <a:chExt cx="2524868" cy="613385"/>
          </a:xfrm>
        </p:grpSpPr>
        <p:sp>
          <p:nvSpPr>
            <p:cNvPr id="42" name="Round Same Side Corner Rectangle 41"/>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43" name="TextBox 4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2">
                      <a:lumMod val="10000"/>
                    </a:schemeClr>
                  </a:solidFill>
                </a:rPr>
                <a:t>Slide Title</a:t>
              </a:r>
            </a:p>
          </p:txBody>
        </p:sp>
      </p:grpSp>
    </p:spTree>
    <p:extLst>
      <p:ext uri="{BB962C8B-B14F-4D97-AF65-F5344CB8AC3E}">
        <p14:creationId xmlns:p14="http://schemas.microsoft.com/office/powerpoint/2010/main" val="36320606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arn(inVertical)">
                                      <p:cBhvr>
                                        <p:cTn id="7" dur="500"/>
                                        <p:tgtEl>
                                          <p:spTgt spid="39"/>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up)">
                                      <p:cBhvr>
                                        <p:cTn id="11" dur="500"/>
                                        <p:tgtEl>
                                          <p:spTgt spid="14"/>
                                        </p:tgtEl>
                                      </p:cBhvr>
                                    </p:animEffect>
                                  </p:childTnLst>
                                </p:cTn>
                              </p:par>
                            </p:childTnLst>
                          </p:cTn>
                        </p:par>
                        <p:par>
                          <p:cTn id="12" fill="hold">
                            <p:stCondLst>
                              <p:cond delay="1000"/>
                            </p:stCondLst>
                            <p:childTnLst>
                              <p:par>
                                <p:cTn id="13" presetID="2" presetClass="entr" presetSubtype="4" fill="hold" grpId="0" nodeType="afterEffect">
                                  <p:stCondLst>
                                    <p:cond delay="0"/>
                                  </p:stCondLst>
                                  <p:childTnLst>
                                    <p:set>
                                      <p:cBhvr>
                                        <p:cTn id="14" dur="1" fill="hold">
                                          <p:stCondLst>
                                            <p:cond delay="0"/>
                                          </p:stCondLst>
                                        </p:cTn>
                                        <p:tgtEl>
                                          <p:spTgt spid="101"/>
                                        </p:tgtEl>
                                        <p:attrNameLst>
                                          <p:attrName>style.visibility</p:attrName>
                                        </p:attrNameLst>
                                      </p:cBhvr>
                                      <p:to>
                                        <p:strVal val="visible"/>
                                      </p:to>
                                    </p:set>
                                    <p:anim calcmode="lin" valueType="num">
                                      <p:cBhvr additive="base">
                                        <p:cTn id="15" dur="500" fill="hold"/>
                                        <p:tgtEl>
                                          <p:spTgt spid="101"/>
                                        </p:tgtEl>
                                        <p:attrNameLst>
                                          <p:attrName>ppt_x</p:attrName>
                                        </p:attrNameLst>
                                      </p:cBhvr>
                                      <p:tavLst>
                                        <p:tav tm="0">
                                          <p:val>
                                            <p:strVal val="#ppt_x"/>
                                          </p:val>
                                        </p:tav>
                                        <p:tav tm="100000">
                                          <p:val>
                                            <p:strVal val="#ppt_x"/>
                                          </p:val>
                                        </p:tav>
                                      </p:tavLst>
                                    </p:anim>
                                    <p:anim calcmode="lin" valueType="num">
                                      <p:cBhvr additive="base">
                                        <p:cTn id="16" dur="500" fill="hold"/>
                                        <p:tgtEl>
                                          <p:spTgt spid="101"/>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68"/>
                                        </p:tgtEl>
                                        <p:attrNameLst>
                                          <p:attrName>style.visibility</p:attrName>
                                        </p:attrNameLst>
                                      </p:cBhvr>
                                      <p:to>
                                        <p:strVal val="visible"/>
                                      </p:to>
                                    </p:set>
                                    <p:anim calcmode="lin" valueType="num">
                                      <p:cBhvr>
                                        <p:cTn id="20" dur="500" fill="hold"/>
                                        <p:tgtEl>
                                          <p:spTgt spid="68"/>
                                        </p:tgtEl>
                                        <p:attrNameLst>
                                          <p:attrName>ppt_w</p:attrName>
                                        </p:attrNameLst>
                                      </p:cBhvr>
                                      <p:tavLst>
                                        <p:tav tm="0">
                                          <p:val>
                                            <p:fltVal val="0"/>
                                          </p:val>
                                        </p:tav>
                                        <p:tav tm="100000">
                                          <p:val>
                                            <p:strVal val="#ppt_w"/>
                                          </p:val>
                                        </p:tav>
                                      </p:tavLst>
                                    </p:anim>
                                    <p:anim calcmode="lin" valueType="num">
                                      <p:cBhvr>
                                        <p:cTn id="21" dur="500" fill="hold"/>
                                        <p:tgtEl>
                                          <p:spTgt spid="68"/>
                                        </p:tgtEl>
                                        <p:attrNameLst>
                                          <p:attrName>ppt_h</p:attrName>
                                        </p:attrNameLst>
                                      </p:cBhvr>
                                      <p:tavLst>
                                        <p:tav tm="0">
                                          <p:val>
                                            <p:fltVal val="0"/>
                                          </p:val>
                                        </p:tav>
                                        <p:tav tm="100000">
                                          <p:val>
                                            <p:strVal val="#ppt_h"/>
                                          </p:val>
                                        </p:tav>
                                      </p:tavLst>
                                    </p:anim>
                                    <p:animEffect transition="in" filter="fade">
                                      <p:cBhvr>
                                        <p:cTn id="22" dur="500"/>
                                        <p:tgtEl>
                                          <p:spTgt spid="68"/>
                                        </p:tgtEl>
                                      </p:cBhvr>
                                    </p:animEffect>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67"/>
                                        </p:tgtEl>
                                        <p:attrNameLst>
                                          <p:attrName>style.visibility</p:attrName>
                                        </p:attrNameLst>
                                      </p:cBhvr>
                                      <p:to>
                                        <p:strVal val="visible"/>
                                      </p:to>
                                    </p:set>
                                    <p:anim calcmode="lin" valueType="num">
                                      <p:cBhvr additive="base">
                                        <p:cTn id="26" dur="500" fill="hold"/>
                                        <p:tgtEl>
                                          <p:spTgt spid="67"/>
                                        </p:tgtEl>
                                        <p:attrNameLst>
                                          <p:attrName>ppt_x</p:attrName>
                                        </p:attrNameLst>
                                      </p:cBhvr>
                                      <p:tavLst>
                                        <p:tav tm="0">
                                          <p:val>
                                            <p:strVal val="#ppt_x"/>
                                          </p:val>
                                        </p:tav>
                                        <p:tav tm="100000">
                                          <p:val>
                                            <p:strVal val="#ppt_x"/>
                                          </p:val>
                                        </p:tav>
                                      </p:tavLst>
                                    </p:anim>
                                    <p:anim calcmode="lin" valueType="num">
                                      <p:cBhvr additive="base">
                                        <p:cTn id="27" dur="500" fill="hold"/>
                                        <p:tgtEl>
                                          <p:spTgt spid="67"/>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4" fill="hold" grpId="0" nodeType="afterEffect">
                                  <p:stCondLst>
                                    <p:cond delay="0"/>
                                  </p:stCondLst>
                                  <p:childTnLst>
                                    <p:set>
                                      <p:cBhvr>
                                        <p:cTn id="30" dur="1" fill="hold">
                                          <p:stCondLst>
                                            <p:cond delay="0"/>
                                          </p:stCondLst>
                                        </p:cTn>
                                        <p:tgtEl>
                                          <p:spTgt spid="70"/>
                                        </p:tgtEl>
                                        <p:attrNameLst>
                                          <p:attrName>style.visibility</p:attrName>
                                        </p:attrNameLst>
                                      </p:cBhvr>
                                      <p:to>
                                        <p:strVal val="visible"/>
                                      </p:to>
                                    </p:set>
                                    <p:anim calcmode="lin" valueType="num">
                                      <p:cBhvr additive="base">
                                        <p:cTn id="31" dur="500" fill="hold"/>
                                        <p:tgtEl>
                                          <p:spTgt spid="70"/>
                                        </p:tgtEl>
                                        <p:attrNameLst>
                                          <p:attrName>ppt_x</p:attrName>
                                        </p:attrNameLst>
                                      </p:cBhvr>
                                      <p:tavLst>
                                        <p:tav tm="0">
                                          <p:val>
                                            <p:strVal val="#ppt_x"/>
                                          </p:val>
                                        </p:tav>
                                        <p:tav tm="100000">
                                          <p:val>
                                            <p:strVal val="#ppt_x"/>
                                          </p:val>
                                        </p:tav>
                                      </p:tavLst>
                                    </p:anim>
                                    <p:anim calcmode="lin" valueType="num">
                                      <p:cBhvr additive="base">
                                        <p:cTn id="32" dur="500" fill="hold"/>
                                        <p:tgtEl>
                                          <p:spTgt spid="70"/>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22" presetClass="entr" presetSubtype="1" fill="hold" nodeType="afterEffect">
                                  <p:stCondLst>
                                    <p:cond delay="0"/>
                                  </p:stCondLst>
                                  <p:childTnLst>
                                    <p:set>
                                      <p:cBhvr>
                                        <p:cTn id="35" dur="1" fill="hold">
                                          <p:stCondLst>
                                            <p:cond delay="0"/>
                                          </p:stCondLst>
                                        </p:cTn>
                                        <p:tgtEl>
                                          <p:spTgt spid="54"/>
                                        </p:tgtEl>
                                        <p:attrNameLst>
                                          <p:attrName>style.visibility</p:attrName>
                                        </p:attrNameLst>
                                      </p:cBhvr>
                                      <p:to>
                                        <p:strVal val="visible"/>
                                      </p:to>
                                    </p:set>
                                    <p:animEffect transition="in" filter="wipe(up)">
                                      <p:cBhvr>
                                        <p:cTn id="36" dur="500"/>
                                        <p:tgtEl>
                                          <p:spTgt spid="54"/>
                                        </p:tgtEl>
                                      </p:cBhvr>
                                    </p:animEffect>
                                  </p:childTnLst>
                                </p:cTn>
                              </p:par>
                            </p:childTnLst>
                          </p:cTn>
                        </p:par>
                        <p:par>
                          <p:cTn id="37" fill="hold">
                            <p:stCondLst>
                              <p:cond delay="3500"/>
                            </p:stCondLst>
                            <p:childTnLst>
                              <p:par>
                                <p:cTn id="38" presetID="2" presetClass="entr" presetSubtype="4" fill="hold" grpId="0" nodeType="afterEffect">
                                  <p:stCondLst>
                                    <p:cond delay="0"/>
                                  </p:stCondLst>
                                  <p:childTnLst>
                                    <p:set>
                                      <p:cBhvr>
                                        <p:cTn id="39" dur="1" fill="hold">
                                          <p:stCondLst>
                                            <p:cond delay="0"/>
                                          </p:stCondLst>
                                        </p:cTn>
                                        <p:tgtEl>
                                          <p:spTgt spid="102"/>
                                        </p:tgtEl>
                                        <p:attrNameLst>
                                          <p:attrName>style.visibility</p:attrName>
                                        </p:attrNameLst>
                                      </p:cBhvr>
                                      <p:to>
                                        <p:strVal val="visible"/>
                                      </p:to>
                                    </p:set>
                                    <p:anim calcmode="lin" valueType="num">
                                      <p:cBhvr additive="base">
                                        <p:cTn id="40" dur="500" fill="hold"/>
                                        <p:tgtEl>
                                          <p:spTgt spid="102"/>
                                        </p:tgtEl>
                                        <p:attrNameLst>
                                          <p:attrName>ppt_x</p:attrName>
                                        </p:attrNameLst>
                                      </p:cBhvr>
                                      <p:tavLst>
                                        <p:tav tm="0">
                                          <p:val>
                                            <p:strVal val="#ppt_x"/>
                                          </p:val>
                                        </p:tav>
                                        <p:tav tm="100000">
                                          <p:val>
                                            <p:strVal val="#ppt_x"/>
                                          </p:val>
                                        </p:tav>
                                      </p:tavLst>
                                    </p:anim>
                                    <p:anim calcmode="lin" valueType="num">
                                      <p:cBhvr additive="base">
                                        <p:cTn id="41" dur="500" fill="hold"/>
                                        <p:tgtEl>
                                          <p:spTgt spid="102"/>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53" presetClass="entr" presetSubtype="16" fill="hold" grpId="0" nodeType="afterEffect">
                                  <p:stCondLst>
                                    <p:cond delay="0"/>
                                  </p:stCondLst>
                                  <p:childTnLst>
                                    <p:set>
                                      <p:cBhvr>
                                        <p:cTn id="44" dur="1" fill="hold">
                                          <p:stCondLst>
                                            <p:cond delay="0"/>
                                          </p:stCondLst>
                                        </p:cTn>
                                        <p:tgtEl>
                                          <p:spTgt spid="75"/>
                                        </p:tgtEl>
                                        <p:attrNameLst>
                                          <p:attrName>style.visibility</p:attrName>
                                        </p:attrNameLst>
                                      </p:cBhvr>
                                      <p:to>
                                        <p:strVal val="visible"/>
                                      </p:to>
                                    </p:set>
                                    <p:anim calcmode="lin" valueType="num">
                                      <p:cBhvr>
                                        <p:cTn id="45" dur="500" fill="hold"/>
                                        <p:tgtEl>
                                          <p:spTgt spid="75"/>
                                        </p:tgtEl>
                                        <p:attrNameLst>
                                          <p:attrName>ppt_w</p:attrName>
                                        </p:attrNameLst>
                                      </p:cBhvr>
                                      <p:tavLst>
                                        <p:tav tm="0">
                                          <p:val>
                                            <p:fltVal val="0"/>
                                          </p:val>
                                        </p:tav>
                                        <p:tav tm="100000">
                                          <p:val>
                                            <p:strVal val="#ppt_w"/>
                                          </p:val>
                                        </p:tav>
                                      </p:tavLst>
                                    </p:anim>
                                    <p:anim calcmode="lin" valueType="num">
                                      <p:cBhvr>
                                        <p:cTn id="46" dur="500" fill="hold"/>
                                        <p:tgtEl>
                                          <p:spTgt spid="75"/>
                                        </p:tgtEl>
                                        <p:attrNameLst>
                                          <p:attrName>ppt_h</p:attrName>
                                        </p:attrNameLst>
                                      </p:cBhvr>
                                      <p:tavLst>
                                        <p:tav tm="0">
                                          <p:val>
                                            <p:fltVal val="0"/>
                                          </p:val>
                                        </p:tav>
                                        <p:tav tm="100000">
                                          <p:val>
                                            <p:strVal val="#ppt_h"/>
                                          </p:val>
                                        </p:tav>
                                      </p:tavLst>
                                    </p:anim>
                                    <p:animEffect transition="in" filter="fade">
                                      <p:cBhvr>
                                        <p:cTn id="47" dur="500"/>
                                        <p:tgtEl>
                                          <p:spTgt spid="75"/>
                                        </p:tgtEl>
                                      </p:cBhvr>
                                    </p:animEffect>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78"/>
                                        </p:tgtEl>
                                        <p:attrNameLst>
                                          <p:attrName>style.visibility</p:attrName>
                                        </p:attrNameLst>
                                      </p:cBhvr>
                                      <p:to>
                                        <p:strVal val="visible"/>
                                      </p:to>
                                    </p:set>
                                    <p:anim calcmode="lin" valueType="num">
                                      <p:cBhvr additive="base">
                                        <p:cTn id="51" dur="500" fill="hold"/>
                                        <p:tgtEl>
                                          <p:spTgt spid="78"/>
                                        </p:tgtEl>
                                        <p:attrNameLst>
                                          <p:attrName>ppt_x</p:attrName>
                                        </p:attrNameLst>
                                      </p:cBhvr>
                                      <p:tavLst>
                                        <p:tav tm="0">
                                          <p:val>
                                            <p:strVal val="#ppt_x"/>
                                          </p:val>
                                        </p:tav>
                                        <p:tav tm="100000">
                                          <p:val>
                                            <p:strVal val="#ppt_x"/>
                                          </p:val>
                                        </p:tav>
                                      </p:tavLst>
                                    </p:anim>
                                    <p:anim calcmode="lin" valueType="num">
                                      <p:cBhvr additive="base">
                                        <p:cTn id="52" dur="500" fill="hold"/>
                                        <p:tgtEl>
                                          <p:spTgt spid="78"/>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2" presetClass="entr" presetSubtype="4" fill="hold" grpId="0" nodeType="afterEffect">
                                  <p:stCondLst>
                                    <p:cond delay="0"/>
                                  </p:stCondLst>
                                  <p:childTnLst>
                                    <p:set>
                                      <p:cBhvr>
                                        <p:cTn id="55" dur="1" fill="hold">
                                          <p:stCondLst>
                                            <p:cond delay="0"/>
                                          </p:stCondLst>
                                        </p:cTn>
                                        <p:tgtEl>
                                          <p:spTgt spid="79"/>
                                        </p:tgtEl>
                                        <p:attrNameLst>
                                          <p:attrName>style.visibility</p:attrName>
                                        </p:attrNameLst>
                                      </p:cBhvr>
                                      <p:to>
                                        <p:strVal val="visible"/>
                                      </p:to>
                                    </p:set>
                                    <p:anim calcmode="lin" valueType="num">
                                      <p:cBhvr additive="base">
                                        <p:cTn id="56" dur="500" fill="hold"/>
                                        <p:tgtEl>
                                          <p:spTgt spid="79"/>
                                        </p:tgtEl>
                                        <p:attrNameLst>
                                          <p:attrName>ppt_x</p:attrName>
                                        </p:attrNameLst>
                                      </p:cBhvr>
                                      <p:tavLst>
                                        <p:tav tm="0">
                                          <p:val>
                                            <p:strVal val="#ppt_x"/>
                                          </p:val>
                                        </p:tav>
                                        <p:tav tm="100000">
                                          <p:val>
                                            <p:strVal val="#ppt_x"/>
                                          </p:val>
                                        </p:tav>
                                      </p:tavLst>
                                    </p:anim>
                                    <p:anim calcmode="lin" valueType="num">
                                      <p:cBhvr additive="base">
                                        <p:cTn id="57" dur="500" fill="hold"/>
                                        <p:tgtEl>
                                          <p:spTgt spid="79"/>
                                        </p:tgtEl>
                                        <p:attrNameLst>
                                          <p:attrName>ppt_y</p:attrName>
                                        </p:attrNameLst>
                                      </p:cBhvr>
                                      <p:tavLst>
                                        <p:tav tm="0">
                                          <p:val>
                                            <p:strVal val="1+#ppt_h/2"/>
                                          </p:val>
                                        </p:tav>
                                        <p:tav tm="100000">
                                          <p:val>
                                            <p:strVal val="#ppt_y"/>
                                          </p:val>
                                        </p:tav>
                                      </p:tavLst>
                                    </p:anim>
                                  </p:childTnLst>
                                </p:cTn>
                              </p:par>
                            </p:childTnLst>
                          </p:cTn>
                        </p:par>
                        <p:par>
                          <p:cTn id="58" fill="hold">
                            <p:stCondLst>
                              <p:cond delay="5500"/>
                            </p:stCondLst>
                            <p:childTnLst>
                              <p:par>
                                <p:cTn id="59" presetID="22" presetClass="entr" presetSubtype="1" fill="hold" nodeType="afterEffect">
                                  <p:stCondLst>
                                    <p:cond delay="0"/>
                                  </p:stCondLst>
                                  <p:childTnLst>
                                    <p:set>
                                      <p:cBhvr>
                                        <p:cTn id="60" dur="1" fill="hold">
                                          <p:stCondLst>
                                            <p:cond delay="0"/>
                                          </p:stCondLst>
                                        </p:cTn>
                                        <p:tgtEl>
                                          <p:spTgt spid="57"/>
                                        </p:tgtEl>
                                        <p:attrNameLst>
                                          <p:attrName>style.visibility</p:attrName>
                                        </p:attrNameLst>
                                      </p:cBhvr>
                                      <p:to>
                                        <p:strVal val="visible"/>
                                      </p:to>
                                    </p:set>
                                    <p:animEffect transition="in" filter="wipe(up)">
                                      <p:cBhvr>
                                        <p:cTn id="61" dur="500"/>
                                        <p:tgtEl>
                                          <p:spTgt spid="57"/>
                                        </p:tgtEl>
                                      </p:cBhvr>
                                    </p:animEffect>
                                  </p:childTnLst>
                                </p:cTn>
                              </p:par>
                            </p:childTnLst>
                          </p:cTn>
                        </p:par>
                        <p:par>
                          <p:cTn id="62" fill="hold">
                            <p:stCondLst>
                              <p:cond delay="6000"/>
                            </p:stCondLst>
                            <p:childTnLst>
                              <p:par>
                                <p:cTn id="63" presetID="2" presetClass="entr" presetSubtype="4" fill="hold" grpId="0" nodeType="afterEffect">
                                  <p:stCondLst>
                                    <p:cond delay="0"/>
                                  </p:stCondLst>
                                  <p:childTnLst>
                                    <p:set>
                                      <p:cBhvr>
                                        <p:cTn id="64" dur="1" fill="hold">
                                          <p:stCondLst>
                                            <p:cond delay="0"/>
                                          </p:stCondLst>
                                        </p:cTn>
                                        <p:tgtEl>
                                          <p:spTgt spid="103"/>
                                        </p:tgtEl>
                                        <p:attrNameLst>
                                          <p:attrName>style.visibility</p:attrName>
                                        </p:attrNameLst>
                                      </p:cBhvr>
                                      <p:to>
                                        <p:strVal val="visible"/>
                                      </p:to>
                                    </p:set>
                                    <p:anim calcmode="lin" valueType="num">
                                      <p:cBhvr additive="base">
                                        <p:cTn id="65" dur="500" fill="hold"/>
                                        <p:tgtEl>
                                          <p:spTgt spid="103"/>
                                        </p:tgtEl>
                                        <p:attrNameLst>
                                          <p:attrName>ppt_x</p:attrName>
                                        </p:attrNameLst>
                                      </p:cBhvr>
                                      <p:tavLst>
                                        <p:tav tm="0">
                                          <p:val>
                                            <p:strVal val="#ppt_x"/>
                                          </p:val>
                                        </p:tav>
                                        <p:tav tm="100000">
                                          <p:val>
                                            <p:strVal val="#ppt_x"/>
                                          </p:val>
                                        </p:tav>
                                      </p:tavLst>
                                    </p:anim>
                                    <p:anim calcmode="lin" valueType="num">
                                      <p:cBhvr additive="base">
                                        <p:cTn id="66" dur="500" fill="hold"/>
                                        <p:tgtEl>
                                          <p:spTgt spid="103"/>
                                        </p:tgtEl>
                                        <p:attrNameLst>
                                          <p:attrName>ppt_y</p:attrName>
                                        </p:attrNameLst>
                                      </p:cBhvr>
                                      <p:tavLst>
                                        <p:tav tm="0">
                                          <p:val>
                                            <p:strVal val="1+#ppt_h/2"/>
                                          </p:val>
                                        </p:tav>
                                        <p:tav tm="100000">
                                          <p:val>
                                            <p:strVal val="#ppt_y"/>
                                          </p:val>
                                        </p:tav>
                                      </p:tavLst>
                                    </p:anim>
                                  </p:childTnLst>
                                </p:cTn>
                              </p:par>
                            </p:childTnLst>
                          </p:cTn>
                        </p:par>
                        <p:par>
                          <p:cTn id="67" fill="hold">
                            <p:stCondLst>
                              <p:cond delay="6500"/>
                            </p:stCondLst>
                            <p:childTnLst>
                              <p:par>
                                <p:cTn id="68" presetID="53" presetClass="entr" presetSubtype="16" fill="hold" grpId="0" nodeType="afterEffect">
                                  <p:stCondLst>
                                    <p:cond delay="0"/>
                                  </p:stCondLst>
                                  <p:childTnLst>
                                    <p:set>
                                      <p:cBhvr>
                                        <p:cTn id="69" dur="1" fill="hold">
                                          <p:stCondLst>
                                            <p:cond delay="0"/>
                                          </p:stCondLst>
                                        </p:cTn>
                                        <p:tgtEl>
                                          <p:spTgt spid="84"/>
                                        </p:tgtEl>
                                        <p:attrNameLst>
                                          <p:attrName>style.visibility</p:attrName>
                                        </p:attrNameLst>
                                      </p:cBhvr>
                                      <p:to>
                                        <p:strVal val="visible"/>
                                      </p:to>
                                    </p:set>
                                    <p:anim calcmode="lin" valueType="num">
                                      <p:cBhvr>
                                        <p:cTn id="70" dur="500" fill="hold"/>
                                        <p:tgtEl>
                                          <p:spTgt spid="84"/>
                                        </p:tgtEl>
                                        <p:attrNameLst>
                                          <p:attrName>ppt_w</p:attrName>
                                        </p:attrNameLst>
                                      </p:cBhvr>
                                      <p:tavLst>
                                        <p:tav tm="0">
                                          <p:val>
                                            <p:fltVal val="0"/>
                                          </p:val>
                                        </p:tav>
                                        <p:tav tm="100000">
                                          <p:val>
                                            <p:strVal val="#ppt_w"/>
                                          </p:val>
                                        </p:tav>
                                      </p:tavLst>
                                    </p:anim>
                                    <p:anim calcmode="lin" valueType="num">
                                      <p:cBhvr>
                                        <p:cTn id="71" dur="500" fill="hold"/>
                                        <p:tgtEl>
                                          <p:spTgt spid="84"/>
                                        </p:tgtEl>
                                        <p:attrNameLst>
                                          <p:attrName>ppt_h</p:attrName>
                                        </p:attrNameLst>
                                      </p:cBhvr>
                                      <p:tavLst>
                                        <p:tav tm="0">
                                          <p:val>
                                            <p:fltVal val="0"/>
                                          </p:val>
                                        </p:tav>
                                        <p:tav tm="100000">
                                          <p:val>
                                            <p:strVal val="#ppt_h"/>
                                          </p:val>
                                        </p:tav>
                                      </p:tavLst>
                                    </p:anim>
                                    <p:animEffect transition="in" filter="fade">
                                      <p:cBhvr>
                                        <p:cTn id="72" dur="500"/>
                                        <p:tgtEl>
                                          <p:spTgt spid="84"/>
                                        </p:tgtEl>
                                      </p:cBhvr>
                                    </p:animEffect>
                                  </p:childTnLst>
                                </p:cTn>
                              </p:par>
                            </p:childTnLst>
                          </p:cTn>
                        </p:par>
                        <p:par>
                          <p:cTn id="73" fill="hold">
                            <p:stCondLst>
                              <p:cond delay="7000"/>
                            </p:stCondLst>
                            <p:childTnLst>
                              <p:par>
                                <p:cTn id="74" presetID="2" presetClass="entr" presetSubtype="4" fill="hold" grpId="0" nodeType="afterEffect">
                                  <p:stCondLst>
                                    <p:cond delay="0"/>
                                  </p:stCondLst>
                                  <p:childTnLst>
                                    <p:set>
                                      <p:cBhvr>
                                        <p:cTn id="75" dur="1" fill="hold">
                                          <p:stCondLst>
                                            <p:cond delay="0"/>
                                          </p:stCondLst>
                                        </p:cTn>
                                        <p:tgtEl>
                                          <p:spTgt spid="87"/>
                                        </p:tgtEl>
                                        <p:attrNameLst>
                                          <p:attrName>style.visibility</p:attrName>
                                        </p:attrNameLst>
                                      </p:cBhvr>
                                      <p:to>
                                        <p:strVal val="visible"/>
                                      </p:to>
                                    </p:set>
                                    <p:anim calcmode="lin" valueType="num">
                                      <p:cBhvr additive="base">
                                        <p:cTn id="76" dur="500" fill="hold"/>
                                        <p:tgtEl>
                                          <p:spTgt spid="87"/>
                                        </p:tgtEl>
                                        <p:attrNameLst>
                                          <p:attrName>ppt_x</p:attrName>
                                        </p:attrNameLst>
                                      </p:cBhvr>
                                      <p:tavLst>
                                        <p:tav tm="0">
                                          <p:val>
                                            <p:strVal val="#ppt_x"/>
                                          </p:val>
                                        </p:tav>
                                        <p:tav tm="100000">
                                          <p:val>
                                            <p:strVal val="#ppt_x"/>
                                          </p:val>
                                        </p:tav>
                                      </p:tavLst>
                                    </p:anim>
                                    <p:anim calcmode="lin" valueType="num">
                                      <p:cBhvr additive="base">
                                        <p:cTn id="77" dur="500" fill="hold"/>
                                        <p:tgtEl>
                                          <p:spTgt spid="87"/>
                                        </p:tgtEl>
                                        <p:attrNameLst>
                                          <p:attrName>ppt_y</p:attrName>
                                        </p:attrNameLst>
                                      </p:cBhvr>
                                      <p:tavLst>
                                        <p:tav tm="0">
                                          <p:val>
                                            <p:strVal val="1+#ppt_h/2"/>
                                          </p:val>
                                        </p:tav>
                                        <p:tav tm="100000">
                                          <p:val>
                                            <p:strVal val="#ppt_y"/>
                                          </p:val>
                                        </p:tav>
                                      </p:tavLst>
                                    </p:anim>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88"/>
                                        </p:tgtEl>
                                        <p:attrNameLst>
                                          <p:attrName>style.visibility</p:attrName>
                                        </p:attrNameLst>
                                      </p:cBhvr>
                                      <p:to>
                                        <p:strVal val="visible"/>
                                      </p:to>
                                    </p:set>
                                    <p:anim calcmode="lin" valueType="num">
                                      <p:cBhvr additive="base">
                                        <p:cTn id="81" dur="500" fill="hold"/>
                                        <p:tgtEl>
                                          <p:spTgt spid="88"/>
                                        </p:tgtEl>
                                        <p:attrNameLst>
                                          <p:attrName>ppt_x</p:attrName>
                                        </p:attrNameLst>
                                      </p:cBhvr>
                                      <p:tavLst>
                                        <p:tav tm="0">
                                          <p:val>
                                            <p:strVal val="#ppt_x"/>
                                          </p:val>
                                        </p:tav>
                                        <p:tav tm="100000">
                                          <p:val>
                                            <p:strVal val="#ppt_x"/>
                                          </p:val>
                                        </p:tav>
                                      </p:tavLst>
                                    </p:anim>
                                    <p:anim calcmode="lin" valueType="num">
                                      <p:cBhvr additive="base">
                                        <p:cTn id="82" dur="500" fill="hold"/>
                                        <p:tgtEl>
                                          <p:spTgt spid="88"/>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2" presetClass="entr" presetSubtype="1" fill="hold" nodeType="afterEffect">
                                  <p:stCondLst>
                                    <p:cond delay="0"/>
                                  </p:stCondLst>
                                  <p:childTnLst>
                                    <p:set>
                                      <p:cBhvr>
                                        <p:cTn id="85" dur="1" fill="hold">
                                          <p:stCondLst>
                                            <p:cond delay="0"/>
                                          </p:stCondLst>
                                        </p:cTn>
                                        <p:tgtEl>
                                          <p:spTgt spid="60"/>
                                        </p:tgtEl>
                                        <p:attrNameLst>
                                          <p:attrName>style.visibility</p:attrName>
                                        </p:attrNameLst>
                                      </p:cBhvr>
                                      <p:to>
                                        <p:strVal val="visible"/>
                                      </p:to>
                                    </p:set>
                                    <p:animEffect transition="in" filter="wipe(up)">
                                      <p:cBhvr>
                                        <p:cTn id="86" dur="500"/>
                                        <p:tgtEl>
                                          <p:spTgt spid="60"/>
                                        </p:tgtEl>
                                      </p:cBhvr>
                                    </p:animEffect>
                                  </p:childTnLst>
                                </p:cTn>
                              </p:par>
                            </p:childTnLst>
                          </p:cTn>
                        </p:par>
                        <p:par>
                          <p:cTn id="87" fill="hold">
                            <p:stCondLst>
                              <p:cond delay="8500"/>
                            </p:stCondLst>
                            <p:childTnLst>
                              <p:par>
                                <p:cTn id="88" presetID="2" presetClass="entr" presetSubtype="4" fill="hold" grpId="0" nodeType="afterEffect">
                                  <p:stCondLst>
                                    <p:cond delay="0"/>
                                  </p:stCondLst>
                                  <p:childTnLst>
                                    <p:set>
                                      <p:cBhvr>
                                        <p:cTn id="89" dur="1" fill="hold">
                                          <p:stCondLst>
                                            <p:cond delay="0"/>
                                          </p:stCondLst>
                                        </p:cTn>
                                        <p:tgtEl>
                                          <p:spTgt spid="104"/>
                                        </p:tgtEl>
                                        <p:attrNameLst>
                                          <p:attrName>style.visibility</p:attrName>
                                        </p:attrNameLst>
                                      </p:cBhvr>
                                      <p:to>
                                        <p:strVal val="visible"/>
                                      </p:to>
                                    </p:set>
                                    <p:anim calcmode="lin" valueType="num">
                                      <p:cBhvr additive="base">
                                        <p:cTn id="90" dur="500" fill="hold"/>
                                        <p:tgtEl>
                                          <p:spTgt spid="104"/>
                                        </p:tgtEl>
                                        <p:attrNameLst>
                                          <p:attrName>ppt_x</p:attrName>
                                        </p:attrNameLst>
                                      </p:cBhvr>
                                      <p:tavLst>
                                        <p:tav tm="0">
                                          <p:val>
                                            <p:strVal val="#ppt_x"/>
                                          </p:val>
                                        </p:tav>
                                        <p:tav tm="100000">
                                          <p:val>
                                            <p:strVal val="#ppt_x"/>
                                          </p:val>
                                        </p:tav>
                                      </p:tavLst>
                                    </p:anim>
                                    <p:anim calcmode="lin" valueType="num">
                                      <p:cBhvr additive="base">
                                        <p:cTn id="91" dur="500" fill="hold"/>
                                        <p:tgtEl>
                                          <p:spTgt spid="104"/>
                                        </p:tgtEl>
                                        <p:attrNameLst>
                                          <p:attrName>ppt_y</p:attrName>
                                        </p:attrNameLst>
                                      </p:cBhvr>
                                      <p:tavLst>
                                        <p:tav tm="0">
                                          <p:val>
                                            <p:strVal val="1+#ppt_h/2"/>
                                          </p:val>
                                        </p:tav>
                                        <p:tav tm="100000">
                                          <p:val>
                                            <p:strVal val="#ppt_y"/>
                                          </p:val>
                                        </p:tav>
                                      </p:tavLst>
                                    </p:anim>
                                  </p:childTnLst>
                                </p:cTn>
                              </p:par>
                            </p:childTnLst>
                          </p:cTn>
                        </p:par>
                        <p:par>
                          <p:cTn id="92" fill="hold">
                            <p:stCondLst>
                              <p:cond delay="9000"/>
                            </p:stCondLst>
                            <p:childTnLst>
                              <p:par>
                                <p:cTn id="93" presetID="53" presetClass="entr" presetSubtype="16" fill="hold" grpId="0" nodeType="afterEffect">
                                  <p:stCondLst>
                                    <p:cond delay="0"/>
                                  </p:stCondLst>
                                  <p:childTnLst>
                                    <p:set>
                                      <p:cBhvr>
                                        <p:cTn id="94" dur="1" fill="hold">
                                          <p:stCondLst>
                                            <p:cond delay="0"/>
                                          </p:stCondLst>
                                        </p:cTn>
                                        <p:tgtEl>
                                          <p:spTgt spid="93"/>
                                        </p:tgtEl>
                                        <p:attrNameLst>
                                          <p:attrName>style.visibility</p:attrName>
                                        </p:attrNameLst>
                                      </p:cBhvr>
                                      <p:to>
                                        <p:strVal val="visible"/>
                                      </p:to>
                                    </p:set>
                                    <p:anim calcmode="lin" valueType="num">
                                      <p:cBhvr>
                                        <p:cTn id="95" dur="500" fill="hold"/>
                                        <p:tgtEl>
                                          <p:spTgt spid="93"/>
                                        </p:tgtEl>
                                        <p:attrNameLst>
                                          <p:attrName>ppt_w</p:attrName>
                                        </p:attrNameLst>
                                      </p:cBhvr>
                                      <p:tavLst>
                                        <p:tav tm="0">
                                          <p:val>
                                            <p:fltVal val="0"/>
                                          </p:val>
                                        </p:tav>
                                        <p:tav tm="100000">
                                          <p:val>
                                            <p:strVal val="#ppt_w"/>
                                          </p:val>
                                        </p:tav>
                                      </p:tavLst>
                                    </p:anim>
                                    <p:anim calcmode="lin" valueType="num">
                                      <p:cBhvr>
                                        <p:cTn id="96" dur="500" fill="hold"/>
                                        <p:tgtEl>
                                          <p:spTgt spid="93"/>
                                        </p:tgtEl>
                                        <p:attrNameLst>
                                          <p:attrName>ppt_h</p:attrName>
                                        </p:attrNameLst>
                                      </p:cBhvr>
                                      <p:tavLst>
                                        <p:tav tm="0">
                                          <p:val>
                                            <p:fltVal val="0"/>
                                          </p:val>
                                        </p:tav>
                                        <p:tav tm="100000">
                                          <p:val>
                                            <p:strVal val="#ppt_h"/>
                                          </p:val>
                                        </p:tav>
                                      </p:tavLst>
                                    </p:anim>
                                    <p:animEffect transition="in" filter="fade">
                                      <p:cBhvr>
                                        <p:cTn id="97" dur="500"/>
                                        <p:tgtEl>
                                          <p:spTgt spid="93"/>
                                        </p:tgtEl>
                                      </p:cBhvr>
                                    </p:animEffect>
                                  </p:childTnLst>
                                </p:cTn>
                              </p:par>
                            </p:childTnLst>
                          </p:cTn>
                        </p:par>
                        <p:par>
                          <p:cTn id="98" fill="hold">
                            <p:stCondLst>
                              <p:cond delay="9500"/>
                            </p:stCondLst>
                            <p:childTnLst>
                              <p:par>
                                <p:cTn id="99" presetID="2" presetClass="entr" presetSubtype="4" fill="hold" grpId="0" nodeType="afterEffect">
                                  <p:stCondLst>
                                    <p:cond delay="0"/>
                                  </p:stCondLst>
                                  <p:childTnLst>
                                    <p:set>
                                      <p:cBhvr>
                                        <p:cTn id="100" dur="1" fill="hold">
                                          <p:stCondLst>
                                            <p:cond delay="0"/>
                                          </p:stCondLst>
                                        </p:cTn>
                                        <p:tgtEl>
                                          <p:spTgt spid="96"/>
                                        </p:tgtEl>
                                        <p:attrNameLst>
                                          <p:attrName>style.visibility</p:attrName>
                                        </p:attrNameLst>
                                      </p:cBhvr>
                                      <p:to>
                                        <p:strVal val="visible"/>
                                      </p:to>
                                    </p:set>
                                    <p:anim calcmode="lin" valueType="num">
                                      <p:cBhvr additive="base">
                                        <p:cTn id="101" dur="500" fill="hold"/>
                                        <p:tgtEl>
                                          <p:spTgt spid="96"/>
                                        </p:tgtEl>
                                        <p:attrNameLst>
                                          <p:attrName>ppt_x</p:attrName>
                                        </p:attrNameLst>
                                      </p:cBhvr>
                                      <p:tavLst>
                                        <p:tav tm="0">
                                          <p:val>
                                            <p:strVal val="#ppt_x"/>
                                          </p:val>
                                        </p:tav>
                                        <p:tav tm="100000">
                                          <p:val>
                                            <p:strVal val="#ppt_x"/>
                                          </p:val>
                                        </p:tav>
                                      </p:tavLst>
                                    </p:anim>
                                    <p:anim calcmode="lin" valueType="num">
                                      <p:cBhvr additive="base">
                                        <p:cTn id="102" dur="500" fill="hold"/>
                                        <p:tgtEl>
                                          <p:spTgt spid="96"/>
                                        </p:tgtEl>
                                        <p:attrNameLst>
                                          <p:attrName>ppt_y</p:attrName>
                                        </p:attrNameLst>
                                      </p:cBhvr>
                                      <p:tavLst>
                                        <p:tav tm="0">
                                          <p:val>
                                            <p:strVal val="1+#ppt_h/2"/>
                                          </p:val>
                                        </p:tav>
                                        <p:tav tm="100000">
                                          <p:val>
                                            <p:strVal val="#ppt_y"/>
                                          </p:val>
                                        </p:tav>
                                      </p:tavLst>
                                    </p:anim>
                                  </p:childTnLst>
                                </p:cTn>
                              </p:par>
                            </p:childTnLst>
                          </p:cTn>
                        </p:par>
                        <p:par>
                          <p:cTn id="103" fill="hold">
                            <p:stCondLst>
                              <p:cond delay="10000"/>
                            </p:stCondLst>
                            <p:childTnLst>
                              <p:par>
                                <p:cTn id="104" presetID="2" presetClass="entr" presetSubtype="4" fill="hold" grpId="0" nodeType="afterEffect">
                                  <p:stCondLst>
                                    <p:cond delay="0"/>
                                  </p:stCondLst>
                                  <p:childTnLst>
                                    <p:set>
                                      <p:cBhvr>
                                        <p:cTn id="105" dur="1" fill="hold">
                                          <p:stCondLst>
                                            <p:cond delay="0"/>
                                          </p:stCondLst>
                                        </p:cTn>
                                        <p:tgtEl>
                                          <p:spTgt spid="97"/>
                                        </p:tgtEl>
                                        <p:attrNameLst>
                                          <p:attrName>style.visibility</p:attrName>
                                        </p:attrNameLst>
                                      </p:cBhvr>
                                      <p:to>
                                        <p:strVal val="visible"/>
                                      </p:to>
                                    </p:set>
                                    <p:anim calcmode="lin" valueType="num">
                                      <p:cBhvr additive="base">
                                        <p:cTn id="106" dur="500" fill="hold"/>
                                        <p:tgtEl>
                                          <p:spTgt spid="97"/>
                                        </p:tgtEl>
                                        <p:attrNameLst>
                                          <p:attrName>ppt_x</p:attrName>
                                        </p:attrNameLst>
                                      </p:cBhvr>
                                      <p:tavLst>
                                        <p:tav tm="0">
                                          <p:val>
                                            <p:strVal val="#ppt_x"/>
                                          </p:val>
                                        </p:tav>
                                        <p:tav tm="100000">
                                          <p:val>
                                            <p:strVal val="#ppt_x"/>
                                          </p:val>
                                        </p:tav>
                                      </p:tavLst>
                                    </p:anim>
                                    <p:anim calcmode="lin" valueType="num">
                                      <p:cBhvr additive="base">
                                        <p:cTn id="107" dur="500" fill="hold"/>
                                        <p:tgtEl>
                                          <p:spTgt spid="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101" grpId="0" animBg="1"/>
      <p:bldP spid="68" grpId="0" animBg="1"/>
      <p:bldP spid="67" grpId="0" animBg="1"/>
      <p:bldP spid="70" grpId="0"/>
      <p:bldP spid="102" grpId="0" animBg="1"/>
      <p:bldP spid="75" grpId="0" animBg="1"/>
      <p:bldP spid="78" grpId="0" animBg="1"/>
      <p:bldP spid="79" grpId="0"/>
      <p:bldP spid="103" grpId="0" animBg="1"/>
      <p:bldP spid="84" grpId="0" animBg="1"/>
      <p:bldP spid="87" grpId="0" animBg="1"/>
      <p:bldP spid="88" grpId="0"/>
      <p:bldP spid="104" grpId="0" animBg="1"/>
      <p:bldP spid="93" grpId="0" animBg="1"/>
      <p:bldP spid="96" grpId="0" animBg="1"/>
      <p:bldP spid="9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2083</TotalTime>
  <Words>1231</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316</cp:revision>
  <dcterms:created xsi:type="dcterms:W3CDTF">2015-12-31T02:20:12Z</dcterms:created>
  <dcterms:modified xsi:type="dcterms:W3CDTF">2016-09-14T18:51:21Z</dcterms:modified>
</cp:coreProperties>
</file>