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1120065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16000" b="-1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6" name="Rectangle 45"/>
          <p:cNvSpPr/>
          <p:nvPr/>
        </p:nvSpPr>
        <p:spPr bwMode="auto">
          <a:xfrm>
            <a:off x="0" y="950026"/>
            <a:ext cx="12192000" cy="5561985"/>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7" name="Group 16"/>
          <p:cNvGrpSpPr/>
          <p:nvPr/>
        </p:nvGrpSpPr>
        <p:grpSpPr>
          <a:xfrm>
            <a:off x="10645880" y="1948324"/>
            <a:ext cx="796821" cy="1488965"/>
            <a:chOff x="10645880" y="1948324"/>
            <a:chExt cx="796821" cy="1488965"/>
          </a:xfrm>
          <a:effectLst>
            <a:outerShdw blurRad="50800" dist="38100" dir="2700000" algn="tl" rotWithShape="0">
              <a:prstClr val="black">
                <a:alpha val="40000"/>
              </a:prstClr>
            </a:outerShdw>
          </a:effectLst>
        </p:grpSpPr>
        <p:sp>
          <p:nvSpPr>
            <p:cNvPr id="54" name="Shape 1620"/>
            <p:cNvSpPr/>
            <p:nvPr/>
          </p:nvSpPr>
          <p:spPr>
            <a:xfrm>
              <a:off x="10704744" y="1948324"/>
              <a:ext cx="737957" cy="1488965"/>
            </a:xfrm>
            <a:custGeom>
              <a:avLst/>
              <a:gdLst/>
              <a:ahLst/>
              <a:cxnLst>
                <a:cxn ang="0">
                  <a:pos x="wd2" y="hd2"/>
                </a:cxn>
                <a:cxn ang="5400000">
                  <a:pos x="wd2" y="hd2"/>
                </a:cxn>
                <a:cxn ang="10800000">
                  <a:pos x="wd2" y="hd2"/>
                </a:cxn>
                <a:cxn ang="16200000">
                  <a:pos x="wd2" y="hd2"/>
                </a:cxn>
              </a:cxnLst>
              <a:rect l="0" t="0" r="r" b="b"/>
              <a:pathLst>
                <a:path w="21600" h="21600" extrusionOk="0">
                  <a:moveTo>
                    <a:pt x="81" y="0"/>
                  </a:moveTo>
                  <a:lnTo>
                    <a:pt x="12830" y="0"/>
                  </a:lnTo>
                  <a:cubicBezTo>
                    <a:pt x="15141" y="47"/>
                    <a:pt x="17330" y="527"/>
                    <a:pt x="18958" y="1341"/>
                  </a:cubicBezTo>
                  <a:cubicBezTo>
                    <a:pt x="20564" y="2145"/>
                    <a:pt x="21506" y="3217"/>
                    <a:pt x="21600" y="4347"/>
                  </a:cubicBezTo>
                  <a:lnTo>
                    <a:pt x="21600" y="17218"/>
                  </a:lnTo>
                  <a:cubicBezTo>
                    <a:pt x="21480" y="18380"/>
                    <a:pt x="20480" y="19477"/>
                    <a:pt x="18801" y="20290"/>
                  </a:cubicBezTo>
                  <a:cubicBezTo>
                    <a:pt x="17176" y="21077"/>
                    <a:pt x="15028" y="21543"/>
                    <a:pt x="12759" y="21600"/>
                  </a:cubicBezTo>
                  <a:lnTo>
                    <a:pt x="0" y="21600"/>
                  </a:lnTo>
                  <a:lnTo>
                    <a:pt x="81" y="0"/>
                  </a:lnTo>
                  <a:close/>
                </a:path>
              </a:pathLst>
            </a:custGeom>
            <a:solidFill>
              <a:schemeClr val="accent5"/>
            </a:solidFill>
            <a:ln w="6350">
              <a:noFill/>
              <a:miter lim="400000"/>
            </a:ln>
          </p:spPr>
          <p:txBody>
            <a:bodyPr lIns="0" tIns="0" rIns="0" bIns="0" anchor="ctr"/>
            <a:lstStyle/>
            <a:p>
              <a:pPr lvl="0">
                <a:defRPr sz="2400"/>
              </a:pPr>
              <a:endParaRPr sz="3200"/>
            </a:p>
          </p:txBody>
        </p:sp>
        <p:sp>
          <p:nvSpPr>
            <p:cNvPr id="55" name="Shape 1621"/>
            <p:cNvSpPr/>
            <p:nvPr/>
          </p:nvSpPr>
          <p:spPr>
            <a:xfrm>
              <a:off x="10645880" y="2022173"/>
              <a:ext cx="737933" cy="683321"/>
            </a:xfrm>
            <a:custGeom>
              <a:avLst/>
              <a:gdLst/>
              <a:ahLst/>
              <a:cxnLst>
                <a:cxn ang="0">
                  <a:pos x="wd2" y="hd2"/>
                </a:cxn>
                <a:cxn ang="5400000">
                  <a:pos x="wd2" y="hd2"/>
                </a:cxn>
                <a:cxn ang="10800000">
                  <a:pos x="wd2" y="hd2"/>
                </a:cxn>
                <a:cxn ang="16200000">
                  <a:pos x="wd2" y="hd2"/>
                </a:cxn>
              </a:cxnLst>
              <a:rect l="0" t="0" r="r" b="b"/>
              <a:pathLst>
                <a:path w="21355" h="21600" extrusionOk="0">
                  <a:moveTo>
                    <a:pt x="133" y="0"/>
                  </a:moveTo>
                  <a:lnTo>
                    <a:pt x="0" y="13410"/>
                  </a:lnTo>
                  <a:lnTo>
                    <a:pt x="14010" y="13376"/>
                  </a:lnTo>
                  <a:cubicBezTo>
                    <a:pt x="15585" y="13295"/>
                    <a:pt x="17139" y="13778"/>
                    <a:pt x="18416" y="14744"/>
                  </a:cubicBezTo>
                  <a:cubicBezTo>
                    <a:pt x="20494" y="16317"/>
                    <a:pt x="21600" y="18937"/>
                    <a:pt x="21309" y="21600"/>
                  </a:cubicBezTo>
                  <a:lnTo>
                    <a:pt x="21309" y="6677"/>
                  </a:lnTo>
                  <a:cubicBezTo>
                    <a:pt x="21076" y="4659"/>
                    <a:pt x="20069" y="2825"/>
                    <a:pt x="18519" y="1593"/>
                  </a:cubicBezTo>
                  <a:cubicBezTo>
                    <a:pt x="17243" y="580"/>
                    <a:pt x="15678" y="44"/>
                    <a:pt x="14075" y="71"/>
                  </a:cubicBezTo>
                  <a:lnTo>
                    <a:pt x="133" y="0"/>
                  </a:lnTo>
                  <a:close/>
                </a:path>
              </a:pathLst>
            </a:custGeom>
            <a:solidFill>
              <a:schemeClr val="accent5">
                <a:lumMod val="40000"/>
                <a:lumOff val="60000"/>
              </a:schemeClr>
            </a:solidFill>
            <a:ln w="6350">
              <a:noFill/>
              <a:miter lim="400000"/>
            </a:ln>
          </p:spPr>
          <p:txBody>
            <a:bodyPr lIns="0" tIns="0" rIns="0" bIns="0" anchor="ctr"/>
            <a:lstStyle/>
            <a:p>
              <a:pPr lvl="0">
                <a:defRPr sz="2400"/>
              </a:pPr>
              <a:endParaRPr sz="3200"/>
            </a:p>
          </p:txBody>
        </p:sp>
      </p:grpSp>
      <p:grpSp>
        <p:nvGrpSpPr>
          <p:cNvPr id="9" name="Group 8"/>
          <p:cNvGrpSpPr/>
          <p:nvPr/>
        </p:nvGrpSpPr>
        <p:grpSpPr>
          <a:xfrm>
            <a:off x="2296763" y="1944662"/>
            <a:ext cx="7933315" cy="1495509"/>
            <a:chOff x="2296763" y="1944662"/>
            <a:chExt cx="7933315" cy="1495509"/>
          </a:xfrm>
        </p:grpSpPr>
        <p:sp>
          <p:nvSpPr>
            <p:cNvPr id="56" name="Shape 1622"/>
            <p:cNvSpPr/>
            <p:nvPr/>
          </p:nvSpPr>
          <p:spPr>
            <a:xfrm rot="16200000">
              <a:off x="6013002" y="-1771577"/>
              <a:ext cx="500837" cy="793331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91" y="216"/>
                    <a:pt x="6643" y="341"/>
                    <a:pt x="10929" y="339"/>
                  </a:cubicBezTo>
                  <a:cubicBezTo>
                    <a:pt x="15124" y="336"/>
                    <a:pt x="19065" y="211"/>
                    <a:pt x="21600" y="0"/>
                  </a:cubicBezTo>
                  <a:lnTo>
                    <a:pt x="21600" y="21600"/>
                  </a:lnTo>
                  <a:lnTo>
                    <a:pt x="17" y="21600"/>
                  </a:lnTo>
                  <a:lnTo>
                    <a:pt x="0" y="0"/>
                  </a:lnTo>
                  <a:close/>
                </a:path>
              </a:pathLst>
            </a:custGeom>
            <a:solidFill>
              <a:schemeClr val="bg2">
                <a:lumMod val="95000"/>
              </a:schemeClr>
            </a:solidFill>
            <a:ln w="6350">
              <a:noFill/>
              <a:miter lim="400000"/>
            </a:ln>
          </p:spPr>
          <p:txBody>
            <a:bodyPr lIns="0" tIns="0" rIns="0" bIns="0" anchor="ctr"/>
            <a:lstStyle/>
            <a:p>
              <a:pPr lvl="0">
                <a:defRPr sz="2400"/>
              </a:pPr>
              <a:endParaRPr sz="3200"/>
            </a:p>
          </p:txBody>
        </p:sp>
        <p:sp>
          <p:nvSpPr>
            <p:cNvPr id="58" name="Shape 1624"/>
            <p:cNvSpPr/>
            <p:nvPr/>
          </p:nvSpPr>
          <p:spPr>
            <a:xfrm rot="16200000">
              <a:off x="6013002" y="-1275633"/>
              <a:ext cx="500837" cy="793331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91" y="216"/>
                    <a:pt x="6643" y="341"/>
                    <a:pt x="10929" y="339"/>
                  </a:cubicBezTo>
                  <a:cubicBezTo>
                    <a:pt x="15124" y="336"/>
                    <a:pt x="19065" y="211"/>
                    <a:pt x="21600" y="0"/>
                  </a:cubicBezTo>
                  <a:lnTo>
                    <a:pt x="21600" y="21600"/>
                  </a:lnTo>
                  <a:lnTo>
                    <a:pt x="17" y="21600"/>
                  </a:lnTo>
                  <a:lnTo>
                    <a:pt x="0" y="0"/>
                  </a:lnTo>
                  <a:close/>
                </a:path>
              </a:pathLst>
            </a:custGeom>
            <a:solidFill>
              <a:schemeClr val="bg2">
                <a:lumMod val="85000"/>
              </a:schemeClr>
            </a:solidFill>
            <a:ln w="6350">
              <a:noFill/>
              <a:miter lim="400000"/>
            </a:ln>
          </p:spPr>
          <p:txBody>
            <a:bodyPr lIns="0" tIns="0" rIns="0" bIns="0" anchor="ctr"/>
            <a:lstStyle/>
            <a:p>
              <a:pPr lvl="0">
                <a:defRPr sz="2400"/>
              </a:pPr>
              <a:endParaRPr sz="3200"/>
            </a:p>
          </p:txBody>
        </p:sp>
        <p:sp>
          <p:nvSpPr>
            <p:cNvPr id="59" name="Shape 1625"/>
            <p:cNvSpPr/>
            <p:nvPr/>
          </p:nvSpPr>
          <p:spPr>
            <a:xfrm rot="16200000">
              <a:off x="6013002" y="-776905"/>
              <a:ext cx="500837" cy="793331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91" y="216"/>
                    <a:pt x="6643" y="341"/>
                    <a:pt x="10929" y="339"/>
                  </a:cubicBezTo>
                  <a:cubicBezTo>
                    <a:pt x="15124" y="336"/>
                    <a:pt x="19065" y="211"/>
                    <a:pt x="21600" y="0"/>
                  </a:cubicBezTo>
                  <a:lnTo>
                    <a:pt x="21600" y="21600"/>
                  </a:lnTo>
                  <a:lnTo>
                    <a:pt x="17" y="21600"/>
                  </a:lnTo>
                  <a:lnTo>
                    <a:pt x="0" y="0"/>
                  </a:lnTo>
                  <a:close/>
                </a:path>
              </a:pathLst>
            </a:custGeom>
            <a:solidFill>
              <a:schemeClr val="bg2">
                <a:lumMod val="75000"/>
              </a:schemeClr>
            </a:solidFill>
            <a:ln w="6350">
              <a:noFill/>
              <a:miter lim="400000"/>
            </a:ln>
          </p:spPr>
          <p:txBody>
            <a:bodyPr lIns="0" tIns="0" rIns="0" bIns="0" anchor="ctr"/>
            <a:lstStyle/>
            <a:p>
              <a:pPr lvl="0">
                <a:defRPr sz="2400"/>
              </a:pPr>
              <a:endParaRPr sz="3200"/>
            </a:p>
          </p:txBody>
        </p:sp>
      </p:grpSp>
      <p:grpSp>
        <p:nvGrpSpPr>
          <p:cNvPr id="10" name="Group 9"/>
          <p:cNvGrpSpPr/>
          <p:nvPr/>
        </p:nvGrpSpPr>
        <p:grpSpPr>
          <a:xfrm>
            <a:off x="779661" y="1941991"/>
            <a:ext cx="1740966" cy="1498072"/>
            <a:chOff x="779661" y="1941991"/>
            <a:chExt cx="1740966" cy="1498072"/>
          </a:xfrm>
        </p:grpSpPr>
        <p:sp>
          <p:nvSpPr>
            <p:cNvPr id="57" name="Shape 1623"/>
            <p:cNvSpPr/>
            <p:nvPr/>
          </p:nvSpPr>
          <p:spPr>
            <a:xfrm rot="16200000">
              <a:off x="902184" y="1821619"/>
              <a:ext cx="1498072" cy="1738815"/>
            </a:xfrm>
            <a:custGeom>
              <a:avLst/>
              <a:gdLst/>
              <a:ahLst/>
              <a:cxnLst>
                <a:cxn ang="0">
                  <a:pos x="wd2" y="hd2"/>
                </a:cxn>
                <a:cxn ang="5400000">
                  <a:pos x="wd2" y="hd2"/>
                </a:cxn>
                <a:cxn ang="10800000">
                  <a:pos x="wd2" y="hd2"/>
                </a:cxn>
                <a:cxn ang="16200000">
                  <a:pos x="wd2" y="hd2"/>
                </a:cxn>
              </a:cxnLst>
              <a:rect l="0" t="0" r="r" b="b"/>
              <a:pathLst>
                <a:path w="21600" h="21600" extrusionOk="0">
                  <a:moveTo>
                    <a:pt x="0" y="18736"/>
                  </a:moveTo>
                  <a:lnTo>
                    <a:pt x="10747" y="0"/>
                  </a:lnTo>
                  <a:lnTo>
                    <a:pt x="21600" y="18781"/>
                  </a:lnTo>
                  <a:lnTo>
                    <a:pt x="21600" y="21600"/>
                  </a:lnTo>
                  <a:lnTo>
                    <a:pt x="18" y="21600"/>
                  </a:lnTo>
                  <a:lnTo>
                    <a:pt x="0" y="18736"/>
                  </a:lnTo>
                  <a:close/>
                </a:path>
              </a:pathLst>
            </a:custGeom>
            <a:solidFill>
              <a:schemeClr val="bg2">
                <a:lumMod val="95000"/>
              </a:schemeClr>
            </a:solidFill>
            <a:ln w="6350">
              <a:noFill/>
              <a:miter lim="400000"/>
            </a:ln>
          </p:spPr>
          <p:txBody>
            <a:bodyPr lIns="0" tIns="0" rIns="0" bIns="0" anchor="ctr"/>
            <a:lstStyle/>
            <a:p>
              <a:pPr lvl="0">
                <a:defRPr sz="2400"/>
              </a:pPr>
              <a:endParaRPr sz="3200"/>
            </a:p>
          </p:txBody>
        </p:sp>
        <p:sp>
          <p:nvSpPr>
            <p:cNvPr id="61" name="Shape 1627"/>
            <p:cNvSpPr/>
            <p:nvPr/>
          </p:nvSpPr>
          <p:spPr>
            <a:xfrm>
              <a:off x="779661" y="2414363"/>
              <a:ext cx="563821" cy="556152"/>
            </a:xfrm>
            <a:custGeom>
              <a:avLst/>
              <a:gdLst/>
              <a:ahLst/>
              <a:cxnLst>
                <a:cxn ang="0">
                  <a:pos x="wd2" y="hd2"/>
                </a:cxn>
                <a:cxn ang="5400000">
                  <a:pos x="wd2" y="hd2"/>
                </a:cxn>
                <a:cxn ang="10800000">
                  <a:pos x="wd2" y="hd2"/>
                </a:cxn>
                <a:cxn ang="16200000">
                  <a:pos x="wd2" y="hd2"/>
                </a:cxn>
              </a:cxnLst>
              <a:rect l="0" t="0" r="r" b="b"/>
              <a:pathLst>
                <a:path w="21600" h="21600" extrusionOk="0">
                  <a:moveTo>
                    <a:pt x="0" y="10866"/>
                  </a:moveTo>
                  <a:lnTo>
                    <a:pt x="21600" y="0"/>
                  </a:lnTo>
                  <a:lnTo>
                    <a:pt x="21600" y="21600"/>
                  </a:lnTo>
                  <a:lnTo>
                    <a:pt x="0" y="10866"/>
                  </a:lnTo>
                  <a:close/>
                </a:path>
              </a:pathLst>
            </a:custGeom>
            <a:solidFill>
              <a:schemeClr val="bg2">
                <a:lumMod val="75000"/>
              </a:schemeClr>
            </a:solidFill>
            <a:ln w="6350">
              <a:noFill/>
              <a:miter lim="400000"/>
            </a:ln>
          </p:spPr>
          <p:txBody>
            <a:bodyPr lIns="0" tIns="0" rIns="0" bIns="0" anchor="ctr"/>
            <a:lstStyle/>
            <a:p>
              <a:pPr lvl="0">
                <a:defRPr sz="2400"/>
              </a:pPr>
              <a:endParaRPr sz="3200"/>
            </a:p>
          </p:txBody>
        </p:sp>
        <p:sp>
          <p:nvSpPr>
            <p:cNvPr id="62" name="Shape 1628"/>
            <p:cNvSpPr/>
            <p:nvPr/>
          </p:nvSpPr>
          <p:spPr>
            <a:xfrm>
              <a:off x="781644" y="2416995"/>
              <a:ext cx="561308" cy="280628"/>
            </a:xfrm>
            <a:custGeom>
              <a:avLst/>
              <a:gdLst/>
              <a:ahLst/>
              <a:cxnLst>
                <a:cxn ang="0">
                  <a:pos x="wd2" y="hd2"/>
                </a:cxn>
                <a:cxn ang="5400000">
                  <a:pos x="wd2" y="hd2"/>
                </a:cxn>
                <a:cxn ang="10800000">
                  <a:pos x="wd2" y="hd2"/>
                </a:cxn>
                <a:cxn ang="16200000">
                  <a:pos x="wd2" y="hd2"/>
                </a:cxn>
              </a:cxnLst>
              <a:rect l="0" t="0" r="r" b="b"/>
              <a:pathLst>
                <a:path w="21600" h="21600" extrusionOk="0">
                  <a:moveTo>
                    <a:pt x="0" y="21532"/>
                  </a:moveTo>
                  <a:lnTo>
                    <a:pt x="21600" y="21600"/>
                  </a:lnTo>
                  <a:lnTo>
                    <a:pt x="21549" y="0"/>
                  </a:lnTo>
                  <a:lnTo>
                    <a:pt x="0" y="21532"/>
                  </a:lnTo>
                  <a:close/>
                </a:path>
              </a:pathLst>
            </a:custGeom>
            <a:solidFill>
              <a:schemeClr val="bg2">
                <a:lumMod val="85000"/>
              </a:schemeClr>
            </a:solidFill>
            <a:ln w="6350">
              <a:noFill/>
              <a:miter lim="400000"/>
            </a:ln>
          </p:spPr>
          <p:txBody>
            <a:bodyPr lIns="0" tIns="0" rIns="0" bIns="0" anchor="ctr"/>
            <a:lstStyle/>
            <a:p>
              <a:pPr lvl="0">
                <a:defRPr sz="2400"/>
              </a:pPr>
              <a:endParaRPr sz="3200"/>
            </a:p>
          </p:txBody>
        </p:sp>
      </p:grpSp>
      <p:grpSp>
        <p:nvGrpSpPr>
          <p:cNvPr id="16" name="Group 15"/>
          <p:cNvGrpSpPr/>
          <p:nvPr/>
        </p:nvGrpSpPr>
        <p:grpSpPr>
          <a:xfrm>
            <a:off x="9795753" y="1860552"/>
            <a:ext cx="936143" cy="1664120"/>
            <a:chOff x="9795753" y="1860552"/>
            <a:chExt cx="936143" cy="1664120"/>
          </a:xfrm>
          <a:effectLst>
            <a:outerShdw blurRad="50800" dist="38100" dir="2700000" algn="tl" rotWithShape="0">
              <a:prstClr val="black">
                <a:alpha val="40000"/>
              </a:prstClr>
            </a:outerShdw>
          </a:effectLst>
        </p:grpSpPr>
        <p:sp>
          <p:nvSpPr>
            <p:cNvPr id="60" name="Shape 1626"/>
            <p:cNvSpPr/>
            <p:nvPr/>
          </p:nvSpPr>
          <p:spPr>
            <a:xfrm>
              <a:off x="9795753" y="1860552"/>
              <a:ext cx="936143" cy="1663728"/>
            </a:xfrm>
            <a:prstGeom prst="rect">
              <a:avLst/>
            </a:prstGeom>
            <a:solidFill>
              <a:schemeClr val="bg2">
                <a:lumMod val="85000"/>
              </a:schemeClr>
            </a:solidFill>
            <a:ln w="6350">
              <a:noFill/>
              <a:miter lim="400000"/>
            </a:ln>
          </p:spPr>
          <p:txBody>
            <a:bodyPr lIns="0" tIns="0" rIns="0" bIns="0" anchor="ctr"/>
            <a:lstStyle/>
            <a:p>
              <a:pPr lvl="0">
                <a:defRPr sz="2400">
                  <a:solidFill>
                    <a:srgbClr val="FFFFFF"/>
                  </a:solidFill>
                </a:defRPr>
              </a:pPr>
              <a:endParaRPr sz="3200"/>
            </a:p>
          </p:txBody>
        </p:sp>
        <p:grpSp>
          <p:nvGrpSpPr>
            <p:cNvPr id="13" name="Group 12"/>
            <p:cNvGrpSpPr/>
            <p:nvPr/>
          </p:nvGrpSpPr>
          <p:grpSpPr>
            <a:xfrm>
              <a:off x="9876386" y="1860943"/>
              <a:ext cx="197615" cy="1663729"/>
              <a:chOff x="9876386" y="1860943"/>
              <a:chExt cx="197615" cy="1663729"/>
            </a:xfrm>
          </p:grpSpPr>
          <p:sp>
            <p:nvSpPr>
              <p:cNvPr id="68" name="Shape 1632"/>
              <p:cNvSpPr/>
              <p:nvPr/>
            </p:nvSpPr>
            <p:spPr>
              <a:xfrm>
                <a:off x="9876386" y="1860943"/>
                <a:ext cx="143161" cy="1663729"/>
              </a:xfrm>
              <a:prstGeom prst="rect">
                <a:avLst/>
              </a:prstGeom>
              <a:solidFill>
                <a:schemeClr val="bg2">
                  <a:lumMod val="75000"/>
                </a:schemeClr>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69" name="Shape 1633"/>
              <p:cNvSpPr/>
              <p:nvPr/>
            </p:nvSpPr>
            <p:spPr>
              <a:xfrm>
                <a:off x="10016745" y="1860943"/>
                <a:ext cx="57256" cy="1663729"/>
              </a:xfrm>
              <a:prstGeom prst="rect">
                <a:avLst/>
              </a:prstGeom>
              <a:solidFill>
                <a:schemeClr val="bg2">
                  <a:lumMod val="50000"/>
                </a:schemeClr>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4" name="Group 13"/>
            <p:cNvGrpSpPr/>
            <p:nvPr/>
          </p:nvGrpSpPr>
          <p:grpSpPr>
            <a:xfrm>
              <a:off x="10166829" y="1860943"/>
              <a:ext cx="197618" cy="1663729"/>
              <a:chOff x="10166829" y="1860943"/>
              <a:chExt cx="197618" cy="1663729"/>
            </a:xfrm>
          </p:grpSpPr>
          <p:sp>
            <p:nvSpPr>
              <p:cNvPr id="70" name="Shape 1635"/>
              <p:cNvSpPr/>
              <p:nvPr/>
            </p:nvSpPr>
            <p:spPr>
              <a:xfrm>
                <a:off x="10166829" y="1860943"/>
                <a:ext cx="143164" cy="1663729"/>
              </a:xfrm>
              <a:prstGeom prst="rect">
                <a:avLst/>
              </a:prstGeom>
              <a:solidFill>
                <a:schemeClr val="bg2">
                  <a:lumMod val="75000"/>
                </a:schemeClr>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71" name="Shape 1636"/>
              <p:cNvSpPr/>
              <p:nvPr/>
            </p:nvSpPr>
            <p:spPr>
              <a:xfrm>
                <a:off x="10307190" y="1860943"/>
                <a:ext cx="57257" cy="1663729"/>
              </a:xfrm>
              <a:prstGeom prst="rect">
                <a:avLst/>
              </a:prstGeom>
              <a:solidFill>
                <a:schemeClr val="bg2">
                  <a:lumMod val="50000"/>
                </a:schemeClr>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5" name="Group 14"/>
            <p:cNvGrpSpPr/>
            <p:nvPr/>
          </p:nvGrpSpPr>
          <p:grpSpPr>
            <a:xfrm>
              <a:off x="10457274" y="1860943"/>
              <a:ext cx="197616" cy="1663729"/>
              <a:chOff x="10457274" y="1860943"/>
              <a:chExt cx="197616" cy="1663729"/>
            </a:xfrm>
          </p:grpSpPr>
          <p:sp>
            <p:nvSpPr>
              <p:cNvPr id="72" name="Shape 1638"/>
              <p:cNvSpPr/>
              <p:nvPr/>
            </p:nvSpPr>
            <p:spPr>
              <a:xfrm>
                <a:off x="10457274" y="1860943"/>
                <a:ext cx="143161" cy="1663729"/>
              </a:xfrm>
              <a:prstGeom prst="rect">
                <a:avLst/>
              </a:prstGeom>
              <a:solidFill>
                <a:schemeClr val="bg2">
                  <a:lumMod val="75000"/>
                </a:schemeClr>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73" name="Shape 1639"/>
              <p:cNvSpPr/>
              <p:nvPr/>
            </p:nvSpPr>
            <p:spPr>
              <a:xfrm>
                <a:off x="10597634" y="1860943"/>
                <a:ext cx="57256" cy="1663729"/>
              </a:xfrm>
              <a:prstGeom prst="rect">
                <a:avLst/>
              </a:prstGeom>
              <a:solidFill>
                <a:schemeClr val="bg2">
                  <a:lumMod val="50000"/>
                </a:schemeClr>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grpSp>
        <p:nvGrpSpPr>
          <p:cNvPr id="47" name="Group 46"/>
          <p:cNvGrpSpPr/>
          <p:nvPr/>
        </p:nvGrpSpPr>
        <p:grpSpPr>
          <a:xfrm>
            <a:off x="127357" y="-11203"/>
            <a:ext cx="2524868" cy="613385"/>
            <a:chOff x="127357" y="-6354"/>
            <a:chExt cx="2524868" cy="613385"/>
          </a:xfrm>
        </p:grpSpPr>
        <p:sp>
          <p:nvSpPr>
            <p:cNvPr id="48" name="Round Same Side Corner Rectangle 47"/>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9" name="TextBox 48"/>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96" name="Group 95"/>
          <p:cNvGrpSpPr/>
          <p:nvPr/>
        </p:nvGrpSpPr>
        <p:grpSpPr>
          <a:xfrm>
            <a:off x="2188504" y="4185826"/>
            <a:ext cx="2411081" cy="1903356"/>
            <a:chOff x="1199156" y="1220012"/>
            <a:chExt cx="1808311" cy="1427516"/>
          </a:xfrm>
        </p:grpSpPr>
        <p:sp>
          <p:nvSpPr>
            <p:cNvPr id="97" name="TextBox 96"/>
            <p:cNvSpPr txBox="1"/>
            <p:nvPr/>
          </p:nvSpPr>
          <p:spPr>
            <a:xfrm>
              <a:off x="1295283" y="1447200"/>
              <a:ext cx="1712184" cy="1200328"/>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 ut labore et dolore magna aliqua. Ut enim ad minim veniam, quis nostrud exercitation</a:t>
              </a:r>
            </a:p>
          </p:txBody>
        </p:sp>
        <p:sp>
          <p:nvSpPr>
            <p:cNvPr id="98" name="Rectangle 97"/>
            <p:cNvSpPr/>
            <p:nvPr/>
          </p:nvSpPr>
          <p:spPr>
            <a:xfrm>
              <a:off x="1199156" y="1220012"/>
              <a:ext cx="1775683" cy="283924"/>
            </a:xfrm>
            <a:prstGeom prst="rect">
              <a:avLst/>
            </a:prstGeom>
          </p:spPr>
          <p:txBody>
            <a:bodyPr wrap="square">
              <a:spAutoFit/>
            </a:bodyPr>
            <a:lstStyle/>
            <a:p>
              <a:r>
                <a:rPr lang="en-US" sz="1860" b="1" dirty="0">
                  <a:solidFill>
                    <a:srgbClr val="00B0F0"/>
                  </a:solidFill>
                </a:rPr>
                <a:t>Title Goes Here</a:t>
              </a:r>
            </a:p>
          </p:txBody>
        </p:sp>
      </p:grpSp>
      <p:grpSp>
        <p:nvGrpSpPr>
          <p:cNvPr id="100" name="Group 99"/>
          <p:cNvGrpSpPr/>
          <p:nvPr/>
        </p:nvGrpSpPr>
        <p:grpSpPr>
          <a:xfrm>
            <a:off x="4727754" y="4185826"/>
            <a:ext cx="2411081" cy="1903356"/>
            <a:chOff x="1199156" y="1220012"/>
            <a:chExt cx="1808311" cy="1427516"/>
          </a:xfrm>
        </p:grpSpPr>
        <p:sp>
          <p:nvSpPr>
            <p:cNvPr id="101" name="TextBox 100"/>
            <p:cNvSpPr txBox="1"/>
            <p:nvPr/>
          </p:nvSpPr>
          <p:spPr>
            <a:xfrm>
              <a:off x="1295283" y="1447200"/>
              <a:ext cx="1712184" cy="1200328"/>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 ut labore et dolore magna aliqua. Ut enim ad minim veniam, quis nostrud exercitation</a:t>
              </a:r>
            </a:p>
          </p:txBody>
        </p:sp>
        <p:sp>
          <p:nvSpPr>
            <p:cNvPr id="102" name="Rectangle 101"/>
            <p:cNvSpPr/>
            <p:nvPr/>
          </p:nvSpPr>
          <p:spPr>
            <a:xfrm>
              <a:off x="1199156" y="1220012"/>
              <a:ext cx="1775683" cy="283924"/>
            </a:xfrm>
            <a:prstGeom prst="rect">
              <a:avLst/>
            </a:prstGeom>
          </p:spPr>
          <p:txBody>
            <a:bodyPr wrap="square">
              <a:spAutoFit/>
            </a:bodyPr>
            <a:lstStyle/>
            <a:p>
              <a:r>
                <a:rPr lang="en-US" sz="1860" b="1" dirty="0">
                  <a:solidFill>
                    <a:srgbClr val="ED7D31"/>
                  </a:solidFill>
                </a:rPr>
                <a:t>Title Goes Here</a:t>
              </a:r>
            </a:p>
          </p:txBody>
        </p:sp>
      </p:grpSp>
      <p:grpSp>
        <p:nvGrpSpPr>
          <p:cNvPr id="103" name="Group 102"/>
          <p:cNvGrpSpPr/>
          <p:nvPr/>
        </p:nvGrpSpPr>
        <p:grpSpPr>
          <a:xfrm>
            <a:off x="7223500" y="4164894"/>
            <a:ext cx="2411081" cy="1903356"/>
            <a:chOff x="1199156" y="1220012"/>
            <a:chExt cx="1808311" cy="1427516"/>
          </a:xfrm>
        </p:grpSpPr>
        <p:sp>
          <p:nvSpPr>
            <p:cNvPr id="104" name="TextBox 103"/>
            <p:cNvSpPr txBox="1"/>
            <p:nvPr/>
          </p:nvSpPr>
          <p:spPr>
            <a:xfrm>
              <a:off x="1295283" y="1447200"/>
              <a:ext cx="1712184" cy="1200328"/>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 ut labore et dolore magna aliqua. Ut enim ad minim veniam, quis nostrud exercitation</a:t>
              </a:r>
            </a:p>
          </p:txBody>
        </p:sp>
        <p:sp>
          <p:nvSpPr>
            <p:cNvPr id="105" name="Rectangle 104"/>
            <p:cNvSpPr/>
            <p:nvPr/>
          </p:nvSpPr>
          <p:spPr>
            <a:xfrm>
              <a:off x="1199156" y="1220012"/>
              <a:ext cx="1775683" cy="283924"/>
            </a:xfrm>
            <a:prstGeom prst="rect">
              <a:avLst/>
            </a:prstGeom>
          </p:spPr>
          <p:txBody>
            <a:bodyPr wrap="square">
              <a:spAutoFit/>
            </a:bodyPr>
            <a:lstStyle/>
            <a:p>
              <a:r>
                <a:rPr lang="en-US" sz="1860" b="1" dirty="0">
                  <a:solidFill>
                    <a:srgbClr val="FFC000"/>
                  </a:solidFill>
                </a:rPr>
                <a:t>Title Goes Here</a:t>
              </a:r>
            </a:p>
          </p:txBody>
        </p:sp>
      </p:grpSp>
      <p:grpSp>
        <p:nvGrpSpPr>
          <p:cNvPr id="19" name="Group 18"/>
          <p:cNvGrpSpPr/>
          <p:nvPr/>
        </p:nvGrpSpPr>
        <p:grpSpPr>
          <a:xfrm>
            <a:off x="2276401" y="2922161"/>
            <a:ext cx="6700873" cy="520346"/>
            <a:chOff x="2276401" y="2922161"/>
            <a:chExt cx="6700873" cy="520346"/>
          </a:xfrm>
          <a:effectLst>
            <a:outerShdw blurRad="50800" dist="38100" dir="2700000" algn="tl" rotWithShape="0">
              <a:prstClr val="black">
                <a:alpha val="40000"/>
              </a:prstClr>
            </a:outerShdw>
          </a:effectLst>
        </p:grpSpPr>
        <p:sp>
          <p:nvSpPr>
            <p:cNvPr id="67" name="Shape 1631"/>
            <p:cNvSpPr/>
            <p:nvPr/>
          </p:nvSpPr>
          <p:spPr>
            <a:xfrm rot="16200000">
              <a:off x="2427045" y="2779799"/>
              <a:ext cx="512064" cy="81335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75" y="2102"/>
                    <a:pt x="6603" y="3326"/>
                    <a:pt x="10862" y="3302"/>
                  </a:cubicBezTo>
                  <a:cubicBezTo>
                    <a:pt x="15032" y="3279"/>
                    <a:pt x="18949" y="2059"/>
                    <a:pt x="21469" y="0"/>
                  </a:cubicBezTo>
                  <a:lnTo>
                    <a:pt x="21600" y="21600"/>
                  </a:lnTo>
                  <a:lnTo>
                    <a:pt x="148" y="21600"/>
                  </a:lnTo>
                  <a:lnTo>
                    <a:pt x="0" y="0"/>
                  </a:lnTo>
                  <a:close/>
                </a:path>
              </a:pathLst>
            </a:custGeom>
            <a:solidFill>
              <a:srgbClr val="FFC000"/>
            </a:solidFill>
            <a:ln w="6350">
              <a:noFill/>
              <a:miter lim="400000"/>
            </a:ln>
          </p:spPr>
          <p:txBody>
            <a:bodyPr lIns="0" tIns="0" rIns="0" bIns="0" anchor="ctr"/>
            <a:lstStyle/>
            <a:p>
              <a:pPr lvl="0">
                <a:defRPr sz="2400"/>
              </a:pPr>
              <a:endParaRPr sz="3200"/>
            </a:p>
          </p:txBody>
        </p:sp>
        <p:sp>
          <p:nvSpPr>
            <p:cNvPr id="87" name="Rectangle 282"/>
            <p:cNvSpPr/>
            <p:nvPr/>
          </p:nvSpPr>
          <p:spPr>
            <a:xfrm>
              <a:off x="2849532" y="2922161"/>
              <a:ext cx="5872995" cy="512064"/>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72"/>
            </a:p>
          </p:txBody>
        </p:sp>
        <p:sp>
          <p:nvSpPr>
            <p:cNvPr id="121" name="Oval 284"/>
            <p:cNvSpPr/>
            <p:nvPr/>
          </p:nvSpPr>
          <p:spPr>
            <a:xfrm>
              <a:off x="8482305" y="2927732"/>
              <a:ext cx="494969" cy="502920"/>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72"/>
            </a:p>
          </p:txBody>
        </p:sp>
      </p:grpSp>
      <p:grpSp>
        <p:nvGrpSpPr>
          <p:cNvPr id="18" name="Group 17"/>
          <p:cNvGrpSpPr/>
          <p:nvPr/>
        </p:nvGrpSpPr>
        <p:grpSpPr>
          <a:xfrm>
            <a:off x="2296763" y="2428002"/>
            <a:ext cx="5523998" cy="516352"/>
            <a:chOff x="2296763" y="2428002"/>
            <a:chExt cx="5523998" cy="516352"/>
          </a:xfrm>
          <a:effectLst>
            <a:outerShdw blurRad="50800" dist="38100" dir="2700000" algn="tl" rotWithShape="0">
              <a:prstClr val="black">
                <a:alpha val="40000"/>
              </a:prstClr>
            </a:outerShdw>
          </a:effectLst>
        </p:grpSpPr>
        <p:sp>
          <p:nvSpPr>
            <p:cNvPr id="66" name="Shape 1630"/>
            <p:cNvSpPr/>
            <p:nvPr/>
          </p:nvSpPr>
          <p:spPr>
            <a:xfrm rot="16200000">
              <a:off x="2447405" y="2281648"/>
              <a:ext cx="512064" cy="8133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75" y="2102"/>
                    <a:pt x="6603" y="3326"/>
                    <a:pt x="10862" y="3302"/>
                  </a:cubicBezTo>
                  <a:cubicBezTo>
                    <a:pt x="15032" y="3279"/>
                    <a:pt x="18949" y="2059"/>
                    <a:pt x="21469" y="0"/>
                  </a:cubicBezTo>
                  <a:lnTo>
                    <a:pt x="21600" y="21600"/>
                  </a:lnTo>
                  <a:lnTo>
                    <a:pt x="148" y="21600"/>
                  </a:lnTo>
                  <a:lnTo>
                    <a:pt x="0" y="0"/>
                  </a:lnTo>
                  <a:close/>
                </a:path>
              </a:pathLst>
            </a:custGeom>
            <a:solidFill>
              <a:srgbClr val="ED7D31"/>
            </a:solidFill>
            <a:ln w="6350">
              <a:noFill/>
              <a:miter lim="400000"/>
            </a:ln>
          </p:spPr>
          <p:txBody>
            <a:bodyPr lIns="0" tIns="0" rIns="0" bIns="0" anchor="ctr"/>
            <a:lstStyle/>
            <a:p>
              <a:pPr lvl="0">
                <a:defRPr sz="2400"/>
              </a:pPr>
              <a:endParaRPr sz="3200"/>
            </a:p>
          </p:txBody>
        </p:sp>
        <p:sp>
          <p:nvSpPr>
            <p:cNvPr id="75" name="Rectangle 281"/>
            <p:cNvSpPr/>
            <p:nvPr/>
          </p:nvSpPr>
          <p:spPr>
            <a:xfrm>
              <a:off x="3013849" y="2428002"/>
              <a:ext cx="4549907" cy="512064"/>
            </a:xfrm>
            <a:prstGeom prst="rect">
              <a:avLst/>
            </a:prstGeom>
            <a:solidFill>
              <a:srgbClr val="ED7D3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72"/>
            </a:p>
          </p:txBody>
        </p:sp>
        <p:sp>
          <p:nvSpPr>
            <p:cNvPr id="120" name="Oval 283"/>
            <p:cNvSpPr/>
            <p:nvPr/>
          </p:nvSpPr>
          <p:spPr>
            <a:xfrm>
              <a:off x="7325792" y="2432764"/>
              <a:ext cx="494969" cy="502920"/>
            </a:xfrm>
            <a:prstGeom prst="ellipse">
              <a:avLst/>
            </a:prstGeom>
            <a:solidFill>
              <a:srgbClr val="ED7D3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72"/>
            </a:p>
          </p:txBody>
        </p:sp>
      </p:grpSp>
      <p:grpSp>
        <p:nvGrpSpPr>
          <p:cNvPr id="8" name="Group 7"/>
          <p:cNvGrpSpPr/>
          <p:nvPr/>
        </p:nvGrpSpPr>
        <p:grpSpPr>
          <a:xfrm>
            <a:off x="2296763" y="1941276"/>
            <a:ext cx="3078075" cy="518805"/>
            <a:chOff x="2296763" y="1941276"/>
            <a:chExt cx="3078075" cy="518805"/>
          </a:xfrm>
          <a:effectLst>
            <a:outerShdw blurRad="50800" dist="38100" dir="2700000" algn="tl" rotWithShape="0">
              <a:prstClr val="black">
                <a:alpha val="40000"/>
              </a:prstClr>
            </a:outerShdw>
          </a:effectLst>
        </p:grpSpPr>
        <p:sp>
          <p:nvSpPr>
            <p:cNvPr id="65" name="Shape 1629"/>
            <p:cNvSpPr/>
            <p:nvPr/>
          </p:nvSpPr>
          <p:spPr>
            <a:xfrm rot="16200000">
              <a:off x="2447405" y="1797375"/>
              <a:ext cx="512064" cy="8133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75" y="2102"/>
                    <a:pt x="6603" y="3326"/>
                    <a:pt x="10862" y="3302"/>
                  </a:cubicBezTo>
                  <a:cubicBezTo>
                    <a:pt x="15032" y="3279"/>
                    <a:pt x="18950" y="2059"/>
                    <a:pt x="21469" y="0"/>
                  </a:cubicBezTo>
                  <a:lnTo>
                    <a:pt x="21600" y="21600"/>
                  </a:lnTo>
                  <a:lnTo>
                    <a:pt x="148" y="21600"/>
                  </a:lnTo>
                  <a:lnTo>
                    <a:pt x="0" y="0"/>
                  </a:lnTo>
                  <a:close/>
                </a:path>
              </a:pathLst>
            </a:custGeom>
            <a:solidFill>
              <a:srgbClr val="00B0F0"/>
            </a:solidFill>
            <a:ln w="6350">
              <a:noFill/>
              <a:miter lim="400000"/>
            </a:ln>
          </p:spPr>
          <p:txBody>
            <a:bodyPr lIns="0" tIns="0" rIns="0" bIns="0" anchor="ctr"/>
            <a:lstStyle/>
            <a:p>
              <a:pPr lvl="0">
                <a:defRPr sz="2400"/>
              </a:pPr>
              <a:endParaRPr sz="3200"/>
            </a:p>
          </p:txBody>
        </p:sp>
        <p:sp>
          <p:nvSpPr>
            <p:cNvPr id="74" name="Rectangle 1"/>
            <p:cNvSpPr/>
            <p:nvPr/>
          </p:nvSpPr>
          <p:spPr>
            <a:xfrm>
              <a:off x="3028128" y="1941337"/>
              <a:ext cx="2065543" cy="512064"/>
            </a:xfrm>
            <a:prstGeom prst="rect">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72"/>
            </a:p>
          </p:txBody>
        </p:sp>
        <p:sp>
          <p:nvSpPr>
            <p:cNvPr id="119" name="Oval 2"/>
            <p:cNvSpPr/>
            <p:nvPr/>
          </p:nvSpPr>
          <p:spPr>
            <a:xfrm>
              <a:off x="4862774" y="1941276"/>
              <a:ext cx="512064" cy="512064"/>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72"/>
            </a:p>
          </p:txBody>
        </p:sp>
      </p:grpSp>
    </p:spTree>
    <p:extLst>
      <p:ext uri="{BB962C8B-B14F-4D97-AF65-F5344CB8AC3E}">
        <p14:creationId xmlns:p14="http://schemas.microsoft.com/office/powerpoint/2010/main" val="1047807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arn(inVertical)">
                                      <p:cBhvr>
                                        <p:cTn id="7" dur="1000"/>
                                        <p:tgtEl>
                                          <p:spTgt spid="46"/>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1000"/>
                                        <p:tgtEl>
                                          <p:spTgt spid="9"/>
                                        </p:tgtEl>
                                      </p:cBhvr>
                                    </p:animEffect>
                                  </p:childTnLst>
                                </p:cTn>
                              </p:par>
                            </p:childTnLst>
                          </p:cTn>
                        </p:par>
                        <p:par>
                          <p:cTn id="16" fill="hold">
                            <p:stCondLst>
                              <p:cond delay="2500"/>
                            </p:stCondLst>
                            <p:childTnLst>
                              <p:par>
                                <p:cTn id="17" presetID="22" presetClass="entr" presetSubtype="8"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par>
                          <p:cTn id="20" fill="hold">
                            <p:stCondLst>
                              <p:cond delay="3000"/>
                            </p:stCondLst>
                            <p:childTnLst>
                              <p:par>
                                <p:cTn id="21" presetID="12" presetClass="entr" presetSubtype="8"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p:tgtEl>
                                          <p:spTgt spid="17"/>
                                        </p:tgtEl>
                                        <p:attrNameLst>
                                          <p:attrName>ppt_x</p:attrName>
                                        </p:attrNameLst>
                                      </p:cBhvr>
                                      <p:tavLst>
                                        <p:tav tm="0">
                                          <p:val>
                                            <p:strVal val="#ppt_x-#ppt_w*1.125000"/>
                                          </p:val>
                                        </p:tav>
                                        <p:tav tm="100000">
                                          <p:val>
                                            <p:strVal val="#ppt_x"/>
                                          </p:val>
                                        </p:tav>
                                      </p:tavLst>
                                    </p:anim>
                                    <p:animEffect transition="in" filter="wipe(right)">
                                      <p:cBhvr>
                                        <p:cTn id="24" dur="500"/>
                                        <p:tgtEl>
                                          <p:spTgt spid="17"/>
                                        </p:tgtEl>
                                      </p:cBhvr>
                                    </p:animEffect>
                                  </p:childTnLst>
                                </p:cTn>
                              </p:par>
                            </p:childTnLst>
                          </p:cTn>
                        </p:par>
                        <p:par>
                          <p:cTn id="25" fill="hold">
                            <p:stCondLst>
                              <p:cond delay="3500"/>
                            </p:stCondLst>
                            <p:childTnLst>
                              <p:par>
                                <p:cTn id="26" presetID="22" presetClass="entr" presetSubtype="8"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4000"/>
                            </p:stCondLst>
                            <p:childTnLst>
                              <p:par>
                                <p:cTn id="30" presetID="42" presetClass="entr" presetSubtype="0" fill="hold" nodeType="afterEffect">
                                  <p:stCondLst>
                                    <p:cond delay="0"/>
                                  </p:stCondLst>
                                  <p:childTnLst>
                                    <p:set>
                                      <p:cBhvr>
                                        <p:cTn id="31" dur="1" fill="hold">
                                          <p:stCondLst>
                                            <p:cond delay="0"/>
                                          </p:stCondLst>
                                        </p:cTn>
                                        <p:tgtEl>
                                          <p:spTgt spid="96"/>
                                        </p:tgtEl>
                                        <p:attrNameLst>
                                          <p:attrName>style.visibility</p:attrName>
                                        </p:attrNameLst>
                                      </p:cBhvr>
                                      <p:to>
                                        <p:strVal val="visible"/>
                                      </p:to>
                                    </p:set>
                                    <p:animEffect transition="in" filter="fade">
                                      <p:cBhvr>
                                        <p:cTn id="32" dur="1000"/>
                                        <p:tgtEl>
                                          <p:spTgt spid="96"/>
                                        </p:tgtEl>
                                      </p:cBhvr>
                                    </p:animEffect>
                                    <p:anim calcmode="lin" valueType="num">
                                      <p:cBhvr>
                                        <p:cTn id="33" dur="1000" fill="hold"/>
                                        <p:tgtEl>
                                          <p:spTgt spid="96"/>
                                        </p:tgtEl>
                                        <p:attrNameLst>
                                          <p:attrName>ppt_x</p:attrName>
                                        </p:attrNameLst>
                                      </p:cBhvr>
                                      <p:tavLst>
                                        <p:tav tm="0">
                                          <p:val>
                                            <p:strVal val="#ppt_x"/>
                                          </p:val>
                                        </p:tav>
                                        <p:tav tm="100000">
                                          <p:val>
                                            <p:strVal val="#ppt_x"/>
                                          </p:val>
                                        </p:tav>
                                      </p:tavLst>
                                    </p:anim>
                                    <p:anim calcmode="lin" valueType="num">
                                      <p:cBhvr>
                                        <p:cTn id="34" dur="1000" fill="hold"/>
                                        <p:tgtEl>
                                          <p:spTgt spid="96"/>
                                        </p:tgtEl>
                                        <p:attrNameLst>
                                          <p:attrName>ppt_y</p:attrName>
                                        </p:attrNameLst>
                                      </p:cBhvr>
                                      <p:tavLst>
                                        <p:tav tm="0">
                                          <p:val>
                                            <p:strVal val="#ppt_y+.1"/>
                                          </p:val>
                                        </p:tav>
                                        <p:tav tm="100000">
                                          <p:val>
                                            <p:strVal val="#ppt_y"/>
                                          </p:val>
                                        </p:tav>
                                      </p:tavLst>
                                    </p:anim>
                                  </p:childTnLst>
                                </p:cTn>
                              </p:par>
                            </p:childTnLst>
                          </p:cTn>
                        </p:par>
                        <p:par>
                          <p:cTn id="35" fill="hold">
                            <p:stCondLst>
                              <p:cond delay="5000"/>
                            </p:stCondLst>
                            <p:childTnLst>
                              <p:par>
                                <p:cTn id="36" presetID="22" presetClass="entr" presetSubtype="8" fill="hold" nodeType="after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500"/>
                                        <p:tgtEl>
                                          <p:spTgt spid="18"/>
                                        </p:tgtEl>
                                      </p:cBhvr>
                                    </p:animEffect>
                                  </p:childTnLst>
                                </p:cTn>
                              </p:par>
                            </p:childTnLst>
                          </p:cTn>
                        </p:par>
                        <p:par>
                          <p:cTn id="39" fill="hold">
                            <p:stCondLst>
                              <p:cond delay="5500"/>
                            </p:stCondLst>
                            <p:childTnLst>
                              <p:par>
                                <p:cTn id="40" presetID="42" presetClass="entr" presetSubtype="0" fill="hold" nodeType="afterEffect">
                                  <p:stCondLst>
                                    <p:cond delay="0"/>
                                  </p:stCondLst>
                                  <p:childTnLst>
                                    <p:set>
                                      <p:cBhvr>
                                        <p:cTn id="41" dur="1" fill="hold">
                                          <p:stCondLst>
                                            <p:cond delay="0"/>
                                          </p:stCondLst>
                                        </p:cTn>
                                        <p:tgtEl>
                                          <p:spTgt spid="100"/>
                                        </p:tgtEl>
                                        <p:attrNameLst>
                                          <p:attrName>style.visibility</p:attrName>
                                        </p:attrNameLst>
                                      </p:cBhvr>
                                      <p:to>
                                        <p:strVal val="visible"/>
                                      </p:to>
                                    </p:set>
                                    <p:animEffect transition="in" filter="fade">
                                      <p:cBhvr>
                                        <p:cTn id="42" dur="1000"/>
                                        <p:tgtEl>
                                          <p:spTgt spid="100"/>
                                        </p:tgtEl>
                                      </p:cBhvr>
                                    </p:animEffect>
                                    <p:anim calcmode="lin" valueType="num">
                                      <p:cBhvr>
                                        <p:cTn id="43" dur="1000" fill="hold"/>
                                        <p:tgtEl>
                                          <p:spTgt spid="100"/>
                                        </p:tgtEl>
                                        <p:attrNameLst>
                                          <p:attrName>ppt_x</p:attrName>
                                        </p:attrNameLst>
                                      </p:cBhvr>
                                      <p:tavLst>
                                        <p:tav tm="0">
                                          <p:val>
                                            <p:strVal val="#ppt_x"/>
                                          </p:val>
                                        </p:tav>
                                        <p:tav tm="100000">
                                          <p:val>
                                            <p:strVal val="#ppt_x"/>
                                          </p:val>
                                        </p:tav>
                                      </p:tavLst>
                                    </p:anim>
                                    <p:anim calcmode="lin" valueType="num">
                                      <p:cBhvr>
                                        <p:cTn id="44" dur="1000" fill="hold"/>
                                        <p:tgtEl>
                                          <p:spTgt spid="100"/>
                                        </p:tgtEl>
                                        <p:attrNameLst>
                                          <p:attrName>ppt_y</p:attrName>
                                        </p:attrNameLst>
                                      </p:cBhvr>
                                      <p:tavLst>
                                        <p:tav tm="0">
                                          <p:val>
                                            <p:strVal val="#ppt_y+.1"/>
                                          </p:val>
                                        </p:tav>
                                        <p:tav tm="100000">
                                          <p:val>
                                            <p:strVal val="#ppt_y"/>
                                          </p:val>
                                        </p:tav>
                                      </p:tavLst>
                                    </p:anim>
                                  </p:childTnLst>
                                </p:cTn>
                              </p:par>
                            </p:childTnLst>
                          </p:cTn>
                        </p:par>
                        <p:par>
                          <p:cTn id="45" fill="hold">
                            <p:stCondLst>
                              <p:cond delay="6500"/>
                            </p:stCondLst>
                            <p:childTnLst>
                              <p:par>
                                <p:cTn id="46" presetID="22" presetClass="entr" presetSubtype="8" fill="hold" nodeType="after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left)">
                                      <p:cBhvr>
                                        <p:cTn id="48" dur="500"/>
                                        <p:tgtEl>
                                          <p:spTgt spid="19"/>
                                        </p:tgtEl>
                                      </p:cBhvr>
                                    </p:animEffect>
                                  </p:childTnLst>
                                </p:cTn>
                              </p:par>
                            </p:childTnLst>
                          </p:cTn>
                        </p:par>
                        <p:par>
                          <p:cTn id="49" fill="hold">
                            <p:stCondLst>
                              <p:cond delay="7000"/>
                            </p:stCondLst>
                            <p:childTnLst>
                              <p:par>
                                <p:cTn id="50" presetID="42" presetClass="entr" presetSubtype="0" fill="hold" nodeType="afterEffect">
                                  <p:stCondLst>
                                    <p:cond delay="0"/>
                                  </p:stCondLst>
                                  <p:childTnLst>
                                    <p:set>
                                      <p:cBhvr>
                                        <p:cTn id="51" dur="1" fill="hold">
                                          <p:stCondLst>
                                            <p:cond delay="0"/>
                                          </p:stCondLst>
                                        </p:cTn>
                                        <p:tgtEl>
                                          <p:spTgt spid="103"/>
                                        </p:tgtEl>
                                        <p:attrNameLst>
                                          <p:attrName>style.visibility</p:attrName>
                                        </p:attrNameLst>
                                      </p:cBhvr>
                                      <p:to>
                                        <p:strVal val="visible"/>
                                      </p:to>
                                    </p:set>
                                    <p:animEffect transition="in" filter="fade">
                                      <p:cBhvr>
                                        <p:cTn id="52" dur="1000"/>
                                        <p:tgtEl>
                                          <p:spTgt spid="103"/>
                                        </p:tgtEl>
                                      </p:cBhvr>
                                    </p:animEffect>
                                    <p:anim calcmode="lin" valueType="num">
                                      <p:cBhvr>
                                        <p:cTn id="53" dur="1000" fill="hold"/>
                                        <p:tgtEl>
                                          <p:spTgt spid="103"/>
                                        </p:tgtEl>
                                        <p:attrNameLst>
                                          <p:attrName>ppt_x</p:attrName>
                                        </p:attrNameLst>
                                      </p:cBhvr>
                                      <p:tavLst>
                                        <p:tav tm="0">
                                          <p:val>
                                            <p:strVal val="#ppt_x"/>
                                          </p:val>
                                        </p:tav>
                                        <p:tav tm="100000">
                                          <p:val>
                                            <p:strVal val="#ppt_x"/>
                                          </p:val>
                                        </p:tav>
                                      </p:tavLst>
                                    </p:anim>
                                    <p:anim calcmode="lin" valueType="num">
                                      <p:cBhvr>
                                        <p:cTn id="54" dur="1000" fill="hold"/>
                                        <p:tgtEl>
                                          <p:spTgt spid="1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2067</TotalTime>
  <Words>1216</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304</cp:revision>
  <dcterms:created xsi:type="dcterms:W3CDTF">2015-12-31T02:20:12Z</dcterms:created>
  <dcterms:modified xsi:type="dcterms:W3CDTF">2016-09-14T18:35:22Z</dcterms:modified>
</cp:coreProperties>
</file>