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F5CA46"/>
    <a:srgbClr val="B8AE8D"/>
    <a:srgbClr val="AAA688"/>
    <a:srgbClr val="E18E52"/>
    <a:srgbClr val="FF8637"/>
    <a:srgbClr val="B1B1B1"/>
    <a:srgbClr val="FFCC02"/>
    <a:srgbClr val="FF9B0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4660" autoAdjust="0"/>
  </p:normalViewPr>
  <p:slideViewPr>
    <p:cSldViewPr snapToGrid="0">
      <p:cViewPr varScale="1">
        <p:scale>
          <a:sx n="92" d="100"/>
          <a:sy n="92" d="100"/>
        </p:scale>
        <p:origin x="108" y="49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977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738234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3630212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powerpoint.sage-fox.com/" TargetMode="Externa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Pointer Line Change</a:t>
            </a:r>
            <a:endParaRPr lang="en-US" sz="2000" dirty="0">
              <a:solidFill>
                <a:srgbClr val="4472C4"/>
              </a:solidFill>
            </a:endParaRPr>
          </a:p>
          <a:p>
            <a:pPr algn="l"/>
            <a:r>
              <a:rPr lang="en-US" sz="1400" dirty="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ipsum dolor sit amet, consectetur adipiscing elit, sed do eiusmod tempor incididunt ut labore et dolore magna aliqua. Ut enim ad minim veniam, quis nostrud exercitation ullamco</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Phone Image Change</a:t>
            </a:r>
            <a:endParaRPr lang="en-US" sz="2000" dirty="0">
              <a:solidFill>
                <a:srgbClr val="ED7D31"/>
              </a:solidFill>
            </a:endParaRPr>
          </a:p>
          <a:p>
            <a:pPr algn="l"/>
            <a:r>
              <a:rPr lang="en-US" sz="1400" dirty="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move the phone back to where it was originally. orem 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70048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174109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127241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6877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53874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TotalTime>
  <Words>1273</Words>
  <Application>Microsoft Office PowerPoint</Application>
  <PresentationFormat>Widescreen</PresentationFormat>
  <Paragraphs>44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298</cp:revision>
  <dcterms:created xsi:type="dcterms:W3CDTF">2015-12-31T02:20:12Z</dcterms:created>
  <dcterms:modified xsi:type="dcterms:W3CDTF">2016-09-14T18:20:43Z</dcterms:modified>
</cp:coreProperties>
</file>