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7"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3A3A"/>
    <a:srgbClr val="F5CA46"/>
    <a:srgbClr val="B8AE8D"/>
    <a:srgbClr val="AAA688"/>
    <a:srgbClr val="E18E52"/>
    <a:srgbClr val="FF8637"/>
    <a:srgbClr val="B1B1B1"/>
    <a:srgbClr val="FFCC02"/>
    <a:srgbClr val="FF9B00"/>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7" name="Picture 6">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6467648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bwMode="auto">
          <a:xfrm>
            <a:off x="0" y="1184031"/>
            <a:ext cx="12192000" cy="5298831"/>
          </a:xfrm>
          <a:prstGeom prst="rect">
            <a:avLst/>
          </a:prstGeom>
          <a:solidFill>
            <a:schemeClr val="tx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 name="Oval 4"/>
          <p:cNvSpPr/>
          <p:nvPr/>
        </p:nvSpPr>
        <p:spPr>
          <a:xfrm>
            <a:off x="7740506" y="1304297"/>
            <a:ext cx="3563085" cy="3563085"/>
          </a:xfrm>
          <a:prstGeom prst="ellipse">
            <a:avLst/>
          </a:prstGeom>
          <a:solidFill>
            <a:srgbClr val="FFC0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4" name="Oval 3"/>
          <p:cNvSpPr/>
          <p:nvPr/>
        </p:nvSpPr>
        <p:spPr>
          <a:xfrm>
            <a:off x="906722" y="1551772"/>
            <a:ext cx="2699307" cy="2699306"/>
          </a:xfrm>
          <a:prstGeom prst="ellipse">
            <a:avLst/>
          </a:pr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 name="Oval 1"/>
          <p:cNvSpPr/>
          <p:nvPr/>
        </p:nvSpPr>
        <p:spPr>
          <a:xfrm>
            <a:off x="3097699" y="2134264"/>
            <a:ext cx="3103022" cy="3103022"/>
          </a:xfrm>
          <a:prstGeom prst="ellipse">
            <a:avLst/>
          </a:pr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 name="Oval 2"/>
          <p:cNvSpPr/>
          <p:nvPr/>
        </p:nvSpPr>
        <p:spPr>
          <a:xfrm>
            <a:off x="5686163" y="1736187"/>
            <a:ext cx="2699307" cy="2699307"/>
          </a:xfrm>
          <a:prstGeom prst="ellipse">
            <a:avLst/>
          </a:prstGeom>
          <a:solidFill>
            <a:srgbClr val="A5A5A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nvGrpSpPr>
          <p:cNvPr id="69" name="Group 68"/>
          <p:cNvGrpSpPr/>
          <p:nvPr/>
        </p:nvGrpSpPr>
        <p:grpSpPr>
          <a:xfrm>
            <a:off x="1317515" y="2809336"/>
            <a:ext cx="1780184" cy="1330976"/>
            <a:chOff x="1156263" y="4638938"/>
            <a:chExt cx="2150661" cy="1330976"/>
          </a:xfrm>
        </p:grpSpPr>
        <p:sp>
          <p:nvSpPr>
            <p:cNvPr id="70" name="TextBox 69"/>
            <p:cNvSpPr txBox="1"/>
            <p:nvPr/>
          </p:nvSpPr>
          <p:spPr>
            <a:xfrm>
              <a:off x="1156263" y="5108140"/>
              <a:ext cx="2150661" cy="861774"/>
            </a:xfrm>
            <a:prstGeom prst="rect">
              <a:avLst/>
            </a:prstGeom>
            <a:noFill/>
          </p:spPr>
          <p:txBody>
            <a:bodyPr wrap="square" lIns="0" tIns="0" rIns="0" bIns="0" rtlCol="0" anchor="t">
              <a:spAutoFit/>
            </a:bodyPr>
            <a:lstStyle/>
            <a:p>
              <a:pPr algn="ctr" defTabSz="1219170">
                <a:spcBef>
                  <a:spcPct val="20000"/>
                </a:spcBef>
                <a:defRPr/>
              </a:pPr>
              <a:r>
                <a:rPr lang="en-US" sz="1400" dirty="0">
                  <a:solidFill>
                    <a:schemeClr val="bg2">
                      <a:lumMod val="10000"/>
                    </a:schemeClr>
                  </a:solidFill>
                </a:rPr>
                <a:t>Lorem ipsum dolor sit amet, consectetur adipiscing elit, sed do eiusmod</a:t>
              </a:r>
            </a:p>
          </p:txBody>
        </p:sp>
        <p:sp>
          <p:nvSpPr>
            <p:cNvPr id="71" name="Rectangle 70"/>
            <p:cNvSpPr/>
            <p:nvPr/>
          </p:nvSpPr>
          <p:spPr>
            <a:xfrm>
              <a:off x="1447541" y="4638938"/>
              <a:ext cx="1657046" cy="369332"/>
            </a:xfrm>
            <a:prstGeom prst="rect">
              <a:avLst/>
            </a:prstGeom>
            <a:solidFill>
              <a:srgbClr val="00B0F0"/>
            </a:solidFill>
            <a:effectLst>
              <a:outerShdw blurRad="63500" sx="102000" sy="102000" algn="ctr" rotWithShape="0">
                <a:prstClr val="black">
                  <a:alpha val="40000"/>
                </a:prstClr>
              </a:outerShdw>
            </a:effectLst>
          </p:spPr>
          <p:txBody>
            <a:bodyPr wrap="non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75" name="Group 74"/>
          <p:cNvGrpSpPr/>
          <p:nvPr/>
        </p:nvGrpSpPr>
        <p:grpSpPr>
          <a:xfrm>
            <a:off x="3759118" y="3720597"/>
            <a:ext cx="1780184" cy="1330976"/>
            <a:chOff x="1156263" y="4638938"/>
            <a:chExt cx="2150661" cy="1330976"/>
          </a:xfrm>
        </p:grpSpPr>
        <p:sp>
          <p:nvSpPr>
            <p:cNvPr id="76" name="TextBox 75"/>
            <p:cNvSpPr txBox="1"/>
            <p:nvPr/>
          </p:nvSpPr>
          <p:spPr>
            <a:xfrm>
              <a:off x="1156263" y="5108140"/>
              <a:ext cx="2150661" cy="861774"/>
            </a:xfrm>
            <a:prstGeom prst="rect">
              <a:avLst/>
            </a:prstGeom>
            <a:noFill/>
          </p:spPr>
          <p:txBody>
            <a:bodyPr wrap="square" lIns="0" tIns="0" rIns="0" bIns="0" rtlCol="0" anchor="t">
              <a:spAutoFit/>
            </a:bodyPr>
            <a:lstStyle/>
            <a:p>
              <a:pPr algn="ctr" defTabSz="1219170">
                <a:spcBef>
                  <a:spcPct val="20000"/>
                </a:spcBef>
                <a:defRPr/>
              </a:pPr>
              <a:r>
                <a:rPr lang="en-US" sz="1400" dirty="0">
                  <a:solidFill>
                    <a:schemeClr val="bg2">
                      <a:lumMod val="10000"/>
                    </a:schemeClr>
                  </a:solidFill>
                </a:rPr>
                <a:t>Lorem ipsum dolor sit amet, consectetur adipiscing elit, sed do eiusmod</a:t>
              </a:r>
            </a:p>
          </p:txBody>
        </p:sp>
        <p:sp>
          <p:nvSpPr>
            <p:cNvPr id="77" name="Rectangle 76"/>
            <p:cNvSpPr/>
            <p:nvPr/>
          </p:nvSpPr>
          <p:spPr>
            <a:xfrm>
              <a:off x="1405053" y="4638938"/>
              <a:ext cx="1657046" cy="369332"/>
            </a:xfrm>
            <a:prstGeom prst="rect">
              <a:avLst/>
            </a:prstGeom>
            <a:solidFill>
              <a:srgbClr val="ED7D31"/>
            </a:solidFill>
            <a:effectLst>
              <a:outerShdw blurRad="63500" sx="102000" sy="102000" algn="ctr" rotWithShape="0">
                <a:prstClr val="black">
                  <a:alpha val="40000"/>
                </a:prstClr>
              </a:outerShdw>
            </a:effectLst>
          </p:spPr>
          <p:txBody>
            <a:bodyPr wrap="non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78" name="Group 77"/>
          <p:cNvGrpSpPr/>
          <p:nvPr/>
        </p:nvGrpSpPr>
        <p:grpSpPr>
          <a:xfrm>
            <a:off x="6145724" y="2981225"/>
            <a:ext cx="1780184" cy="1330976"/>
            <a:chOff x="1156263" y="4638938"/>
            <a:chExt cx="2150661" cy="1330976"/>
          </a:xfrm>
        </p:grpSpPr>
        <p:sp>
          <p:nvSpPr>
            <p:cNvPr id="79" name="TextBox 78"/>
            <p:cNvSpPr txBox="1"/>
            <p:nvPr/>
          </p:nvSpPr>
          <p:spPr>
            <a:xfrm>
              <a:off x="1156263" y="5108140"/>
              <a:ext cx="2150661" cy="861774"/>
            </a:xfrm>
            <a:prstGeom prst="rect">
              <a:avLst/>
            </a:prstGeom>
            <a:noFill/>
          </p:spPr>
          <p:txBody>
            <a:bodyPr wrap="square" lIns="0" tIns="0" rIns="0" bIns="0" rtlCol="0" anchor="t">
              <a:spAutoFit/>
            </a:bodyPr>
            <a:lstStyle/>
            <a:p>
              <a:pPr algn="ctr" defTabSz="1219170">
                <a:spcBef>
                  <a:spcPct val="20000"/>
                </a:spcBef>
                <a:defRPr/>
              </a:pPr>
              <a:r>
                <a:rPr lang="en-US" sz="1400" dirty="0">
                  <a:solidFill>
                    <a:schemeClr val="bg2">
                      <a:lumMod val="10000"/>
                    </a:schemeClr>
                  </a:solidFill>
                </a:rPr>
                <a:t>Lorem ipsum dolor sit amet, consectetur adipiscing elit, sed do eiusmod</a:t>
              </a:r>
            </a:p>
          </p:txBody>
        </p:sp>
        <p:sp>
          <p:nvSpPr>
            <p:cNvPr id="80" name="Rectangle 79"/>
            <p:cNvSpPr/>
            <p:nvPr/>
          </p:nvSpPr>
          <p:spPr>
            <a:xfrm>
              <a:off x="1405053" y="4638938"/>
              <a:ext cx="1657046" cy="369332"/>
            </a:xfrm>
            <a:prstGeom prst="rect">
              <a:avLst/>
            </a:prstGeom>
            <a:solidFill>
              <a:srgbClr val="A5A5A5"/>
            </a:solidFill>
            <a:effectLst>
              <a:outerShdw blurRad="63500" sx="102000" sy="102000" algn="ctr" rotWithShape="0">
                <a:prstClr val="black">
                  <a:alpha val="40000"/>
                </a:prstClr>
              </a:outerShdw>
            </a:effectLst>
          </p:spPr>
          <p:txBody>
            <a:bodyPr wrap="non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81" name="Group 80"/>
          <p:cNvGrpSpPr/>
          <p:nvPr/>
        </p:nvGrpSpPr>
        <p:grpSpPr>
          <a:xfrm>
            <a:off x="8631956" y="3229306"/>
            <a:ext cx="1780184" cy="1330976"/>
            <a:chOff x="1156263" y="4638938"/>
            <a:chExt cx="2150661" cy="1330976"/>
          </a:xfrm>
        </p:grpSpPr>
        <p:sp>
          <p:nvSpPr>
            <p:cNvPr id="82" name="TextBox 81"/>
            <p:cNvSpPr txBox="1"/>
            <p:nvPr/>
          </p:nvSpPr>
          <p:spPr>
            <a:xfrm>
              <a:off x="1156263" y="5108140"/>
              <a:ext cx="2150661" cy="861774"/>
            </a:xfrm>
            <a:prstGeom prst="rect">
              <a:avLst/>
            </a:prstGeom>
            <a:noFill/>
          </p:spPr>
          <p:txBody>
            <a:bodyPr wrap="square" lIns="0" tIns="0" rIns="0" bIns="0" rtlCol="0" anchor="t">
              <a:spAutoFit/>
            </a:bodyPr>
            <a:lstStyle/>
            <a:p>
              <a:pPr algn="ctr" defTabSz="1219170">
                <a:spcBef>
                  <a:spcPct val="20000"/>
                </a:spcBef>
                <a:defRPr/>
              </a:pPr>
              <a:r>
                <a:rPr lang="en-US" sz="1400" dirty="0">
                  <a:solidFill>
                    <a:schemeClr val="bg2">
                      <a:lumMod val="10000"/>
                    </a:schemeClr>
                  </a:solidFill>
                </a:rPr>
                <a:t>Lorem ipsum dolor sit amet, consectetur adipiscing elit, sed do eiusmod</a:t>
              </a:r>
            </a:p>
          </p:txBody>
        </p:sp>
        <p:sp>
          <p:nvSpPr>
            <p:cNvPr id="83" name="Rectangle 82"/>
            <p:cNvSpPr/>
            <p:nvPr/>
          </p:nvSpPr>
          <p:spPr>
            <a:xfrm>
              <a:off x="1390890" y="4638938"/>
              <a:ext cx="1657046" cy="369332"/>
            </a:xfrm>
            <a:prstGeom prst="rect">
              <a:avLst/>
            </a:prstGeom>
            <a:solidFill>
              <a:srgbClr val="FFC000"/>
            </a:solidFill>
            <a:effectLst>
              <a:outerShdw blurRad="63500" sx="102000" sy="102000" algn="ctr" rotWithShape="0">
                <a:prstClr val="black">
                  <a:alpha val="40000"/>
                </a:prstClr>
              </a:outerShdw>
            </a:effectLst>
          </p:spPr>
          <p:txBody>
            <a:bodyPr wrap="none">
              <a:spAutoFit/>
            </a:bodyPr>
            <a:lstStyle/>
            <a:p>
              <a:pPr algn="ctr" defTabSz="1450940"/>
              <a:r>
                <a:rPr lang="en-US" b="1" dirty="0">
                  <a:solidFill>
                    <a:schemeClr val="bg1"/>
                  </a:solidFill>
                  <a:ea typeface="Open Sans" pitchFamily="34" charset="0"/>
                  <a:cs typeface="Open Sans" pitchFamily="34" charset="0"/>
                </a:rPr>
                <a:t>Lorem Ipsum</a:t>
              </a:r>
            </a:p>
          </p:txBody>
        </p:sp>
      </p:grpSp>
      <p:sp>
        <p:nvSpPr>
          <p:cNvPr id="85" name="Freeform 187"/>
          <p:cNvSpPr>
            <a:spLocks noEditPoints="1"/>
          </p:cNvSpPr>
          <p:nvPr/>
        </p:nvSpPr>
        <p:spPr bwMode="auto">
          <a:xfrm>
            <a:off x="4256944" y="2661367"/>
            <a:ext cx="797328" cy="639716"/>
          </a:xfrm>
          <a:custGeom>
            <a:avLst/>
            <a:gdLst>
              <a:gd name="T0" fmla="*/ 50 w 135"/>
              <a:gd name="T1" fmla="*/ 21 h 108"/>
              <a:gd name="T2" fmla="*/ 99 w 135"/>
              <a:gd name="T3" fmla="*/ 59 h 108"/>
              <a:gd name="T4" fmla="*/ 50 w 135"/>
              <a:gd name="T5" fmla="*/ 97 h 108"/>
              <a:gd name="T6" fmla="*/ 36 w 135"/>
              <a:gd name="T7" fmla="*/ 96 h 108"/>
              <a:gd name="T8" fmla="*/ 10 w 135"/>
              <a:gd name="T9" fmla="*/ 106 h 108"/>
              <a:gd name="T10" fmla="*/ 24 w 135"/>
              <a:gd name="T11" fmla="*/ 92 h 108"/>
              <a:gd name="T12" fmla="*/ 0 w 135"/>
              <a:gd name="T13" fmla="*/ 59 h 108"/>
              <a:gd name="T14" fmla="*/ 50 w 135"/>
              <a:gd name="T15" fmla="*/ 21 h 108"/>
              <a:gd name="T16" fmla="*/ 86 w 135"/>
              <a:gd name="T17" fmla="*/ 0 h 108"/>
              <a:gd name="T18" fmla="*/ 45 w 135"/>
              <a:gd name="T19" fmla="*/ 17 h 108"/>
              <a:gd name="T20" fmla="*/ 101 w 135"/>
              <a:gd name="T21" fmla="*/ 75 h 108"/>
              <a:gd name="T22" fmla="*/ 125 w 135"/>
              <a:gd name="T23" fmla="*/ 85 h 108"/>
              <a:gd name="T24" fmla="*/ 111 w 135"/>
              <a:gd name="T25" fmla="*/ 71 h 108"/>
              <a:gd name="T26" fmla="*/ 135 w 135"/>
              <a:gd name="T27" fmla="*/ 38 h 108"/>
              <a:gd name="T28" fmla="*/ 86 w 135"/>
              <a:gd name="T29" fmla="*/ 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5" h="108">
                <a:moveTo>
                  <a:pt x="50" y="21"/>
                </a:moveTo>
                <a:cubicBezTo>
                  <a:pt x="77" y="21"/>
                  <a:pt x="99" y="38"/>
                  <a:pt x="99" y="59"/>
                </a:cubicBezTo>
                <a:cubicBezTo>
                  <a:pt x="99" y="80"/>
                  <a:pt x="77" y="97"/>
                  <a:pt x="50" y="97"/>
                </a:cubicBezTo>
                <a:cubicBezTo>
                  <a:pt x="45" y="97"/>
                  <a:pt x="40" y="97"/>
                  <a:pt x="36" y="96"/>
                </a:cubicBezTo>
                <a:cubicBezTo>
                  <a:pt x="30" y="106"/>
                  <a:pt x="19" y="108"/>
                  <a:pt x="10" y="106"/>
                </a:cubicBezTo>
                <a:cubicBezTo>
                  <a:pt x="16" y="101"/>
                  <a:pt x="21" y="97"/>
                  <a:pt x="24" y="92"/>
                </a:cubicBezTo>
                <a:cubicBezTo>
                  <a:pt x="10" y="85"/>
                  <a:pt x="0" y="73"/>
                  <a:pt x="0" y="59"/>
                </a:cubicBezTo>
                <a:cubicBezTo>
                  <a:pt x="0" y="38"/>
                  <a:pt x="22" y="21"/>
                  <a:pt x="50" y="21"/>
                </a:cubicBezTo>
                <a:close/>
                <a:moveTo>
                  <a:pt x="86" y="0"/>
                </a:moveTo>
                <a:cubicBezTo>
                  <a:pt x="69" y="0"/>
                  <a:pt x="54" y="7"/>
                  <a:pt x="45" y="17"/>
                </a:cubicBezTo>
                <a:cubicBezTo>
                  <a:pt x="67" y="11"/>
                  <a:pt x="121" y="35"/>
                  <a:pt x="101" y="75"/>
                </a:cubicBezTo>
                <a:cubicBezTo>
                  <a:pt x="106" y="85"/>
                  <a:pt x="116" y="87"/>
                  <a:pt x="125" y="85"/>
                </a:cubicBezTo>
                <a:cubicBezTo>
                  <a:pt x="120" y="80"/>
                  <a:pt x="115" y="76"/>
                  <a:pt x="111" y="71"/>
                </a:cubicBezTo>
                <a:cubicBezTo>
                  <a:pt x="126" y="64"/>
                  <a:pt x="135" y="52"/>
                  <a:pt x="135" y="38"/>
                </a:cubicBezTo>
                <a:cubicBezTo>
                  <a:pt x="135" y="17"/>
                  <a:pt x="113" y="0"/>
                  <a:pt x="86" y="0"/>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89" name="Freeform 86"/>
          <p:cNvSpPr>
            <a:spLocks noChangeAspect="1" noEditPoints="1"/>
          </p:cNvSpPr>
          <p:nvPr/>
        </p:nvSpPr>
        <p:spPr bwMode="auto">
          <a:xfrm>
            <a:off x="6775457" y="2021352"/>
            <a:ext cx="457200" cy="769251"/>
          </a:xfrm>
          <a:custGeom>
            <a:avLst/>
            <a:gdLst/>
            <a:ahLst/>
            <a:cxnLst>
              <a:cxn ang="0">
                <a:pos x="29" y="44"/>
              </a:cxn>
              <a:cxn ang="0">
                <a:pos x="24" y="49"/>
              </a:cxn>
              <a:cxn ang="0">
                <a:pos x="5" y="49"/>
              </a:cxn>
              <a:cxn ang="0">
                <a:pos x="0" y="44"/>
              </a:cxn>
              <a:cxn ang="0">
                <a:pos x="0" y="5"/>
              </a:cxn>
              <a:cxn ang="0">
                <a:pos x="5" y="0"/>
              </a:cxn>
              <a:cxn ang="0">
                <a:pos x="24" y="0"/>
              </a:cxn>
              <a:cxn ang="0">
                <a:pos x="29" y="5"/>
              </a:cxn>
              <a:cxn ang="0">
                <a:pos x="29" y="44"/>
              </a:cxn>
              <a:cxn ang="0">
                <a:pos x="25" y="11"/>
              </a:cxn>
              <a:cxn ang="0">
                <a:pos x="24" y="10"/>
              </a:cxn>
              <a:cxn ang="0">
                <a:pos x="5" y="10"/>
              </a:cxn>
              <a:cxn ang="0">
                <a:pos x="3" y="11"/>
              </a:cxn>
              <a:cxn ang="0">
                <a:pos x="3" y="38"/>
              </a:cxn>
              <a:cxn ang="0">
                <a:pos x="5" y="39"/>
              </a:cxn>
              <a:cxn ang="0">
                <a:pos x="24" y="39"/>
              </a:cxn>
              <a:cxn ang="0">
                <a:pos x="25" y="38"/>
              </a:cxn>
              <a:cxn ang="0">
                <a:pos x="25" y="11"/>
              </a:cxn>
              <a:cxn ang="0">
                <a:pos x="17" y="5"/>
              </a:cxn>
              <a:cxn ang="0">
                <a:pos x="11" y="5"/>
              </a:cxn>
              <a:cxn ang="0">
                <a:pos x="11" y="6"/>
              </a:cxn>
              <a:cxn ang="0">
                <a:pos x="11" y="6"/>
              </a:cxn>
              <a:cxn ang="0">
                <a:pos x="17" y="6"/>
              </a:cxn>
              <a:cxn ang="0">
                <a:pos x="18" y="6"/>
              </a:cxn>
              <a:cxn ang="0">
                <a:pos x="17" y="5"/>
              </a:cxn>
              <a:cxn ang="0">
                <a:pos x="14" y="41"/>
              </a:cxn>
              <a:cxn ang="0">
                <a:pos x="11" y="44"/>
              </a:cxn>
              <a:cxn ang="0">
                <a:pos x="14" y="47"/>
              </a:cxn>
              <a:cxn ang="0">
                <a:pos x="17" y="44"/>
              </a:cxn>
              <a:cxn ang="0">
                <a:pos x="14" y="41"/>
              </a:cxn>
            </a:cxnLst>
            <a:rect l="0" t="0" r="r" b="b"/>
            <a:pathLst>
              <a:path w="29" h="49">
                <a:moveTo>
                  <a:pt x="29" y="44"/>
                </a:moveTo>
                <a:cubicBezTo>
                  <a:pt x="29" y="47"/>
                  <a:pt x="27" y="49"/>
                  <a:pt x="24" y="49"/>
                </a:cubicBezTo>
                <a:cubicBezTo>
                  <a:pt x="5" y="49"/>
                  <a:pt x="5" y="49"/>
                  <a:pt x="5" y="49"/>
                </a:cubicBezTo>
                <a:cubicBezTo>
                  <a:pt x="2" y="49"/>
                  <a:pt x="0" y="47"/>
                  <a:pt x="0" y="44"/>
                </a:cubicBezTo>
                <a:cubicBezTo>
                  <a:pt x="0" y="5"/>
                  <a:pt x="0" y="5"/>
                  <a:pt x="0" y="5"/>
                </a:cubicBezTo>
                <a:cubicBezTo>
                  <a:pt x="0" y="3"/>
                  <a:pt x="2" y="0"/>
                  <a:pt x="5" y="0"/>
                </a:cubicBezTo>
                <a:cubicBezTo>
                  <a:pt x="24" y="0"/>
                  <a:pt x="24" y="0"/>
                  <a:pt x="24" y="0"/>
                </a:cubicBezTo>
                <a:cubicBezTo>
                  <a:pt x="27" y="0"/>
                  <a:pt x="29" y="3"/>
                  <a:pt x="29" y="5"/>
                </a:cubicBezTo>
                <a:lnTo>
                  <a:pt x="29" y="44"/>
                </a:lnTo>
                <a:close/>
                <a:moveTo>
                  <a:pt x="25" y="11"/>
                </a:moveTo>
                <a:cubicBezTo>
                  <a:pt x="25" y="11"/>
                  <a:pt x="25" y="10"/>
                  <a:pt x="24" y="10"/>
                </a:cubicBezTo>
                <a:cubicBezTo>
                  <a:pt x="5" y="10"/>
                  <a:pt x="5" y="10"/>
                  <a:pt x="5" y="10"/>
                </a:cubicBezTo>
                <a:cubicBezTo>
                  <a:pt x="4" y="10"/>
                  <a:pt x="3" y="11"/>
                  <a:pt x="3" y="11"/>
                </a:cubicBezTo>
                <a:cubicBezTo>
                  <a:pt x="3" y="38"/>
                  <a:pt x="3" y="38"/>
                  <a:pt x="3" y="38"/>
                </a:cubicBezTo>
                <a:cubicBezTo>
                  <a:pt x="3" y="39"/>
                  <a:pt x="4" y="39"/>
                  <a:pt x="5" y="39"/>
                </a:cubicBezTo>
                <a:cubicBezTo>
                  <a:pt x="24" y="39"/>
                  <a:pt x="24" y="39"/>
                  <a:pt x="24" y="39"/>
                </a:cubicBezTo>
                <a:cubicBezTo>
                  <a:pt x="25" y="39"/>
                  <a:pt x="25" y="39"/>
                  <a:pt x="25" y="38"/>
                </a:cubicBezTo>
                <a:lnTo>
                  <a:pt x="25" y="11"/>
                </a:lnTo>
                <a:close/>
                <a:moveTo>
                  <a:pt x="17" y="5"/>
                </a:moveTo>
                <a:cubicBezTo>
                  <a:pt x="11" y="5"/>
                  <a:pt x="11" y="5"/>
                  <a:pt x="11" y="5"/>
                </a:cubicBezTo>
                <a:cubicBezTo>
                  <a:pt x="11" y="5"/>
                  <a:pt x="11" y="6"/>
                  <a:pt x="11" y="6"/>
                </a:cubicBezTo>
                <a:cubicBezTo>
                  <a:pt x="11" y="6"/>
                  <a:pt x="11" y="6"/>
                  <a:pt x="11" y="6"/>
                </a:cubicBezTo>
                <a:cubicBezTo>
                  <a:pt x="17" y="6"/>
                  <a:pt x="17" y="6"/>
                  <a:pt x="17" y="6"/>
                </a:cubicBezTo>
                <a:cubicBezTo>
                  <a:pt x="18" y="6"/>
                  <a:pt x="18" y="6"/>
                  <a:pt x="18" y="6"/>
                </a:cubicBezTo>
                <a:cubicBezTo>
                  <a:pt x="18" y="6"/>
                  <a:pt x="18" y="5"/>
                  <a:pt x="17" y="5"/>
                </a:cubicBezTo>
                <a:close/>
                <a:moveTo>
                  <a:pt x="14" y="41"/>
                </a:moveTo>
                <a:cubicBezTo>
                  <a:pt x="13" y="41"/>
                  <a:pt x="11" y="42"/>
                  <a:pt x="11" y="44"/>
                </a:cubicBezTo>
                <a:cubicBezTo>
                  <a:pt x="11" y="46"/>
                  <a:pt x="13" y="47"/>
                  <a:pt x="14" y="47"/>
                </a:cubicBezTo>
                <a:cubicBezTo>
                  <a:pt x="16" y="47"/>
                  <a:pt x="17" y="46"/>
                  <a:pt x="17" y="44"/>
                </a:cubicBezTo>
                <a:cubicBezTo>
                  <a:pt x="17" y="42"/>
                  <a:pt x="16" y="41"/>
                  <a:pt x="14" y="4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0" name="Freeform 178"/>
          <p:cNvSpPr>
            <a:spLocks noChangeAspect="1" noEditPoints="1"/>
          </p:cNvSpPr>
          <p:nvPr/>
        </p:nvSpPr>
        <p:spPr bwMode="auto">
          <a:xfrm>
            <a:off x="1880194" y="1920721"/>
            <a:ext cx="728446" cy="548640"/>
          </a:xfrm>
          <a:custGeom>
            <a:avLst/>
            <a:gdLst/>
            <a:ahLst/>
            <a:cxnLst>
              <a:cxn ang="0">
                <a:pos x="158" y="119"/>
              </a:cxn>
              <a:cxn ang="0">
                <a:pos x="0" y="119"/>
              </a:cxn>
              <a:cxn ang="0">
                <a:pos x="0" y="0"/>
              </a:cxn>
              <a:cxn ang="0">
                <a:pos x="9" y="0"/>
              </a:cxn>
              <a:cxn ang="0">
                <a:pos x="9" y="108"/>
              </a:cxn>
              <a:cxn ang="0">
                <a:pos x="158" y="108"/>
              </a:cxn>
              <a:cxn ang="0">
                <a:pos x="158" y="119"/>
              </a:cxn>
              <a:cxn ang="0">
                <a:pos x="50" y="99"/>
              </a:cxn>
              <a:cxn ang="0">
                <a:pos x="29" y="99"/>
              </a:cxn>
              <a:cxn ang="0">
                <a:pos x="29" y="60"/>
              </a:cxn>
              <a:cxn ang="0">
                <a:pos x="50" y="60"/>
              </a:cxn>
              <a:cxn ang="0">
                <a:pos x="50" y="99"/>
              </a:cxn>
              <a:cxn ang="0">
                <a:pos x="78" y="99"/>
              </a:cxn>
              <a:cxn ang="0">
                <a:pos x="59" y="99"/>
              </a:cxn>
              <a:cxn ang="0">
                <a:pos x="59" y="19"/>
              </a:cxn>
              <a:cxn ang="0">
                <a:pos x="78" y="19"/>
              </a:cxn>
              <a:cxn ang="0">
                <a:pos x="78" y="99"/>
              </a:cxn>
              <a:cxn ang="0">
                <a:pos x="109" y="99"/>
              </a:cxn>
              <a:cxn ang="0">
                <a:pos x="89" y="99"/>
              </a:cxn>
              <a:cxn ang="0">
                <a:pos x="89" y="39"/>
              </a:cxn>
              <a:cxn ang="0">
                <a:pos x="109" y="39"/>
              </a:cxn>
              <a:cxn ang="0">
                <a:pos x="109" y="99"/>
              </a:cxn>
              <a:cxn ang="0">
                <a:pos x="139" y="99"/>
              </a:cxn>
              <a:cxn ang="0">
                <a:pos x="119" y="99"/>
              </a:cxn>
              <a:cxn ang="0">
                <a:pos x="119" y="11"/>
              </a:cxn>
              <a:cxn ang="0">
                <a:pos x="139" y="11"/>
              </a:cxn>
              <a:cxn ang="0">
                <a:pos x="139" y="99"/>
              </a:cxn>
            </a:cxnLst>
            <a:rect l="0" t="0" r="r" b="b"/>
            <a:pathLst>
              <a:path w="158" h="119">
                <a:moveTo>
                  <a:pt x="158" y="119"/>
                </a:moveTo>
                <a:lnTo>
                  <a:pt x="0" y="119"/>
                </a:lnTo>
                <a:lnTo>
                  <a:pt x="0" y="0"/>
                </a:lnTo>
                <a:lnTo>
                  <a:pt x="9" y="0"/>
                </a:lnTo>
                <a:lnTo>
                  <a:pt x="9" y="108"/>
                </a:lnTo>
                <a:lnTo>
                  <a:pt x="158" y="108"/>
                </a:lnTo>
                <a:lnTo>
                  <a:pt x="158" y="119"/>
                </a:lnTo>
                <a:close/>
                <a:moveTo>
                  <a:pt x="50" y="99"/>
                </a:moveTo>
                <a:lnTo>
                  <a:pt x="29" y="99"/>
                </a:lnTo>
                <a:lnTo>
                  <a:pt x="29" y="60"/>
                </a:lnTo>
                <a:lnTo>
                  <a:pt x="50" y="60"/>
                </a:lnTo>
                <a:lnTo>
                  <a:pt x="50" y="99"/>
                </a:lnTo>
                <a:close/>
                <a:moveTo>
                  <a:pt x="78" y="99"/>
                </a:moveTo>
                <a:lnTo>
                  <a:pt x="59" y="99"/>
                </a:lnTo>
                <a:lnTo>
                  <a:pt x="59" y="19"/>
                </a:lnTo>
                <a:lnTo>
                  <a:pt x="78" y="19"/>
                </a:lnTo>
                <a:lnTo>
                  <a:pt x="78" y="99"/>
                </a:lnTo>
                <a:close/>
                <a:moveTo>
                  <a:pt x="109" y="99"/>
                </a:moveTo>
                <a:lnTo>
                  <a:pt x="89" y="99"/>
                </a:lnTo>
                <a:lnTo>
                  <a:pt x="89" y="39"/>
                </a:lnTo>
                <a:lnTo>
                  <a:pt x="109" y="39"/>
                </a:lnTo>
                <a:lnTo>
                  <a:pt x="109" y="99"/>
                </a:lnTo>
                <a:close/>
                <a:moveTo>
                  <a:pt x="139" y="99"/>
                </a:moveTo>
                <a:lnTo>
                  <a:pt x="119" y="99"/>
                </a:lnTo>
                <a:lnTo>
                  <a:pt x="119" y="11"/>
                </a:lnTo>
                <a:lnTo>
                  <a:pt x="139" y="11"/>
                </a:lnTo>
                <a:lnTo>
                  <a:pt x="139" y="99"/>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cxnSp>
        <p:nvCxnSpPr>
          <p:cNvPr id="91" name="Straight Connector 90"/>
          <p:cNvCxnSpPr/>
          <p:nvPr/>
        </p:nvCxnSpPr>
        <p:spPr>
          <a:xfrm>
            <a:off x="2230597" y="5442936"/>
            <a:ext cx="73152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92" name="TextBox 91"/>
          <p:cNvSpPr txBox="1"/>
          <p:nvPr/>
        </p:nvSpPr>
        <p:spPr>
          <a:xfrm>
            <a:off x="991657" y="5493651"/>
            <a:ext cx="9389012" cy="874085"/>
          </a:xfrm>
          <a:prstGeom prst="rect">
            <a:avLst/>
          </a:prstGeom>
          <a:noFill/>
        </p:spPr>
        <p:txBody>
          <a:bodyPr wrap="square" rtlCol="0">
            <a:spAutoFit/>
          </a:bodyPr>
          <a:lstStyle/>
          <a:p>
            <a:pPr algn="ctr"/>
            <a:r>
              <a:rPr lang="en-US" sz="2000" b="1" dirty="0">
                <a:solidFill>
                  <a:schemeClr val="bg1"/>
                </a:solidFill>
              </a:rPr>
              <a:t>LOREM IPSUM</a:t>
            </a:r>
          </a:p>
          <a:p>
            <a:pPr algn="ctr" defTabSz="1219170">
              <a:spcBef>
                <a:spcPct val="20000"/>
              </a:spcBef>
              <a:defRPr/>
            </a:pPr>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 ea commodo consequat. </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51678" y="1888760"/>
            <a:ext cx="920576" cy="920576"/>
          </a:xfrm>
          <a:prstGeom prst="rect">
            <a:avLst/>
          </a:prstGeom>
        </p:spPr>
      </p:pic>
      <p:grpSp>
        <p:nvGrpSpPr>
          <p:cNvPr id="26" name="Group 25"/>
          <p:cNvGrpSpPr/>
          <p:nvPr/>
        </p:nvGrpSpPr>
        <p:grpSpPr>
          <a:xfrm>
            <a:off x="127357" y="-11203"/>
            <a:ext cx="2524868" cy="613385"/>
            <a:chOff x="127357" y="-6354"/>
            <a:chExt cx="2524868" cy="613385"/>
          </a:xfrm>
        </p:grpSpPr>
        <p:sp>
          <p:nvSpPr>
            <p:cNvPr id="27" name="Round Same Side Corner Rectangle 26"/>
            <p:cNvSpPr/>
            <p:nvPr/>
          </p:nvSpPr>
          <p:spPr bwMode="auto">
            <a:xfrm rot="10800000" flipH="1">
              <a:off x="127357" y="-6354"/>
              <a:ext cx="2524868" cy="613385"/>
            </a:xfrm>
            <a:prstGeom prst="round2SameRect">
              <a:avLst>
                <a:gd name="adj1" fmla="val 35205"/>
                <a:gd name="adj2" fmla="val 0"/>
              </a:avLst>
            </a:prstGeom>
            <a:solidFill>
              <a:schemeClr val="tx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8" name="TextBox 27"/>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469602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barn(inVertical)">
                                      <p:cBhvr>
                                        <p:cTn id="7" dur="1000"/>
                                        <p:tgtEl>
                                          <p:spTgt spid="29"/>
                                        </p:tgtEl>
                                      </p:cBhvr>
                                    </p:animEffect>
                                  </p:childTnLst>
                                </p:cTn>
                              </p:par>
                            </p:childTnLst>
                          </p:cTn>
                        </p:par>
                        <p:par>
                          <p:cTn id="8" fill="hold">
                            <p:stCondLst>
                              <p:cond delay="1000"/>
                            </p:stCondLst>
                            <p:childTnLst>
                              <p:par>
                                <p:cTn id="9" presetID="26"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80">
                                          <p:stCondLst>
                                            <p:cond delay="0"/>
                                          </p:stCondLst>
                                        </p:cTn>
                                        <p:tgtEl>
                                          <p:spTgt spid="4"/>
                                        </p:tgtEl>
                                      </p:cBhvr>
                                    </p:animEffect>
                                    <p:anim calcmode="lin" valueType="num">
                                      <p:cBhvr>
                                        <p:cTn id="12"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7" dur="26">
                                          <p:stCondLst>
                                            <p:cond delay="650"/>
                                          </p:stCondLst>
                                        </p:cTn>
                                        <p:tgtEl>
                                          <p:spTgt spid="4"/>
                                        </p:tgtEl>
                                      </p:cBhvr>
                                      <p:to x="100000" y="60000"/>
                                    </p:animScale>
                                    <p:animScale>
                                      <p:cBhvr>
                                        <p:cTn id="18" dur="166" decel="50000">
                                          <p:stCondLst>
                                            <p:cond delay="676"/>
                                          </p:stCondLst>
                                        </p:cTn>
                                        <p:tgtEl>
                                          <p:spTgt spid="4"/>
                                        </p:tgtEl>
                                      </p:cBhvr>
                                      <p:to x="100000" y="100000"/>
                                    </p:animScale>
                                    <p:animScale>
                                      <p:cBhvr>
                                        <p:cTn id="19" dur="26">
                                          <p:stCondLst>
                                            <p:cond delay="1312"/>
                                          </p:stCondLst>
                                        </p:cTn>
                                        <p:tgtEl>
                                          <p:spTgt spid="4"/>
                                        </p:tgtEl>
                                      </p:cBhvr>
                                      <p:to x="100000" y="80000"/>
                                    </p:animScale>
                                    <p:animScale>
                                      <p:cBhvr>
                                        <p:cTn id="20" dur="166" decel="50000">
                                          <p:stCondLst>
                                            <p:cond delay="1338"/>
                                          </p:stCondLst>
                                        </p:cTn>
                                        <p:tgtEl>
                                          <p:spTgt spid="4"/>
                                        </p:tgtEl>
                                      </p:cBhvr>
                                      <p:to x="100000" y="100000"/>
                                    </p:animScale>
                                    <p:animScale>
                                      <p:cBhvr>
                                        <p:cTn id="21" dur="26">
                                          <p:stCondLst>
                                            <p:cond delay="1642"/>
                                          </p:stCondLst>
                                        </p:cTn>
                                        <p:tgtEl>
                                          <p:spTgt spid="4"/>
                                        </p:tgtEl>
                                      </p:cBhvr>
                                      <p:to x="100000" y="90000"/>
                                    </p:animScale>
                                    <p:animScale>
                                      <p:cBhvr>
                                        <p:cTn id="22" dur="166" decel="50000">
                                          <p:stCondLst>
                                            <p:cond delay="1668"/>
                                          </p:stCondLst>
                                        </p:cTn>
                                        <p:tgtEl>
                                          <p:spTgt spid="4"/>
                                        </p:tgtEl>
                                      </p:cBhvr>
                                      <p:to x="100000" y="100000"/>
                                    </p:animScale>
                                    <p:animScale>
                                      <p:cBhvr>
                                        <p:cTn id="23" dur="26">
                                          <p:stCondLst>
                                            <p:cond delay="1808"/>
                                          </p:stCondLst>
                                        </p:cTn>
                                        <p:tgtEl>
                                          <p:spTgt spid="4"/>
                                        </p:tgtEl>
                                      </p:cBhvr>
                                      <p:to x="100000" y="95000"/>
                                    </p:animScale>
                                    <p:animScale>
                                      <p:cBhvr>
                                        <p:cTn id="24" dur="166" decel="50000">
                                          <p:stCondLst>
                                            <p:cond delay="1834"/>
                                          </p:stCondLst>
                                        </p:cTn>
                                        <p:tgtEl>
                                          <p:spTgt spid="4"/>
                                        </p:tgtEl>
                                      </p:cBhvr>
                                      <p:to x="100000" y="100000"/>
                                    </p:animScale>
                                  </p:childTnLst>
                                </p:cTn>
                              </p:par>
                            </p:childTnLst>
                          </p:cTn>
                        </p:par>
                        <p:par>
                          <p:cTn id="25" fill="hold">
                            <p:stCondLst>
                              <p:cond delay="3000"/>
                            </p:stCondLst>
                            <p:childTnLst>
                              <p:par>
                                <p:cTn id="26" presetID="53" presetClass="entr" presetSubtype="16" fill="hold" grpId="0" nodeType="afterEffect">
                                  <p:stCondLst>
                                    <p:cond delay="0"/>
                                  </p:stCondLst>
                                  <p:childTnLst>
                                    <p:set>
                                      <p:cBhvr>
                                        <p:cTn id="27" dur="1" fill="hold">
                                          <p:stCondLst>
                                            <p:cond delay="0"/>
                                          </p:stCondLst>
                                        </p:cTn>
                                        <p:tgtEl>
                                          <p:spTgt spid="90"/>
                                        </p:tgtEl>
                                        <p:attrNameLst>
                                          <p:attrName>style.visibility</p:attrName>
                                        </p:attrNameLst>
                                      </p:cBhvr>
                                      <p:to>
                                        <p:strVal val="visible"/>
                                      </p:to>
                                    </p:set>
                                    <p:anim calcmode="lin" valueType="num">
                                      <p:cBhvr>
                                        <p:cTn id="28" dur="500" fill="hold"/>
                                        <p:tgtEl>
                                          <p:spTgt spid="90"/>
                                        </p:tgtEl>
                                        <p:attrNameLst>
                                          <p:attrName>ppt_w</p:attrName>
                                        </p:attrNameLst>
                                      </p:cBhvr>
                                      <p:tavLst>
                                        <p:tav tm="0">
                                          <p:val>
                                            <p:fltVal val="0"/>
                                          </p:val>
                                        </p:tav>
                                        <p:tav tm="100000">
                                          <p:val>
                                            <p:strVal val="#ppt_w"/>
                                          </p:val>
                                        </p:tav>
                                      </p:tavLst>
                                    </p:anim>
                                    <p:anim calcmode="lin" valueType="num">
                                      <p:cBhvr>
                                        <p:cTn id="29" dur="500" fill="hold"/>
                                        <p:tgtEl>
                                          <p:spTgt spid="90"/>
                                        </p:tgtEl>
                                        <p:attrNameLst>
                                          <p:attrName>ppt_h</p:attrName>
                                        </p:attrNameLst>
                                      </p:cBhvr>
                                      <p:tavLst>
                                        <p:tav tm="0">
                                          <p:val>
                                            <p:fltVal val="0"/>
                                          </p:val>
                                        </p:tav>
                                        <p:tav tm="100000">
                                          <p:val>
                                            <p:strVal val="#ppt_h"/>
                                          </p:val>
                                        </p:tav>
                                      </p:tavLst>
                                    </p:anim>
                                    <p:animEffect transition="in" filter="fade">
                                      <p:cBhvr>
                                        <p:cTn id="30" dur="500"/>
                                        <p:tgtEl>
                                          <p:spTgt spid="90"/>
                                        </p:tgtEl>
                                      </p:cBhvr>
                                    </p:animEffect>
                                  </p:childTnLst>
                                </p:cTn>
                              </p:par>
                            </p:childTnLst>
                          </p:cTn>
                        </p:par>
                        <p:par>
                          <p:cTn id="31" fill="hold">
                            <p:stCondLst>
                              <p:cond delay="3500"/>
                            </p:stCondLst>
                            <p:childTnLst>
                              <p:par>
                                <p:cTn id="32" presetID="22" presetClass="entr" presetSubtype="1" fill="hold" nodeType="afterEffect">
                                  <p:stCondLst>
                                    <p:cond delay="0"/>
                                  </p:stCondLst>
                                  <p:childTnLst>
                                    <p:set>
                                      <p:cBhvr>
                                        <p:cTn id="33" dur="1" fill="hold">
                                          <p:stCondLst>
                                            <p:cond delay="0"/>
                                          </p:stCondLst>
                                        </p:cTn>
                                        <p:tgtEl>
                                          <p:spTgt spid="69"/>
                                        </p:tgtEl>
                                        <p:attrNameLst>
                                          <p:attrName>style.visibility</p:attrName>
                                        </p:attrNameLst>
                                      </p:cBhvr>
                                      <p:to>
                                        <p:strVal val="visible"/>
                                      </p:to>
                                    </p:set>
                                    <p:animEffect transition="in" filter="wipe(up)">
                                      <p:cBhvr>
                                        <p:cTn id="34" dur="500"/>
                                        <p:tgtEl>
                                          <p:spTgt spid="69"/>
                                        </p:tgtEl>
                                      </p:cBhvr>
                                    </p:animEffect>
                                  </p:childTnLst>
                                </p:cTn>
                              </p:par>
                            </p:childTnLst>
                          </p:cTn>
                        </p:par>
                        <p:par>
                          <p:cTn id="35" fill="hold">
                            <p:stCondLst>
                              <p:cond delay="4000"/>
                            </p:stCondLst>
                            <p:childTnLst>
                              <p:par>
                                <p:cTn id="36" presetID="26" presetClass="entr" presetSubtype="0" fill="hold" grpId="0" nodeType="after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wipe(down)">
                                      <p:cBhvr>
                                        <p:cTn id="38" dur="580">
                                          <p:stCondLst>
                                            <p:cond delay="0"/>
                                          </p:stCondLst>
                                        </p:cTn>
                                        <p:tgtEl>
                                          <p:spTgt spid="2"/>
                                        </p:tgtEl>
                                      </p:cBhvr>
                                    </p:animEffect>
                                    <p:anim calcmode="lin" valueType="num">
                                      <p:cBhvr>
                                        <p:cTn id="39"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40"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41"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42"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43"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44" dur="26">
                                          <p:stCondLst>
                                            <p:cond delay="650"/>
                                          </p:stCondLst>
                                        </p:cTn>
                                        <p:tgtEl>
                                          <p:spTgt spid="2"/>
                                        </p:tgtEl>
                                      </p:cBhvr>
                                      <p:to x="100000" y="60000"/>
                                    </p:animScale>
                                    <p:animScale>
                                      <p:cBhvr>
                                        <p:cTn id="45" dur="166" decel="50000">
                                          <p:stCondLst>
                                            <p:cond delay="676"/>
                                          </p:stCondLst>
                                        </p:cTn>
                                        <p:tgtEl>
                                          <p:spTgt spid="2"/>
                                        </p:tgtEl>
                                      </p:cBhvr>
                                      <p:to x="100000" y="100000"/>
                                    </p:animScale>
                                    <p:animScale>
                                      <p:cBhvr>
                                        <p:cTn id="46" dur="26">
                                          <p:stCondLst>
                                            <p:cond delay="1312"/>
                                          </p:stCondLst>
                                        </p:cTn>
                                        <p:tgtEl>
                                          <p:spTgt spid="2"/>
                                        </p:tgtEl>
                                      </p:cBhvr>
                                      <p:to x="100000" y="80000"/>
                                    </p:animScale>
                                    <p:animScale>
                                      <p:cBhvr>
                                        <p:cTn id="47" dur="166" decel="50000">
                                          <p:stCondLst>
                                            <p:cond delay="1338"/>
                                          </p:stCondLst>
                                        </p:cTn>
                                        <p:tgtEl>
                                          <p:spTgt spid="2"/>
                                        </p:tgtEl>
                                      </p:cBhvr>
                                      <p:to x="100000" y="100000"/>
                                    </p:animScale>
                                    <p:animScale>
                                      <p:cBhvr>
                                        <p:cTn id="48" dur="26">
                                          <p:stCondLst>
                                            <p:cond delay="1642"/>
                                          </p:stCondLst>
                                        </p:cTn>
                                        <p:tgtEl>
                                          <p:spTgt spid="2"/>
                                        </p:tgtEl>
                                      </p:cBhvr>
                                      <p:to x="100000" y="90000"/>
                                    </p:animScale>
                                    <p:animScale>
                                      <p:cBhvr>
                                        <p:cTn id="49" dur="166" decel="50000">
                                          <p:stCondLst>
                                            <p:cond delay="1668"/>
                                          </p:stCondLst>
                                        </p:cTn>
                                        <p:tgtEl>
                                          <p:spTgt spid="2"/>
                                        </p:tgtEl>
                                      </p:cBhvr>
                                      <p:to x="100000" y="100000"/>
                                    </p:animScale>
                                    <p:animScale>
                                      <p:cBhvr>
                                        <p:cTn id="50" dur="26">
                                          <p:stCondLst>
                                            <p:cond delay="1808"/>
                                          </p:stCondLst>
                                        </p:cTn>
                                        <p:tgtEl>
                                          <p:spTgt spid="2"/>
                                        </p:tgtEl>
                                      </p:cBhvr>
                                      <p:to x="100000" y="95000"/>
                                    </p:animScale>
                                    <p:animScale>
                                      <p:cBhvr>
                                        <p:cTn id="51" dur="166" decel="50000">
                                          <p:stCondLst>
                                            <p:cond delay="1834"/>
                                          </p:stCondLst>
                                        </p:cTn>
                                        <p:tgtEl>
                                          <p:spTgt spid="2"/>
                                        </p:tgtEl>
                                      </p:cBhvr>
                                      <p:to x="100000" y="100000"/>
                                    </p:animScale>
                                  </p:childTnLst>
                                </p:cTn>
                              </p:par>
                            </p:childTnLst>
                          </p:cTn>
                        </p:par>
                        <p:par>
                          <p:cTn id="52" fill="hold">
                            <p:stCondLst>
                              <p:cond delay="6000"/>
                            </p:stCondLst>
                            <p:childTnLst>
                              <p:par>
                                <p:cTn id="53" presetID="53" presetClass="entr" presetSubtype="16" fill="hold" grpId="0" nodeType="afterEffect">
                                  <p:stCondLst>
                                    <p:cond delay="0"/>
                                  </p:stCondLst>
                                  <p:childTnLst>
                                    <p:set>
                                      <p:cBhvr>
                                        <p:cTn id="54" dur="1" fill="hold">
                                          <p:stCondLst>
                                            <p:cond delay="0"/>
                                          </p:stCondLst>
                                        </p:cTn>
                                        <p:tgtEl>
                                          <p:spTgt spid="85"/>
                                        </p:tgtEl>
                                        <p:attrNameLst>
                                          <p:attrName>style.visibility</p:attrName>
                                        </p:attrNameLst>
                                      </p:cBhvr>
                                      <p:to>
                                        <p:strVal val="visible"/>
                                      </p:to>
                                    </p:set>
                                    <p:anim calcmode="lin" valueType="num">
                                      <p:cBhvr>
                                        <p:cTn id="55" dur="500" fill="hold"/>
                                        <p:tgtEl>
                                          <p:spTgt spid="85"/>
                                        </p:tgtEl>
                                        <p:attrNameLst>
                                          <p:attrName>ppt_w</p:attrName>
                                        </p:attrNameLst>
                                      </p:cBhvr>
                                      <p:tavLst>
                                        <p:tav tm="0">
                                          <p:val>
                                            <p:fltVal val="0"/>
                                          </p:val>
                                        </p:tav>
                                        <p:tav tm="100000">
                                          <p:val>
                                            <p:strVal val="#ppt_w"/>
                                          </p:val>
                                        </p:tav>
                                      </p:tavLst>
                                    </p:anim>
                                    <p:anim calcmode="lin" valueType="num">
                                      <p:cBhvr>
                                        <p:cTn id="56" dur="500" fill="hold"/>
                                        <p:tgtEl>
                                          <p:spTgt spid="85"/>
                                        </p:tgtEl>
                                        <p:attrNameLst>
                                          <p:attrName>ppt_h</p:attrName>
                                        </p:attrNameLst>
                                      </p:cBhvr>
                                      <p:tavLst>
                                        <p:tav tm="0">
                                          <p:val>
                                            <p:fltVal val="0"/>
                                          </p:val>
                                        </p:tav>
                                        <p:tav tm="100000">
                                          <p:val>
                                            <p:strVal val="#ppt_h"/>
                                          </p:val>
                                        </p:tav>
                                      </p:tavLst>
                                    </p:anim>
                                    <p:animEffect transition="in" filter="fade">
                                      <p:cBhvr>
                                        <p:cTn id="57" dur="500"/>
                                        <p:tgtEl>
                                          <p:spTgt spid="85"/>
                                        </p:tgtEl>
                                      </p:cBhvr>
                                    </p:animEffect>
                                  </p:childTnLst>
                                </p:cTn>
                              </p:par>
                            </p:childTnLst>
                          </p:cTn>
                        </p:par>
                        <p:par>
                          <p:cTn id="58" fill="hold">
                            <p:stCondLst>
                              <p:cond delay="6500"/>
                            </p:stCondLst>
                            <p:childTnLst>
                              <p:par>
                                <p:cTn id="59" presetID="22" presetClass="entr" presetSubtype="1" fill="hold" nodeType="afterEffect">
                                  <p:stCondLst>
                                    <p:cond delay="0"/>
                                  </p:stCondLst>
                                  <p:childTnLst>
                                    <p:set>
                                      <p:cBhvr>
                                        <p:cTn id="60" dur="1" fill="hold">
                                          <p:stCondLst>
                                            <p:cond delay="0"/>
                                          </p:stCondLst>
                                        </p:cTn>
                                        <p:tgtEl>
                                          <p:spTgt spid="75"/>
                                        </p:tgtEl>
                                        <p:attrNameLst>
                                          <p:attrName>style.visibility</p:attrName>
                                        </p:attrNameLst>
                                      </p:cBhvr>
                                      <p:to>
                                        <p:strVal val="visible"/>
                                      </p:to>
                                    </p:set>
                                    <p:animEffect transition="in" filter="wipe(up)">
                                      <p:cBhvr>
                                        <p:cTn id="61" dur="500"/>
                                        <p:tgtEl>
                                          <p:spTgt spid="75"/>
                                        </p:tgtEl>
                                      </p:cBhvr>
                                    </p:animEffect>
                                  </p:childTnLst>
                                </p:cTn>
                              </p:par>
                            </p:childTnLst>
                          </p:cTn>
                        </p:par>
                        <p:par>
                          <p:cTn id="62" fill="hold">
                            <p:stCondLst>
                              <p:cond delay="7000"/>
                            </p:stCondLst>
                            <p:childTnLst>
                              <p:par>
                                <p:cTn id="63" presetID="26" presetClass="entr" presetSubtype="0" fill="hold" grpId="0" nodeType="afterEffect">
                                  <p:stCondLst>
                                    <p:cond delay="0"/>
                                  </p:stCondLst>
                                  <p:childTnLst>
                                    <p:set>
                                      <p:cBhvr>
                                        <p:cTn id="64" dur="1" fill="hold">
                                          <p:stCondLst>
                                            <p:cond delay="0"/>
                                          </p:stCondLst>
                                        </p:cTn>
                                        <p:tgtEl>
                                          <p:spTgt spid="3"/>
                                        </p:tgtEl>
                                        <p:attrNameLst>
                                          <p:attrName>style.visibility</p:attrName>
                                        </p:attrNameLst>
                                      </p:cBhvr>
                                      <p:to>
                                        <p:strVal val="visible"/>
                                      </p:to>
                                    </p:set>
                                    <p:animEffect transition="in" filter="wipe(down)">
                                      <p:cBhvr>
                                        <p:cTn id="65" dur="580">
                                          <p:stCondLst>
                                            <p:cond delay="0"/>
                                          </p:stCondLst>
                                        </p:cTn>
                                        <p:tgtEl>
                                          <p:spTgt spid="3"/>
                                        </p:tgtEl>
                                      </p:cBhvr>
                                    </p:animEffect>
                                    <p:anim calcmode="lin" valueType="num">
                                      <p:cBhvr>
                                        <p:cTn id="6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6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6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6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7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71" dur="26">
                                          <p:stCondLst>
                                            <p:cond delay="650"/>
                                          </p:stCondLst>
                                        </p:cTn>
                                        <p:tgtEl>
                                          <p:spTgt spid="3"/>
                                        </p:tgtEl>
                                      </p:cBhvr>
                                      <p:to x="100000" y="60000"/>
                                    </p:animScale>
                                    <p:animScale>
                                      <p:cBhvr>
                                        <p:cTn id="72" dur="166" decel="50000">
                                          <p:stCondLst>
                                            <p:cond delay="676"/>
                                          </p:stCondLst>
                                        </p:cTn>
                                        <p:tgtEl>
                                          <p:spTgt spid="3"/>
                                        </p:tgtEl>
                                      </p:cBhvr>
                                      <p:to x="100000" y="100000"/>
                                    </p:animScale>
                                    <p:animScale>
                                      <p:cBhvr>
                                        <p:cTn id="73" dur="26">
                                          <p:stCondLst>
                                            <p:cond delay="1312"/>
                                          </p:stCondLst>
                                        </p:cTn>
                                        <p:tgtEl>
                                          <p:spTgt spid="3"/>
                                        </p:tgtEl>
                                      </p:cBhvr>
                                      <p:to x="100000" y="80000"/>
                                    </p:animScale>
                                    <p:animScale>
                                      <p:cBhvr>
                                        <p:cTn id="74" dur="166" decel="50000">
                                          <p:stCondLst>
                                            <p:cond delay="1338"/>
                                          </p:stCondLst>
                                        </p:cTn>
                                        <p:tgtEl>
                                          <p:spTgt spid="3"/>
                                        </p:tgtEl>
                                      </p:cBhvr>
                                      <p:to x="100000" y="100000"/>
                                    </p:animScale>
                                    <p:animScale>
                                      <p:cBhvr>
                                        <p:cTn id="75" dur="26">
                                          <p:stCondLst>
                                            <p:cond delay="1642"/>
                                          </p:stCondLst>
                                        </p:cTn>
                                        <p:tgtEl>
                                          <p:spTgt spid="3"/>
                                        </p:tgtEl>
                                      </p:cBhvr>
                                      <p:to x="100000" y="90000"/>
                                    </p:animScale>
                                    <p:animScale>
                                      <p:cBhvr>
                                        <p:cTn id="76" dur="166" decel="50000">
                                          <p:stCondLst>
                                            <p:cond delay="1668"/>
                                          </p:stCondLst>
                                        </p:cTn>
                                        <p:tgtEl>
                                          <p:spTgt spid="3"/>
                                        </p:tgtEl>
                                      </p:cBhvr>
                                      <p:to x="100000" y="100000"/>
                                    </p:animScale>
                                    <p:animScale>
                                      <p:cBhvr>
                                        <p:cTn id="77" dur="26">
                                          <p:stCondLst>
                                            <p:cond delay="1808"/>
                                          </p:stCondLst>
                                        </p:cTn>
                                        <p:tgtEl>
                                          <p:spTgt spid="3"/>
                                        </p:tgtEl>
                                      </p:cBhvr>
                                      <p:to x="100000" y="95000"/>
                                    </p:animScale>
                                    <p:animScale>
                                      <p:cBhvr>
                                        <p:cTn id="78" dur="166" decel="50000">
                                          <p:stCondLst>
                                            <p:cond delay="1834"/>
                                          </p:stCondLst>
                                        </p:cTn>
                                        <p:tgtEl>
                                          <p:spTgt spid="3"/>
                                        </p:tgtEl>
                                      </p:cBhvr>
                                      <p:to x="100000" y="100000"/>
                                    </p:animScale>
                                  </p:childTnLst>
                                </p:cTn>
                              </p:par>
                            </p:childTnLst>
                          </p:cTn>
                        </p:par>
                        <p:par>
                          <p:cTn id="79" fill="hold">
                            <p:stCondLst>
                              <p:cond delay="9000"/>
                            </p:stCondLst>
                            <p:childTnLst>
                              <p:par>
                                <p:cTn id="80" presetID="53" presetClass="entr" presetSubtype="16" fill="hold" grpId="0" nodeType="afterEffect">
                                  <p:stCondLst>
                                    <p:cond delay="0"/>
                                  </p:stCondLst>
                                  <p:childTnLst>
                                    <p:set>
                                      <p:cBhvr>
                                        <p:cTn id="81" dur="1" fill="hold">
                                          <p:stCondLst>
                                            <p:cond delay="0"/>
                                          </p:stCondLst>
                                        </p:cTn>
                                        <p:tgtEl>
                                          <p:spTgt spid="89"/>
                                        </p:tgtEl>
                                        <p:attrNameLst>
                                          <p:attrName>style.visibility</p:attrName>
                                        </p:attrNameLst>
                                      </p:cBhvr>
                                      <p:to>
                                        <p:strVal val="visible"/>
                                      </p:to>
                                    </p:set>
                                    <p:anim calcmode="lin" valueType="num">
                                      <p:cBhvr>
                                        <p:cTn id="82" dur="500" fill="hold"/>
                                        <p:tgtEl>
                                          <p:spTgt spid="89"/>
                                        </p:tgtEl>
                                        <p:attrNameLst>
                                          <p:attrName>ppt_w</p:attrName>
                                        </p:attrNameLst>
                                      </p:cBhvr>
                                      <p:tavLst>
                                        <p:tav tm="0">
                                          <p:val>
                                            <p:fltVal val="0"/>
                                          </p:val>
                                        </p:tav>
                                        <p:tav tm="100000">
                                          <p:val>
                                            <p:strVal val="#ppt_w"/>
                                          </p:val>
                                        </p:tav>
                                      </p:tavLst>
                                    </p:anim>
                                    <p:anim calcmode="lin" valueType="num">
                                      <p:cBhvr>
                                        <p:cTn id="83" dur="500" fill="hold"/>
                                        <p:tgtEl>
                                          <p:spTgt spid="89"/>
                                        </p:tgtEl>
                                        <p:attrNameLst>
                                          <p:attrName>ppt_h</p:attrName>
                                        </p:attrNameLst>
                                      </p:cBhvr>
                                      <p:tavLst>
                                        <p:tav tm="0">
                                          <p:val>
                                            <p:fltVal val="0"/>
                                          </p:val>
                                        </p:tav>
                                        <p:tav tm="100000">
                                          <p:val>
                                            <p:strVal val="#ppt_h"/>
                                          </p:val>
                                        </p:tav>
                                      </p:tavLst>
                                    </p:anim>
                                    <p:animEffect transition="in" filter="fade">
                                      <p:cBhvr>
                                        <p:cTn id="84" dur="500"/>
                                        <p:tgtEl>
                                          <p:spTgt spid="89"/>
                                        </p:tgtEl>
                                      </p:cBhvr>
                                    </p:animEffect>
                                  </p:childTnLst>
                                </p:cTn>
                              </p:par>
                            </p:childTnLst>
                          </p:cTn>
                        </p:par>
                        <p:par>
                          <p:cTn id="85" fill="hold">
                            <p:stCondLst>
                              <p:cond delay="9500"/>
                            </p:stCondLst>
                            <p:childTnLst>
                              <p:par>
                                <p:cTn id="86" presetID="22" presetClass="entr" presetSubtype="1" fill="hold" nodeType="afterEffect">
                                  <p:stCondLst>
                                    <p:cond delay="0"/>
                                  </p:stCondLst>
                                  <p:childTnLst>
                                    <p:set>
                                      <p:cBhvr>
                                        <p:cTn id="87" dur="1" fill="hold">
                                          <p:stCondLst>
                                            <p:cond delay="0"/>
                                          </p:stCondLst>
                                        </p:cTn>
                                        <p:tgtEl>
                                          <p:spTgt spid="78"/>
                                        </p:tgtEl>
                                        <p:attrNameLst>
                                          <p:attrName>style.visibility</p:attrName>
                                        </p:attrNameLst>
                                      </p:cBhvr>
                                      <p:to>
                                        <p:strVal val="visible"/>
                                      </p:to>
                                    </p:set>
                                    <p:animEffect transition="in" filter="wipe(up)">
                                      <p:cBhvr>
                                        <p:cTn id="88" dur="500"/>
                                        <p:tgtEl>
                                          <p:spTgt spid="78"/>
                                        </p:tgtEl>
                                      </p:cBhvr>
                                    </p:animEffect>
                                  </p:childTnLst>
                                </p:cTn>
                              </p:par>
                            </p:childTnLst>
                          </p:cTn>
                        </p:par>
                        <p:par>
                          <p:cTn id="89" fill="hold">
                            <p:stCondLst>
                              <p:cond delay="10000"/>
                            </p:stCondLst>
                            <p:childTnLst>
                              <p:par>
                                <p:cTn id="90" presetID="26" presetClass="entr" presetSubtype="0" fill="hold" grpId="0" nodeType="afterEffect">
                                  <p:stCondLst>
                                    <p:cond delay="0"/>
                                  </p:stCondLst>
                                  <p:childTnLst>
                                    <p:set>
                                      <p:cBhvr>
                                        <p:cTn id="91" dur="1" fill="hold">
                                          <p:stCondLst>
                                            <p:cond delay="0"/>
                                          </p:stCondLst>
                                        </p:cTn>
                                        <p:tgtEl>
                                          <p:spTgt spid="5"/>
                                        </p:tgtEl>
                                        <p:attrNameLst>
                                          <p:attrName>style.visibility</p:attrName>
                                        </p:attrNameLst>
                                      </p:cBhvr>
                                      <p:to>
                                        <p:strVal val="visible"/>
                                      </p:to>
                                    </p:set>
                                    <p:animEffect transition="in" filter="wipe(down)">
                                      <p:cBhvr>
                                        <p:cTn id="92" dur="580">
                                          <p:stCondLst>
                                            <p:cond delay="0"/>
                                          </p:stCondLst>
                                        </p:cTn>
                                        <p:tgtEl>
                                          <p:spTgt spid="5"/>
                                        </p:tgtEl>
                                      </p:cBhvr>
                                    </p:animEffect>
                                    <p:anim calcmode="lin" valueType="num">
                                      <p:cBhvr>
                                        <p:cTn id="9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9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9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9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98" dur="26">
                                          <p:stCondLst>
                                            <p:cond delay="650"/>
                                          </p:stCondLst>
                                        </p:cTn>
                                        <p:tgtEl>
                                          <p:spTgt spid="5"/>
                                        </p:tgtEl>
                                      </p:cBhvr>
                                      <p:to x="100000" y="60000"/>
                                    </p:animScale>
                                    <p:animScale>
                                      <p:cBhvr>
                                        <p:cTn id="99" dur="166" decel="50000">
                                          <p:stCondLst>
                                            <p:cond delay="676"/>
                                          </p:stCondLst>
                                        </p:cTn>
                                        <p:tgtEl>
                                          <p:spTgt spid="5"/>
                                        </p:tgtEl>
                                      </p:cBhvr>
                                      <p:to x="100000" y="100000"/>
                                    </p:animScale>
                                    <p:animScale>
                                      <p:cBhvr>
                                        <p:cTn id="100" dur="26">
                                          <p:stCondLst>
                                            <p:cond delay="1312"/>
                                          </p:stCondLst>
                                        </p:cTn>
                                        <p:tgtEl>
                                          <p:spTgt spid="5"/>
                                        </p:tgtEl>
                                      </p:cBhvr>
                                      <p:to x="100000" y="80000"/>
                                    </p:animScale>
                                    <p:animScale>
                                      <p:cBhvr>
                                        <p:cTn id="101" dur="166" decel="50000">
                                          <p:stCondLst>
                                            <p:cond delay="1338"/>
                                          </p:stCondLst>
                                        </p:cTn>
                                        <p:tgtEl>
                                          <p:spTgt spid="5"/>
                                        </p:tgtEl>
                                      </p:cBhvr>
                                      <p:to x="100000" y="100000"/>
                                    </p:animScale>
                                    <p:animScale>
                                      <p:cBhvr>
                                        <p:cTn id="102" dur="26">
                                          <p:stCondLst>
                                            <p:cond delay="1642"/>
                                          </p:stCondLst>
                                        </p:cTn>
                                        <p:tgtEl>
                                          <p:spTgt spid="5"/>
                                        </p:tgtEl>
                                      </p:cBhvr>
                                      <p:to x="100000" y="90000"/>
                                    </p:animScale>
                                    <p:animScale>
                                      <p:cBhvr>
                                        <p:cTn id="103" dur="166" decel="50000">
                                          <p:stCondLst>
                                            <p:cond delay="1668"/>
                                          </p:stCondLst>
                                        </p:cTn>
                                        <p:tgtEl>
                                          <p:spTgt spid="5"/>
                                        </p:tgtEl>
                                      </p:cBhvr>
                                      <p:to x="100000" y="100000"/>
                                    </p:animScale>
                                    <p:animScale>
                                      <p:cBhvr>
                                        <p:cTn id="104" dur="26">
                                          <p:stCondLst>
                                            <p:cond delay="1808"/>
                                          </p:stCondLst>
                                        </p:cTn>
                                        <p:tgtEl>
                                          <p:spTgt spid="5"/>
                                        </p:tgtEl>
                                      </p:cBhvr>
                                      <p:to x="100000" y="95000"/>
                                    </p:animScale>
                                    <p:animScale>
                                      <p:cBhvr>
                                        <p:cTn id="105" dur="166" decel="50000">
                                          <p:stCondLst>
                                            <p:cond delay="1834"/>
                                          </p:stCondLst>
                                        </p:cTn>
                                        <p:tgtEl>
                                          <p:spTgt spid="5"/>
                                        </p:tgtEl>
                                      </p:cBhvr>
                                      <p:to x="100000" y="100000"/>
                                    </p:animScale>
                                  </p:childTnLst>
                                </p:cTn>
                              </p:par>
                            </p:childTnLst>
                          </p:cTn>
                        </p:par>
                        <p:par>
                          <p:cTn id="106" fill="hold">
                            <p:stCondLst>
                              <p:cond delay="12000"/>
                            </p:stCondLst>
                            <p:childTnLst>
                              <p:par>
                                <p:cTn id="107" presetID="53" presetClass="entr" presetSubtype="16" fill="hold" nodeType="afterEffect">
                                  <p:stCondLst>
                                    <p:cond delay="0"/>
                                  </p:stCondLst>
                                  <p:childTnLst>
                                    <p:set>
                                      <p:cBhvr>
                                        <p:cTn id="108" dur="1" fill="hold">
                                          <p:stCondLst>
                                            <p:cond delay="0"/>
                                          </p:stCondLst>
                                        </p:cTn>
                                        <p:tgtEl>
                                          <p:spTgt spid="6"/>
                                        </p:tgtEl>
                                        <p:attrNameLst>
                                          <p:attrName>style.visibility</p:attrName>
                                        </p:attrNameLst>
                                      </p:cBhvr>
                                      <p:to>
                                        <p:strVal val="visible"/>
                                      </p:to>
                                    </p:set>
                                    <p:anim calcmode="lin" valueType="num">
                                      <p:cBhvr>
                                        <p:cTn id="109" dur="500" fill="hold"/>
                                        <p:tgtEl>
                                          <p:spTgt spid="6"/>
                                        </p:tgtEl>
                                        <p:attrNameLst>
                                          <p:attrName>ppt_w</p:attrName>
                                        </p:attrNameLst>
                                      </p:cBhvr>
                                      <p:tavLst>
                                        <p:tav tm="0">
                                          <p:val>
                                            <p:fltVal val="0"/>
                                          </p:val>
                                        </p:tav>
                                        <p:tav tm="100000">
                                          <p:val>
                                            <p:strVal val="#ppt_w"/>
                                          </p:val>
                                        </p:tav>
                                      </p:tavLst>
                                    </p:anim>
                                    <p:anim calcmode="lin" valueType="num">
                                      <p:cBhvr>
                                        <p:cTn id="110" dur="500" fill="hold"/>
                                        <p:tgtEl>
                                          <p:spTgt spid="6"/>
                                        </p:tgtEl>
                                        <p:attrNameLst>
                                          <p:attrName>ppt_h</p:attrName>
                                        </p:attrNameLst>
                                      </p:cBhvr>
                                      <p:tavLst>
                                        <p:tav tm="0">
                                          <p:val>
                                            <p:fltVal val="0"/>
                                          </p:val>
                                        </p:tav>
                                        <p:tav tm="100000">
                                          <p:val>
                                            <p:strVal val="#ppt_h"/>
                                          </p:val>
                                        </p:tav>
                                      </p:tavLst>
                                    </p:anim>
                                    <p:animEffect transition="in" filter="fade">
                                      <p:cBhvr>
                                        <p:cTn id="111" dur="500"/>
                                        <p:tgtEl>
                                          <p:spTgt spid="6"/>
                                        </p:tgtEl>
                                      </p:cBhvr>
                                    </p:animEffect>
                                  </p:childTnLst>
                                </p:cTn>
                              </p:par>
                            </p:childTnLst>
                          </p:cTn>
                        </p:par>
                        <p:par>
                          <p:cTn id="112" fill="hold">
                            <p:stCondLst>
                              <p:cond delay="12500"/>
                            </p:stCondLst>
                            <p:childTnLst>
                              <p:par>
                                <p:cTn id="113" presetID="22" presetClass="entr" presetSubtype="1" fill="hold" nodeType="afterEffect">
                                  <p:stCondLst>
                                    <p:cond delay="0"/>
                                  </p:stCondLst>
                                  <p:childTnLst>
                                    <p:set>
                                      <p:cBhvr>
                                        <p:cTn id="114" dur="1" fill="hold">
                                          <p:stCondLst>
                                            <p:cond delay="0"/>
                                          </p:stCondLst>
                                        </p:cTn>
                                        <p:tgtEl>
                                          <p:spTgt spid="81"/>
                                        </p:tgtEl>
                                        <p:attrNameLst>
                                          <p:attrName>style.visibility</p:attrName>
                                        </p:attrNameLst>
                                      </p:cBhvr>
                                      <p:to>
                                        <p:strVal val="visible"/>
                                      </p:to>
                                    </p:set>
                                    <p:animEffect transition="in" filter="wipe(up)">
                                      <p:cBhvr>
                                        <p:cTn id="115" dur="500"/>
                                        <p:tgtEl>
                                          <p:spTgt spid="81"/>
                                        </p:tgtEl>
                                      </p:cBhvr>
                                    </p:animEffect>
                                  </p:childTnLst>
                                </p:cTn>
                              </p:par>
                            </p:childTnLst>
                          </p:cTn>
                        </p:par>
                        <p:par>
                          <p:cTn id="116" fill="hold">
                            <p:stCondLst>
                              <p:cond delay="13000"/>
                            </p:stCondLst>
                            <p:childTnLst>
                              <p:par>
                                <p:cTn id="117" presetID="16" presetClass="entr" presetSubtype="21" fill="hold" nodeType="afterEffect">
                                  <p:stCondLst>
                                    <p:cond delay="0"/>
                                  </p:stCondLst>
                                  <p:childTnLst>
                                    <p:set>
                                      <p:cBhvr>
                                        <p:cTn id="118" dur="1" fill="hold">
                                          <p:stCondLst>
                                            <p:cond delay="0"/>
                                          </p:stCondLst>
                                        </p:cTn>
                                        <p:tgtEl>
                                          <p:spTgt spid="91"/>
                                        </p:tgtEl>
                                        <p:attrNameLst>
                                          <p:attrName>style.visibility</p:attrName>
                                        </p:attrNameLst>
                                      </p:cBhvr>
                                      <p:to>
                                        <p:strVal val="visible"/>
                                      </p:to>
                                    </p:set>
                                    <p:animEffect transition="in" filter="barn(inVertical)">
                                      <p:cBhvr>
                                        <p:cTn id="119" dur="500"/>
                                        <p:tgtEl>
                                          <p:spTgt spid="91"/>
                                        </p:tgtEl>
                                      </p:cBhvr>
                                    </p:animEffect>
                                  </p:childTnLst>
                                </p:cTn>
                              </p:par>
                            </p:childTnLst>
                          </p:cTn>
                        </p:par>
                        <p:par>
                          <p:cTn id="120" fill="hold">
                            <p:stCondLst>
                              <p:cond delay="13500"/>
                            </p:stCondLst>
                            <p:childTnLst>
                              <p:par>
                                <p:cTn id="121" presetID="22" presetClass="entr" presetSubtype="1" fill="hold" grpId="0" nodeType="afterEffect">
                                  <p:stCondLst>
                                    <p:cond delay="0"/>
                                  </p:stCondLst>
                                  <p:childTnLst>
                                    <p:set>
                                      <p:cBhvr>
                                        <p:cTn id="122" dur="1" fill="hold">
                                          <p:stCondLst>
                                            <p:cond delay="0"/>
                                          </p:stCondLst>
                                        </p:cTn>
                                        <p:tgtEl>
                                          <p:spTgt spid="92"/>
                                        </p:tgtEl>
                                        <p:attrNameLst>
                                          <p:attrName>style.visibility</p:attrName>
                                        </p:attrNameLst>
                                      </p:cBhvr>
                                      <p:to>
                                        <p:strVal val="visible"/>
                                      </p:to>
                                    </p:set>
                                    <p:animEffect transition="in" filter="wipe(up)">
                                      <p:cBhvr>
                                        <p:cTn id="123" dur="10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5" grpId="0" animBg="1"/>
      <p:bldP spid="4" grpId="0" animBg="1"/>
      <p:bldP spid="2" grpId="0" animBg="1"/>
      <p:bldP spid="3" grpId="0" animBg="1"/>
      <p:bldP spid="85" grpId="0" animBg="1"/>
      <p:bldP spid="89" grpId="0" animBg="1"/>
      <p:bldP spid="90" grpId="0" animBg="1"/>
      <p:bldP spid="9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2237</TotalTime>
  <Words>1214</Words>
  <Application>Microsoft Office PowerPoint</Application>
  <PresentationFormat>Widescreen</PresentationFormat>
  <Paragraphs>50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352</cp:revision>
  <dcterms:created xsi:type="dcterms:W3CDTF">2015-12-31T02:20:12Z</dcterms:created>
  <dcterms:modified xsi:type="dcterms:W3CDTF">2016-09-13T17:42:56Z</dcterms:modified>
</cp:coreProperties>
</file>