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948068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bwMode="auto">
          <a:xfrm>
            <a:off x="0" y="1303019"/>
            <a:ext cx="12192000" cy="5261903"/>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 name="Rectangle 4"/>
          <p:cNvSpPr/>
          <p:nvPr/>
        </p:nvSpPr>
        <p:spPr>
          <a:xfrm>
            <a:off x="3552092" y="1830928"/>
            <a:ext cx="4935416" cy="3333737"/>
          </a:xfrm>
          <a:prstGeom prst="rect">
            <a:avLst/>
          </a:prstGeom>
          <a:blipFill>
            <a:blip r:embed="rId2"/>
            <a:stretch>
              <a:fillRect l="-4000" t="-2000" r="-4000" b="-2000"/>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8" name="Group 7"/>
          <p:cNvGrpSpPr/>
          <p:nvPr/>
        </p:nvGrpSpPr>
        <p:grpSpPr>
          <a:xfrm>
            <a:off x="8037506" y="2172541"/>
            <a:ext cx="937712" cy="943598"/>
            <a:chOff x="8037506" y="2172541"/>
            <a:chExt cx="937712" cy="943598"/>
          </a:xfrm>
        </p:grpSpPr>
        <p:sp>
          <p:nvSpPr>
            <p:cNvPr id="10" name="Oval 9"/>
            <p:cNvSpPr/>
            <p:nvPr/>
          </p:nvSpPr>
          <p:spPr>
            <a:xfrm>
              <a:off x="8037506" y="2172541"/>
              <a:ext cx="937712" cy="943598"/>
            </a:xfrm>
            <a:prstGeom prst="ellipse">
              <a:avLst/>
            </a:prstGeom>
            <a:solidFill>
              <a:srgbClr val="A5A5A5"/>
            </a:solidFill>
            <a:ln>
              <a:noFill/>
            </a:ln>
            <a:effectLst>
              <a:outerShdw blurRad="50800" dist="38100" dir="10800000" algn="r"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6" name="Freeform 129"/>
            <p:cNvSpPr>
              <a:spLocks noEditPoints="1"/>
            </p:cNvSpPr>
            <p:nvPr/>
          </p:nvSpPr>
          <p:spPr bwMode="auto">
            <a:xfrm>
              <a:off x="8273320" y="2411298"/>
              <a:ext cx="466085" cy="466085"/>
            </a:xfrm>
            <a:custGeom>
              <a:avLst/>
              <a:gdLst>
                <a:gd name="T0" fmla="*/ 92 w 125"/>
                <a:gd name="T1" fmla="*/ 68 h 125"/>
                <a:gd name="T2" fmla="*/ 105 w 125"/>
                <a:gd name="T3" fmla="*/ 109 h 125"/>
                <a:gd name="T4" fmla="*/ 125 w 125"/>
                <a:gd name="T5" fmla="*/ 68 h 125"/>
                <a:gd name="T6" fmla="*/ 92 w 125"/>
                <a:gd name="T7" fmla="*/ 68 h 125"/>
                <a:gd name="T8" fmla="*/ 68 w 125"/>
                <a:gd name="T9" fmla="*/ 125 h 125"/>
                <a:gd name="T10" fmla="*/ 97 w 125"/>
                <a:gd name="T11" fmla="*/ 115 h 125"/>
                <a:gd name="T12" fmla="*/ 82 w 125"/>
                <a:gd name="T13" fmla="*/ 68 h 125"/>
                <a:gd name="T14" fmla="*/ 68 w 125"/>
                <a:gd name="T15" fmla="*/ 68 h 125"/>
                <a:gd name="T16" fmla="*/ 68 w 125"/>
                <a:gd name="T17" fmla="*/ 125 h 125"/>
                <a:gd name="T18" fmla="*/ 20 w 125"/>
                <a:gd name="T19" fmla="*/ 16 h 125"/>
                <a:gd name="T20" fmla="*/ 0 w 125"/>
                <a:gd name="T21" fmla="*/ 57 h 125"/>
                <a:gd name="T22" fmla="*/ 32 w 125"/>
                <a:gd name="T23" fmla="*/ 57 h 125"/>
                <a:gd name="T24" fmla="*/ 20 w 125"/>
                <a:gd name="T25" fmla="*/ 16 h 125"/>
                <a:gd name="T26" fmla="*/ 20 w 125"/>
                <a:gd name="T27" fmla="*/ 108 h 125"/>
                <a:gd name="T28" fmla="*/ 32 w 125"/>
                <a:gd name="T29" fmla="*/ 68 h 125"/>
                <a:gd name="T30" fmla="*/ 0 w 125"/>
                <a:gd name="T31" fmla="*/ 68 h 125"/>
                <a:gd name="T32" fmla="*/ 20 w 125"/>
                <a:gd name="T33" fmla="*/ 108 h 125"/>
                <a:gd name="T34" fmla="*/ 42 w 125"/>
                <a:gd name="T35" fmla="*/ 57 h 125"/>
                <a:gd name="T36" fmla="*/ 57 w 125"/>
                <a:gd name="T37" fmla="*/ 57 h 125"/>
                <a:gd name="T38" fmla="*/ 57 w 125"/>
                <a:gd name="T39" fmla="*/ 0 h 125"/>
                <a:gd name="T40" fmla="*/ 28 w 125"/>
                <a:gd name="T41" fmla="*/ 10 h 125"/>
                <a:gd name="T42" fmla="*/ 42 w 125"/>
                <a:gd name="T43" fmla="*/ 57 h 125"/>
                <a:gd name="T44" fmla="*/ 57 w 125"/>
                <a:gd name="T45" fmla="*/ 125 h 125"/>
                <a:gd name="T46" fmla="*/ 57 w 125"/>
                <a:gd name="T47" fmla="*/ 68 h 125"/>
                <a:gd name="T48" fmla="*/ 42 w 125"/>
                <a:gd name="T49" fmla="*/ 68 h 125"/>
                <a:gd name="T50" fmla="*/ 28 w 125"/>
                <a:gd name="T51" fmla="*/ 115 h 125"/>
                <a:gd name="T52" fmla="*/ 57 w 125"/>
                <a:gd name="T53" fmla="*/ 125 h 125"/>
                <a:gd name="T54" fmla="*/ 68 w 125"/>
                <a:gd name="T55" fmla="*/ 0 h 125"/>
                <a:gd name="T56" fmla="*/ 68 w 125"/>
                <a:gd name="T57" fmla="*/ 57 h 125"/>
                <a:gd name="T58" fmla="*/ 82 w 125"/>
                <a:gd name="T59" fmla="*/ 57 h 125"/>
                <a:gd name="T60" fmla="*/ 97 w 125"/>
                <a:gd name="T61" fmla="*/ 10 h 125"/>
                <a:gd name="T62" fmla="*/ 68 w 125"/>
                <a:gd name="T63" fmla="*/ 0 h 125"/>
                <a:gd name="T64" fmla="*/ 105 w 125"/>
                <a:gd name="T65" fmla="*/ 16 h 125"/>
                <a:gd name="T66" fmla="*/ 92 w 125"/>
                <a:gd name="T67" fmla="*/ 57 h 125"/>
                <a:gd name="T68" fmla="*/ 125 w 125"/>
                <a:gd name="T69" fmla="*/ 57 h 125"/>
                <a:gd name="T70" fmla="*/ 105 w 125"/>
                <a:gd name="T71" fmla="*/ 1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5" h="125">
                  <a:moveTo>
                    <a:pt x="92" y="68"/>
                  </a:moveTo>
                  <a:cubicBezTo>
                    <a:pt x="93" y="84"/>
                    <a:pt x="98" y="98"/>
                    <a:pt x="105" y="109"/>
                  </a:cubicBezTo>
                  <a:cubicBezTo>
                    <a:pt x="116" y="98"/>
                    <a:pt x="124" y="84"/>
                    <a:pt x="125" y="68"/>
                  </a:cubicBezTo>
                  <a:cubicBezTo>
                    <a:pt x="92" y="68"/>
                    <a:pt x="92" y="68"/>
                    <a:pt x="92" y="68"/>
                  </a:cubicBezTo>
                  <a:close/>
                  <a:moveTo>
                    <a:pt x="68" y="125"/>
                  </a:moveTo>
                  <a:cubicBezTo>
                    <a:pt x="78" y="124"/>
                    <a:pt x="88" y="121"/>
                    <a:pt x="97" y="115"/>
                  </a:cubicBezTo>
                  <a:cubicBezTo>
                    <a:pt x="89" y="103"/>
                    <a:pt x="83" y="87"/>
                    <a:pt x="82" y="68"/>
                  </a:cubicBezTo>
                  <a:cubicBezTo>
                    <a:pt x="68" y="68"/>
                    <a:pt x="68" y="68"/>
                    <a:pt x="68" y="68"/>
                  </a:cubicBezTo>
                  <a:cubicBezTo>
                    <a:pt x="68" y="125"/>
                    <a:pt x="68" y="125"/>
                    <a:pt x="68" y="125"/>
                  </a:cubicBezTo>
                  <a:close/>
                  <a:moveTo>
                    <a:pt x="20" y="16"/>
                  </a:moveTo>
                  <a:cubicBezTo>
                    <a:pt x="8" y="27"/>
                    <a:pt x="1" y="41"/>
                    <a:pt x="0" y="57"/>
                  </a:cubicBezTo>
                  <a:cubicBezTo>
                    <a:pt x="32" y="57"/>
                    <a:pt x="32" y="57"/>
                    <a:pt x="32" y="57"/>
                  </a:cubicBezTo>
                  <a:cubicBezTo>
                    <a:pt x="31" y="41"/>
                    <a:pt x="26" y="27"/>
                    <a:pt x="20" y="16"/>
                  </a:cubicBezTo>
                  <a:close/>
                  <a:moveTo>
                    <a:pt x="20" y="108"/>
                  </a:moveTo>
                  <a:cubicBezTo>
                    <a:pt x="26" y="98"/>
                    <a:pt x="31" y="84"/>
                    <a:pt x="32" y="68"/>
                  </a:cubicBezTo>
                  <a:cubicBezTo>
                    <a:pt x="0" y="68"/>
                    <a:pt x="0" y="68"/>
                    <a:pt x="0" y="68"/>
                  </a:cubicBezTo>
                  <a:cubicBezTo>
                    <a:pt x="1" y="84"/>
                    <a:pt x="8" y="98"/>
                    <a:pt x="20" y="108"/>
                  </a:cubicBezTo>
                  <a:close/>
                  <a:moveTo>
                    <a:pt x="42" y="57"/>
                  </a:moveTo>
                  <a:cubicBezTo>
                    <a:pt x="57" y="57"/>
                    <a:pt x="57" y="57"/>
                    <a:pt x="57" y="57"/>
                  </a:cubicBezTo>
                  <a:cubicBezTo>
                    <a:pt x="57" y="0"/>
                    <a:pt x="57" y="0"/>
                    <a:pt x="57" y="0"/>
                  </a:cubicBezTo>
                  <a:cubicBezTo>
                    <a:pt x="46" y="1"/>
                    <a:pt x="36" y="4"/>
                    <a:pt x="28" y="10"/>
                  </a:cubicBezTo>
                  <a:cubicBezTo>
                    <a:pt x="36" y="22"/>
                    <a:pt x="41" y="38"/>
                    <a:pt x="42" y="57"/>
                  </a:cubicBezTo>
                  <a:close/>
                  <a:moveTo>
                    <a:pt x="57" y="125"/>
                  </a:moveTo>
                  <a:cubicBezTo>
                    <a:pt x="57" y="68"/>
                    <a:pt x="57" y="68"/>
                    <a:pt x="57" y="68"/>
                  </a:cubicBezTo>
                  <a:cubicBezTo>
                    <a:pt x="42" y="68"/>
                    <a:pt x="42" y="68"/>
                    <a:pt x="42" y="68"/>
                  </a:cubicBezTo>
                  <a:cubicBezTo>
                    <a:pt x="41" y="87"/>
                    <a:pt x="36" y="103"/>
                    <a:pt x="28" y="115"/>
                  </a:cubicBezTo>
                  <a:cubicBezTo>
                    <a:pt x="36" y="121"/>
                    <a:pt x="46" y="124"/>
                    <a:pt x="57" y="125"/>
                  </a:cubicBezTo>
                  <a:close/>
                  <a:moveTo>
                    <a:pt x="68" y="0"/>
                  </a:moveTo>
                  <a:cubicBezTo>
                    <a:pt x="68" y="57"/>
                    <a:pt x="68" y="57"/>
                    <a:pt x="68" y="57"/>
                  </a:cubicBezTo>
                  <a:cubicBezTo>
                    <a:pt x="82" y="57"/>
                    <a:pt x="82" y="57"/>
                    <a:pt x="82" y="57"/>
                  </a:cubicBezTo>
                  <a:cubicBezTo>
                    <a:pt x="83" y="38"/>
                    <a:pt x="89" y="21"/>
                    <a:pt x="97" y="10"/>
                  </a:cubicBezTo>
                  <a:cubicBezTo>
                    <a:pt x="88" y="4"/>
                    <a:pt x="78" y="1"/>
                    <a:pt x="68" y="0"/>
                  </a:cubicBezTo>
                  <a:close/>
                  <a:moveTo>
                    <a:pt x="105" y="16"/>
                  </a:moveTo>
                  <a:cubicBezTo>
                    <a:pt x="98" y="26"/>
                    <a:pt x="93" y="41"/>
                    <a:pt x="92" y="57"/>
                  </a:cubicBezTo>
                  <a:cubicBezTo>
                    <a:pt x="125" y="57"/>
                    <a:pt x="125" y="57"/>
                    <a:pt x="125" y="57"/>
                  </a:cubicBezTo>
                  <a:cubicBezTo>
                    <a:pt x="124" y="41"/>
                    <a:pt x="116" y="26"/>
                    <a:pt x="105" y="1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46" name="Group 45"/>
          <p:cNvGrpSpPr/>
          <p:nvPr/>
        </p:nvGrpSpPr>
        <p:grpSpPr>
          <a:xfrm>
            <a:off x="8037506" y="3626182"/>
            <a:ext cx="937712" cy="943598"/>
            <a:chOff x="8037506" y="3626182"/>
            <a:chExt cx="937712" cy="943598"/>
          </a:xfrm>
        </p:grpSpPr>
        <p:sp>
          <p:nvSpPr>
            <p:cNvPr id="13" name="Oval 12"/>
            <p:cNvSpPr/>
            <p:nvPr/>
          </p:nvSpPr>
          <p:spPr>
            <a:xfrm>
              <a:off x="8037506" y="3626182"/>
              <a:ext cx="937712" cy="943598"/>
            </a:xfrm>
            <a:prstGeom prst="ellipse">
              <a:avLst/>
            </a:prstGeom>
            <a:solidFill>
              <a:srgbClr val="FFC000"/>
            </a:solidFill>
            <a:ln>
              <a:noFill/>
            </a:ln>
            <a:effectLst>
              <a:outerShdw blurRad="50800" dist="38100" dir="10800000" algn="r"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7" name="Freeform 182"/>
            <p:cNvSpPr>
              <a:spLocks noEditPoints="1"/>
            </p:cNvSpPr>
            <p:nvPr/>
          </p:nvSpPr>
          <p:spPr bwMode="auto">
            <a:xfrm>
              <a:off x="8302633" y="3904512"/>
              <a:ext cx="407458" cy="386939"/>
            </a:xfrm>
            <a:custGeom>
              <a:avLst/>
              <a:gdLst>
                <a:gd name="T0" fmla="*/ 26 w 109"/>
                <a:gd name="T1" fmla="*/ 93 h 104"/>
                <a:gd name="T2" fmla="*/ 14 w 109"/>
                <a:gd name="T3" fmla="*/ 82 h 104"/>
                <a:gd name="T4" fmla="*/ 26 w 109"/>
                <a:gd name="T5" fmla="*/ 71 h 104"/>
                <a:gd name="T6" fmla="*/ 37 w 109"/>
                <a:gd name="T7" fmla="*/ 82 h 104"/>
                <a:gd name="T8" fmla="*/ 26 w 109"/>
                <a:gd name="T9" fmla="*/ 93 h 104"/>
                <a:gd name="T10" fmla="*/ 85 w 109"/>
                <a:gd name="T11" fmla="*/ 33 h 104"/>
                <a:gd name="T12" fmla="*/ 74 w 109"/>
                <a:gd name="T13" fmla="*/ 22 h 104"/>
                <a:gd name="T14" fmla="*/ 85 w 109"/>
                <a:gd name="T15" fmla="*/ 11 h 104"/>
                <a:gd name="T16" fmla="*/ 97 w 109"/>
                <a:gd name="T17" fmla="*/ 22 h 104"/>
                <a:gd name="T18" fmla="*/ 85 w 109"/>
                <a:gd name="T19" fmla="*/ 33 h 104"/>
                <a:gd name="T20" fmla="*/ 86 w 109"/>
                <a:gd name="T21" fmla="*/ 93 h 104"/>
                <a:gd name="T22" fmla="*/ 75 w 109"/>
                <a:gd name="T23" fmla="*/ 82 h 104"/>
                <a:gd name="T24" fmla="*/ 86 w 109"/>
                <a:gd name="T25" fmla="*/ 71 h 104"/>
                <a:gd name="T26" fmla="*/ 97 w 109"/>
                <a:gd name="T27" fmla="*/ 82 h 104"/>
                <a:gd name="T28" fmla="*/ 86 w 109"/>
                <a:gd name="T29" fmla="*/ 93 h 104"/>
                <a:gd name="T30" fmla="*/ 25 w 109"/>
                <a:gd name="T31" fmla="*/ 64 h 104"/>
                <a:gd name="T32" fmla="*/ 14 w 109"/>
                <a:gd name="T33" fmla="*/ 52 h 104"/>
                <a:gd name="T34" fmla="*/ 25 w 109"/>
                <a:gd name="T35" fmla="*/ 41 h 104"/>
                <a:gd name="T36" fmla="*/ 37 w 109"/>
                <a:gd name="T37" fmla="*/ 52 h 104"/>
                <a:gd name="T38" fmla="*/ 25 w 109"/>
                <a:gd name="T39" fmla="*/ 64 h 104"/>
                <a:gd name="T40" fmla="*/ 85 w 109"/>
                <a:gd name="T41" fmla="*/ 64 h 104"/>
                <a:gd name="T42" fmla="*/ 74 w 109"/>
                <a:gd name="T43" fmla="*/ 52 h 104"/>
                <a:gd name="T44" fmla="*/ 85 w 109"/>
                <a:gd name="T45" fmla="*/ 41 h 104"/>
                <a:gd name="T46" fmla="*/ 96 w 109"/>
                <a:gd name="T47" fmla="*/ 52 h 104"/>
                <a:gd name="T48" fmla="*/ 85 w 109"/>
                <a:gd name="T49" fmla="*/ 64 h 104"/>
                <a:gd name="T50" fmla="*/ 25 w 109"/>
                <a:gd name="T51" fmla="*/ 33 h 104"/>
                <a:gd name="T52" fmla="*/ 14 w 109"/>
                <a:gd name="T53" fmla="*/ 22 h 104"/>
                <a:gd name="T54" fmla="*/ 25 w 109"/>
                <a:gd name="T55" fmla="*/ 11 h 104"/>
                <a:gd name="T56" fmla="*/ 37 w 109"/>
                <a:gd name="T57" fmla="*/ 22 h 104"/>
                <a:gd name="T58" fmla="*/ 25 w 109"/>
                <a:gd name="T59" fmla="*/ 33 h 104"/>
                <a:gd name="T60" fmla="*/ 101 w 109"/>
                <a:gd name="T61" fmla="*/ 0 h 104"/>
                <a:gd name="T62" fmla="*/ 9 w 109"/>
                <a:gd name="T63" fmla="*/ 0 h 104"/>
                <a:gd name="T64" fmla="*/ 0 w 109"/>
                <a:gd name="T65" fmla="*/ 9 h 104"/>
                <a:gd name="T66" fmla="*/ 0 w 109"/>
                <a:gd name="T67" fmla="*/ 96 h 104"/>
                <a:gd name="T68" fmla="*/ 9 w 109"/>
                <a:gd name="T69" fmla="*/ 104 h 104"/>
                <a:gd name="T70" fmla="*/ 101 w 109"/>
                <a:gd name="T71" fmla="*/ 104 h 104"/>
                <a:gd name="T72" fmla="*/ 109 w 109"/>
                <a:gd name="T73" fmla="*/ 96 h 104"/>
                <a:gd name="T74" fmla="*/ 109 w 109"/>
                <a:gd name="T75" fmla="*/ 9 h 104"/>
                <a:gd name="T76" fmla="*/ 101 w 109"/>
                <a:gd name="T7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9" h="104">
                  <a:moveTo>
                    <a:pt x="26" y="93"/>
                  </a:moveTo>
                  <a:cubicBezTo>
                    <a:pt x="19" y="93"/>
                    <a:pt x="14" y="88"/>
                    <a:pt x="14" y="82"/>
                  </a:cubicBezTo>
                  <a:cubicBezTo>
                    <a:pt x="14" y="76"/>
                    <a:pt x="19" y="71"/>
                    <a:pt x="26" y="71"/>
                  </a:cubicBezTo>
                  <a:cubicBezTo>
                    <a:pt x="32" y="71"/>
                    <a:pt x="37" y="76"/>
                    <a:pt x="37" y="82"/>
                  </a:cubicBezTo>
                  <a:cubicBezTo>
                    <a:pt x="37" y="88"/>
                    <a:pt x="32" y="93"/>
                    <a:pt x="26" y="93"/>
                  </a:cubicBezTo>
                  <a:close/>
                  <a:moveTo>
                    <a:pt x="85" y="33"/>
                  </a:moveTo>
                  <a:cubicBezTo>
                    <a:pt x="79" y="33"/>
                    <a:pt x="74" y="28"/>
                    <a:pt x="74" y="22"/>
                  </a:cubicBezTo>
                  <a:cubicBezTo>
                    <a:pt x="74" y="16"/>
                    <a:pt x="79" y="11"/>
                    <a:pt x="85" y="11"/>
                  </a:cubicBezTo>
                  <a:cubicBezTo>
                    <a:pt x="91" y="11"/>
                    <a:pt x="97" y="16"/>
                    <a:pt x="97" y="22"/>
                  </a:cubicBezTo>
                  <a:cubicBezTo>
                    <a:pt x="97" y="28"/>
                    <a:pt x="91" y="33"/>
                    <a:pt x="85" y="33"/>
                  </a:cubicBezTo>
                  <a:close/>
                  <a:moveTo>
                    <a:pt x="86" y="93"/>
                  </a:moveTo>
                  <a:cubicBezTo>
                    <a:pt x="80" y="93"/>
                    <a:pt x="75" y="88"/>
                    <a:pt x="75" y="82"/>
                  </a:cubicBezTo>
                  <a:cubicBezTo>
                    <a:pt x="75" y="76"/>
                    <a:pt x="80" y="71"/>
                    <a:pt x="86" y="71"/>
                  </a:cubicBezTo>
                  <a:cubicBezTo>
                    <a:pt x="92" y="71"/>
                    <a:pt x="97" y="76"/>
                    <a:pt x="97" y="82"/>
                  </a:cubicBezTo>
                  <a:cubicBezTo>
                    <a:pt x="97" y="88"/>
                    <a:pt x="92" y="93"/>
                    <a:pt x="86" y="93"/>
                  </a:cubicBezTo>
                  <a:close/>
                  <a:moveTo>
                    <a:pt x="25" y="64"/>
                  </a:moveTo>
                  <a:cubicBezTo>
                    <a:pt x="19" y="64"/>
                    <a:pt x="14" y="59"/>
                    <a:pt x="14" y="52"/>
                  </a:cubicBezTo>
                  <a:cubicBezTo>
                    <a:pt x="14" y="46"/>
                    <a:pt x="19" y="41"/>
                    <a:pt x="25" y="41"/>
                  </a:cubicBezTo>
                  <a:cubicBezTo>
                    <a:pt x="32" y="41"/>
                    <a:pt x="37" y="46"/>
                    <a:pt x="37" y="52"/>
                  </a:cubicBezTo>
                  <a:cubicBezTo>
                    <a:pt x="37" y="59"/>
                    <a:pt x="32" y="64"/>
                    <a:pt x="25" y="64"/>
                  </a:cubicBezTo>
                  <a:close/>
                  <a:moveTo>
                    <a:pt x="85" y="64"/>
                  </a:moveTo>
                  <a:cubicBezTo>
                    <a:pt x="79" y="64"/>
                    <a:pt x="74" y="59"/>
                    <a:pt x="74" y="52"/>
                  </a:cubicBezTo>
                  <a:cubicBezTo>
                    <a:pt x="74" y="46"/>
                    <a:pt x="79" y="41"/>
                    <a:pt x="85" y="41"/>
                  </a:cubicBezTo>
                  <a:cubicBezTo>
                    <a:pt x="91" y="41"/>
                    <a:pt x="96" y="46"/>
                    <a:pt x="96" y="52"/>
                  </a:cubicBezTo>
                  <a:cubicBezTo>
                    <a:pt x="96" y="59"/>
                    <a:pt x="91" y="64"/>
                    <a:pt x="85" y="64"/>
                  </a:cubicBezTo>
                  <a:close/>
                  <a:moveTo>
                    <a:pt x="25" y="33"/>
                  </a:moveTo>
                  <a:cubicBezTo>
                    <a:pt x="19" y="33"/>
                    <a:pt x="14" y="28"/>
                    <a:pt x="14" y="22"/>
                  </a:cubicBezTo>
                  <a:cubicBezTo>
                    <a:pt x="14" y="16"/>
                    <a:pt x="19" y="11"/>
                    <a:pt x="25" y="11"/>
                  </a:cubicBezTo>
                  <a:cubicBezTo>
                    <a:pt x="32" y="11"/>
                    <a:pt x="37" y="16"/>
                    <a:pt x="37" y="22"/>
                  </a:cubicBezTo>
                  <a:cubicBezTo>
                    <a:pt x="37" y="28"/>
                    <a:pt x="32" y="33"/>
                    <a:pt x="25" y="33"/>
                  </a:cubicBezTo>
                  <a:close/>
                  <a:moveTo>
                    <a:pt x="101" y="0"/>
                  </a:moveTo>
                  <a:cubicBezTo>
                    <a:pt x="9" y="0"/>
                    <a:pt x="9" y="0"/>
                    <a:pt x="9" y="0"/>
                  </a:cubicBezTo>
                  <a:cubicBezTo>
                    <a:pt x="4" y="0"/>
                    <a:pt x="0" y="4"/>
                    <a:pt x="0" y="9"/>
                  </a:cubicBezTo>
                  <a:cubicBezTo>
                    <a:pt x="0" y="96"/>
                    <a:pt x="0" y="96"/>
                    <a:pt x="0" y="96"/>
                  </a:cubicBezTo>
                  <a:cubicBezTo>
                    <a:pt x="0" y="101"/>
                    <a:pt x="4" y="104"/>
                    <a:pt x="9" y="104"/>
                  </a:cubicBezTo>
                  <a:cubicBezTo>
                    <a:pt x="101" y="104"/>
                    <a:pt x="101" y="104"/>
                    <a:pt x="101" y="104"/>
                  </a:cubicBezTo>
                  <a:cubicBezTo>
                    <a:pt x="106" y="104"/>
                    <a:pt x="109" y="101"/>
                    <a:pt x="109" y="96"/>
                  </a:cubicBezTo>
                  <a:cubicBezTo>
                    <a:pt x="109" y="9"/>
                    <a:pt x="109" y="9"/>
                    <a:pt x="109" y="9"/>
                  </a:cubicBezTo>
                  <a:cubicBezTo>
                    <a:pt x="109" y="4"/>
                    <a:pt x="106" y="0"/>
                    <a:pt x="101"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2" name="Group 1"/>
          <p:cNvGrpSpPr/>
          <p:nvPr/>
        </p:nvGrpSpPr>
        <p:grpSpPr>
          <a:xfrm>
            <a:off x="3122277" y="2183319"/>
            <a:ext cx="937712" cy="943598"/>
            <a:chOff x="3122277" y="2183319"/>
            <a:chExt cx="937712" cy="943598"/>
          </a:xfrm>
        </p:grpSpPr>
        <p:sp>
          <p:nvSpPr>
            <p:cNvPr id="18" name="Oval 17"/>
            <p:cNvSpPr/>
            <p:nvPr/>
          </p:nvSpPr>
          <p:spPr>
            <a:xfrm>
              <a:off x="3122277" y="2183319"/>
              <a:ext cx="937712" cy="943598"/>
            </a:xfrm>
            <a:prstGeom prst="ellipse">
              <a:avLst/>
            </a:prstGeom>
            <a:solidFill>
              <a:srgbClr val="00B0F0"/>
            </a:solidFill>
            <a:ln>
              <a:noFill/>
            </a:ln>
            <a:effectLst>
              <a:outerShdw blurRad="50800" dist="38100" algn="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r">
                <a:defRPr/>
              </a:pPr>
              <a:endParaRPr lang="en-US" sz="11733">
                <a:solidFill>
                  <a:schemeClr val="bg1"/>
                </a:solidFill>
              </a:endParaRPr>
            </a:p>
          </p:txBody>
        </p:sp>
        <p:sp>
          <p:nvSpPr>
            <p:cNvPr id="24" name="Freeform 33"/>
            <p:cNvSpPr>
              <a:spLocks noEditPoints="1"/>
            </p:cNvSpPr>
            <p:nvPr/>
          </p:nvSpPr>
          <p:spPr bwMode="auto">
            <a:xfrm>
              <a:off x="3357404" y="2443258"/>
              <a:ext cx="467459" cy="423720"/>
            </a:xfrm>
            <a:custGeom>
              <a:avLst/>
              <a:gdLst>
                <a:gd name="T0" fmla="*/ 67 w 134"/>
                <a:gd name="T1" fmla="*/ 87 h 122"/>
                <a:gd name="T2" fmla="*/ 84 w 134"/>
                <a:gd name="T3" fmla="*/ 105 h 122"/>
                <a:gd name="T4" fmla="*/ 67 w 134"/>
                <a:gd name="T5" fmla="*/ 122 h 122"/>
                <a:gd name="T6" fmla="*/ 50 w 134"/>
                <a:gd name="T7" fmla="*/ 105 h 122"/>
                <a:gd name="T8" fmla="*/ 67 w 134"/>
                <a:gd name="T9" fmla="*/ 87 h 122"/>
                <a:gd name="T10" fmla="*/ 97 w 134"/>
                <a:gd name="T11" fmla="*/ 74 h 122"/>
                <a:gd name="T12" fmla="*/ 85 w 134"/>
                <a:gd name="T13" fmla="*/ 86 h 122"/>
                <a:gd name="T14" fmla="*/ 49 w 134"/>
                <a:gd name="T15" fmla="*/ 86 h 122"/>
                <a:gd name="T16" fmla="*/ 36 w 134"/>
                <a:gd name="T17" fmla="*/ 74 h 122"/>
                <a:gd name="T18" fmla="*/ 97 w 134"/>
                <a:gd name="T19" fmla="*/ 74 h 122"/>
                <a:gd name="T20" fmla="*/ 116 w 134"/>
                <a:gd name="T21" fmla="*/ 56 h 122"/>
                <a:gd name="T22" fmla="*/ 104 w 134"/>
                <a:gd name="T23" fmla="*/ 68 h 122"/>
                <a:gd name="T24" fmla="*/ 30 w 134"/>
                <a:gd name="T25" fmla="*/ 68 h 122"/>
                <a:gd name="T26" fmla="*/ 18 w 134"/>
                <a:gd name="T27" fmla="*/ 56 h 122"/>
                <a:gd name="T28" fmla="*/ 116 w 134"/>
                <a:gd name="T29" fmla="*/ 56 h 122"/>
                <a:gd name="T30" fmla="*/ 122 w 134"/>
                <a:gd name="T31" fmla="*/ 50 h 122"/>
                <a:gd name="T32" fmla="*/ 12 w 134"/>
                <a:gd name="T33" fmla="*/ 50 h 122"/>
                <a:gd name="T34" fmla="*/ 0 w 134"/>
                <a:gd name="T35" fmla="*/ 38 h 122"/>
                <a:gd name="T36" fmla="*/ 134 w 134"/>
                <a:gd name="T37" fmla="*/ 38 h 122"/>
                <a:gd name="T38" fmla="*/ 122 w 134"/>
                <a:gd name="T39" fmla="*/ 5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4" h="122">
                  <a:moveTo>
                    <a:pt x="67" y="87"/>
                  </a:moveTo>
                  <a:cubicBezTo>
                    <a:pt x="76" y="87"/>
                    <a:pt x="84" y="95"/>
                    <a:pt x="84" y="105"/>
                  </a:cubicBezTo>
                  <a:cubicBezTo>
                    <a:pt x="84" y="114"/>
                    <a:pt x="76" y="122"/>
                    <a:pt x="67" y="122"/>
                  </a:cubicBezTo>
                  <a:cubicBezTo>
                    <a:pt x="57" y="122"/>
                    <a:pt x="50" y="114"/>
                    <a:pt x="50" y="105"/>
                  </a:cubicBezTo>
                  <a:cubicBezTo>
                    <a:pt x="50" y="95"/>
                    <a:pt x="57" y="87"/>
                    <a:pt x="67" y="87"/>
                  </a:cubicBezTo>
                  <a:close/>
                  <a:moveTo>
                    <a:pt x="97" y="74"/>
                  </a:moveTo>
                  <a:cubicBezTo>
                    <a:pt x="85" y="86"/>
                    <a:pt x="85" y="86"/>
                    <a:pt x="85" y="86"/>
                  </a:cubicBezTo>
                  <a:cubicBezTo>
                    <a:pt x="75" y="76"/>
                    <a:pt x="59" y="76"/>
                    <a:pt x="49" y="86"/>
                  </a:cubicBezTo>
                  <a:cubicBezTo>
                    <a:pt x="36" y="74"/>
                    <a:pt x="36" y="74"/>
                    <a:pt x="36" y="74"/>
                  </a:cubicBezTo>
                  <a:cubicBezTo>
                    <a:pt x="53" y="57"/>
                    <a:pt x="81" y="57"/>
                    <a:pt x="97" y="74"/>
                  </a:cubicBezTo>
                  <a:close/>
                  <a:moveTo>
                    <a:pt x="116" y="56"/>
                  </a:moveTo>
                  <a:cubicBezTo>
                    <a:pt x="104" y="68"/>
                    <a:pt x="104" y="68"/>
                    <a:pt x="104" y="68"/>
                  </a:cubicBezTo>
                  <a:cubicBezTo>
                    <a:pt x="83" y="48"/>
                    <a:pt x="50" y="48"/>
                    <a:pt x="30" y="68"/>
                  </a:cubicBezTo>
                  <a:cubicBezTo>
                    <a:pt x="18" y="56"/>
                    <a:pt x="18" y="56"/>
                    <a:pt x="18" y="56"/>
                  </a:cubicBezTo>
                  <a:cubicBezTo>
                    <a:pt x="45" y="29"/>
                    <a:pt x="89" y="29"/>
                    <a:pt x="116" y="56"/>
                  </a:cubicBezTo>
                  <a:close/>
                  <a:moveTo>
                    <a:pt x="122" y="50"/>
                  </a:moveTo>
                  <a:cubicBezTo>
                    <a:pt x="92" y="19"/>
                    <a:pt x="42" y="19"/>
                    <a:pt x="12" y="50"/>
                  </a:cubicBezTo>
                  <a:cubicBezTo>
                    <a:pt x="0" y="38"/>
                    <a:pt x="0" y="38"/>
                    <a:pt x="0" y="38"/>
                  </a:cubicBezTo>
                  <a:cubicBezTo>
                    <a:pt x="37" y="0"/>
                    <a:pt x="97" y="0"/>
                    <a:pt x="134" y="38"/>
                  </a:cubicBezTo>
                  <a:cubicBezTo>
                    <a:pt x="122" y="50"/>
                    <a:pt x="122" y="50"/>
                    <a:pt x="122" y="5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3" name="Group 2"/>
          <p:cNvGrpSpPr/>
          <p:nvPr/>
        </p:nvGrpSpPr>
        <p:grpSpPr>
          <a:xfrm>
            <a:off x="3122277" y="3636960"/>
            <a:ext cx="937712" cy="943598"/>
            <a:chOff x="3122277" y="3636960"/>
            <a:chExt cx="937712" cy="943598"/>
          </a:xfrm>
        </p:grpSpPr>
        <p:sp>
          <p:nvSpPr>
            <p:cNvPr id="21" name="Oval 20"/>
            <p:cNvSpPr/>
            <p:nvPr/>
          </p:nvSpPr>
          <p:spPr>
            <a:xfrm>
              <a:off x="3122277" y="3636960"/>
              <a:ext cx="937712" cy="943598"/>
            </a:xfrm>
            <a:prstGeom prst="ellipse">
              <a:avLst/>
            </a:prstGeom>
            <a:solidFill>
              <a:srgbClr val="ED7D31"/>
            </a:solidFill>
            <a:ln>
              <a:noFill/>
            </a:ln>
            <a:effectLst>
              <a:outerShdw blurRad="50800" dist="38100" algn="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r">
                <a:defRPr/>
              </a:pPr>
              <a:endParaRPr lang="en-US" sz="11733">
                <a:solidFill>
                  <a:schemeClr val="bg1"/>
                </a:solidFill>
              </a:endParaRPr>
            </a:p>
          </p:txBody>
        </p:sp>
        <p:sp>
          <p:nvSpPr>
            <p:cNvPr id="25" name="Freeform 132"/>
            <p:cNvSpPr>
              <a:spLocks/>
            </p:cNvSpPr>
            <p:nvPr/>
          </p:nvSpPr>
          <p:spPr bwMode="auto">
            <a:xfrm>
              <a:off x="3323418" y="3854168"/>
              <a:ext cx="535430" cy="509183"/>
            </a:xfrm>
            <a:custGeom>
              <a:avLst/>
              <a:gdLst>
                <a:gd name="T0" fmla="*/ 159 w 160"/>
                <a:gd name="T1" fmla="*/ 75 h 152"/>
                <a:gd name="T2" fmla="*/ 86 w 160"/>
                <a:gd name="T3" fmla="*/ 7 h 152"/>
                <a:gd name="T4" fmla="*/ 86 w 160"/>
                <a:gd name="T5" fmla="*/ 0 h 152"/>
                <a:gd name="T6" fmla="*/ 73 w 160"/>
                <a:gd name="T7" fmla="*/ 0 h 152"/>
                <a:gd name="T8" fmla="*/ 73 w 160"/>
                <a:gd name="T9" fmla="*/ 7 h 152"/>
                <a:gd name="T10" fmla="*/ 1 w 160"/>
                <a:gd name="T11" fmla="*/ 75 h 152"/>
                <a:gd name="T12" fmla="*/ 3 w 160"/>
                <a:gd name="T13" fmla="*/ 75 h 152"/>
                <a:gd name="T14" fmla="*/ 27 w 160"/>
                <a:gd name="T15" fmla="*/ 60 h 152"/>
                <a:gd name="T16" fmla="*/ 51 w 160"/>
                <a:gd name="T17" fmla="*/ 76 h 152"/>
                <a:gd name="T18" fmla="*/ 55 w 160"/>
                <a:gd name="T19" fmla="*/ 76 h 152"/>
                <a:gd name="T20" fmla="*/ 73 w 160"/>
                <a:gd name="T21" fmla="*/ 61 h 152"/>
                <a:gd name="T22" fmla="*/ 73 w 160"/>
                <a:gd name="T23" fmla="*/ 125 h 152"/>
                <a:gd name="T24" fmla="*/ 59 w 160"/>
                <a:gd name="T25" fmla="*/ 139 h 152"/>
                <a:gd name="T26" fmla="*/ 55 w 160"/>
                <a:gd name="T27" fmla="*/ 139 h 152"/>
                <a:gd name="T28" fmla="*/ 41 w 160"/>
                <a:gd name="T29" fmla="*/ 125 h 152"/>
                <a:gd name="T30" fmla="*/ 28 w 160"/>
                <a:gd name="T31" fmla="*/ 125 h 152"/>
                <a:gd name="T32" fmla="*/ 55 w 160"/>
                <a:gd name="T33" fmla="*/ 152 h 152"/>
                <a:gd name="T34" fmla="*/ 59 w 160"/>
                <a:gd name="T35" fmla="*/ 152 h 152"/>
                <a:gd name="T36" fmla="*/ 86 w 160"/>
                <a:gd name="T37" fmla="*/ 125 h 152"/>
                <a:gd name="T38" fmla="*/ 86 w 160"/>
                <a:gd name="T39" fmla="*/ 61 h 152"/>
                <a:gd name="T40" fmla="*/ 104 w 160"/>
                <a:gd name="T41" fmla="*/ 76 h 152"/>
                <a:gd name="T42" fmla="*/ 108 w 160"/>
                <a:gd name="T43" fmla="*/ 76 h 152"/>
                <a:gd name="T44" fmla="*/ 133 w 160"/>
                <a:gd name="T45" fmla="*/ 60 h 152"/>
                <a:gd name="T46" fmla="*/ 157 w 160"/>
                <a:gd name="T47" fmla="*/ 75 h 152"/>
                <a:gd name="T48" fmla="*/ 159 w 160"/>
                <a:gd name="T49" fmla="*/ 75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0" h="152">
                  <a:moveTo>
                    <a:pt x="159" y="75"/>
                  </a:moveTo>
                  <a:cubicBezTo>
                    <a:pt x="153" y="38"/>
                    <a:pt x="124" y="10"/>
                    <a:pt x="86" y="7"/>
                  </a:cubicBezTo>
                  <a:cubicBezTo>
                    <a:pt x="86" y="0"/>
                    <a:pt x="86" y="0"/>
                    <a:pt x="86" y="0"/>
                  </a:cubicBezTo>
                  <a:cubicBezTo>
                    <a:pt x="73" y="0"/>
                    <a:pt x="73" y="0"/>
                    <a:pt x="73" y="0"/>
                  </a:cubicBezTo>
                  <a:cubicBezTo>
                    <a:pt x="73" y="7"/>
                    <a:pt x="73" y="7"/>
                    <a:pt x="73" y="7"/>
                  </a:cubicBezTo>
                  <a:cubicBezTo>
                    <a:pt x="36" y="10"/>
                    <a:pt x="6" y="38"/>
                    <a:pt x="1" y="75"/>
                  </a:cubicBezTo>
                  <a:cubicBezTo>
                    <a:pt x="0" y="80"/>
                    <a:pt x="0" y="80"/>
                    <a:pt x="3" y="75"/>
                  </a:cubicBezTo>
                  <a:cubicBezTo>
                    <a:pt x="7" y="66"/>
                    <a:pt x="16" y="60"/>
                    <a:pt x="27" y="60"/>
                  </a:cubicBezTo>
                  <a:cubicBezTo>
                    <a:pt x="38" y="60"/>
                    <a:pt x="47" y="67"/>
                    <a:pt x="51" y="76"/>
                  </a:cubicBezTo>
                  <a:cubicBezTo>
                    <a:pt x="53" y="82"/>
                    <a:pt x="53" y="82"/>
                    <a:pt x="55" y="76"/>
                  </a:cubicBezTo>
                  <a:cubicBezTo>
                    <a:pt x="58" y="69"/>
                    <a:pt x="65" y="63"/>
                    <a:pt x="73" y="61"/>
                  </a:cubicBezTo>
                  <a:cubicBezTo>
                    <a:pt x="73" y="125"/>
                    <a:pt x="73" y="125"/>
                    <a:pt x="73" y="125"/>
                  </a:cubicBezTo>
                  <a:cubicBezTo>
                    <a:pt x="73" y="133"/>
                    <a:pt x="67" y="139"/>
                    <a:pt x="59" y="139"/>
                  </a:cubicBezTo>
                  <a:cubicBezTo>
                    <a:pt x="55" y="139"/>
                    <a:pt x="55" y="139"/>
                    <a:pt x="55" y="139"/>
                  </a:cubicBezTo>
                  <a:cubicBezTo>
                    <a:pt x="47" y="139"/>
                    <a:pt x="41" y="133"/>
                    <a:pt x="41" y="125"/>
                  </a:cubicBezTo>
                  <a:cubicBezTo>
                    <a:pt x="28" y="125"/>
                    <a:pt x="28" y="125"/>
                    <a:pt x="28" y="125"/>
                  </a:cubicBezTo>
                  <a:cubicBezTo>
                    <a:pt x="28" y="140"/>
                    <a:pt x="40" y="152"/>
                    <a:pt x="55" y="152"/>
                  </a:cubicBezTo>
                  <a:cubicBezTo>
                    <a:pt x="59" y="152"/>
                    <a:pt x="59" y="152"/>
                    <a:pt x="59" y="152"/>
                  </a:cubicBezTo>
                  <a:cubicBezTo>
                    <a:pt x="74" y="152"/>
                    <a:pt x="86" y="140"/>
                    <a:pt x="86" y="125"/>
                  </a:cubicBezTo>
                  <a:cubicBezTo>
                    <a:pt x="86" y="61"/>
                    <a:pt x="86" y="61"/>
                    <a:pt x="86" y="61"/>
                  </a:cubicBezTo>
                  <a:cubicBezTo>
                    <a:pt x="95" y="63"/>
                    <a:pt x="101" y="69"/>
                    <a:pt x="104" y="76"/>
                  </a:cubicBezTo>
                  <a:cubicBezTo>
                    <a:pt x="107" y="82"/>
                    <a:pt x="106" y="82"/>
                    <a:pt x="108" y="76"/>
                  </a:cubicBezTo>
                  <a:cubicBezTo>
                    <a:pt x="112" y="67"/>
                    <a:pt x="122" y="60"/>
                    <a:pt x="133" y="60"/>
                  </a:cubicBezTo>
                  <a:cubicBezTo>
                    <a:pt x="144" y="60"/>
                    <a:pt x="153" y="66"/>
                    <a:pt x="157" y="75"/>
                  </a:cubicBezTo>
                  <a:cubicBezTo>
                    <a:pt x="160" y="80"/>
                    <a:pt x="160" y="80"/>
                    <a:pt x="159" y="7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28" name="Group 27"/>
          <p:cNvGrpSpPr/>
          <p:nvPr/>
        </p:nvGrpSpPr>
        <p:grpSpPr>
          <a:xfrm>
            <a:off x="9211032" y="2183320"/>
            <a:ext cx="2743200" cy="1138487"/>
            <a:chOff x="1156262" y="4615604"/>
            <a:chExt cx="2150662" cy="1139366"/>
          </a:xfrm>
        </p:grpSpPr>
        <p:sp>
          <p:nvSpPr>
            <p:cNvPr id="29" name="TextBox 28"/>
            <p:cNvSpPr txBox="1"/>
            <p:nvPr/>
          </p:nvSpPr>
          <p:spPr>
            <a:xfrm>
              <a:off x="1156263" y="5108140"/>
              <a:ext cx="2150661" cy="646830"/>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30" name="Rectangle 29"/>
            <p:cNvSpPr/>
            <p:nvPr/>
          </p:nvSpPr>
          <p:spPr>
            <a:xfrm>
              <a:off x="1156262" y="4615604"/>
              <a:ext cx="1488757" cy="394491"/>
            </a:xfrm>
            <a:prstGeom prst="rect">
              <a:avLst/>
            </a:prstGeom>
            <a:solidFill>
              <a:srgbClr val="A5A5A5"/>
            </a:solidFill>
            <a:effectLst>
              <a:outerShdw blurRad="50800" dist="38100" dir="13500000" algn="b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31" name="Group 30"/>
          <p:cNvGrpSpPr/>
          <p:nvPr/>
        </p:nvGrpSpPr>
        <p:grpSpPr>
          <a:xfrm>
            <a:off x="9211032" y="3697092"/>
            <a:ext cx="2743200" cy="1138487"/>
            <a:chOff x="1156262" y="4615604"/>
            <a:chExt cx="2150662" cy="1139366"/>
          </a:xfrm>
        </p:grpSpPr>
        <p:sp>
          <p:nvSpPr>
            <p:cNvPr id="32" name="TextBox 31"/>
            <p:cNvSpPr txBox="1"/>
            <p:nvPr/>
          </p:nvSpPr>
          <p:spPr>
            <a:xfrm>
              <a:off x="1156263" y="5108140"/>
              <a:ext cx="2150661" cy="646830"/>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33" name="Rectangle 32"/>
            <p:cNvSpPr/>
            <p:nvPr/>
          </p:nvSpPr>
          <p:spPr>
            <a:xfrm>
              <a:off x="1156262" y="4615604"/>
              <a:ext cx="1488757" cy="394491"/>
            </a:xfrm>
            <a:prstGeom prst="rect">
              <a:avLst/>
            </a:prstGeom>
            <a:solidFill>
              <a:srgbClr val="FFC000"/>
            </a:solidFill>
            <a:effectLst>
              <a:outerShdw blurRad="50800" dist="38100" dir="13500000" algn="b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34" name="Group 33"/>
          <p:cNvGrpSpPr/>
          <p:nvPr/>
        </p:nvGrpSpPr>
        <p:grpSpPr>
          <a:xfrm>
            <a:off x="209759" y="2172541"/>
            <a:ext cx="2743199" cy="1169580"/>
            <a:chOff x="1156263" y="4584486"/>
            <a:chExt cx="2150661" cy="1170484"/>
          </a:xfrm>
        </p:grpSpPr>
        <p:sp>
          <p:nvSpPr>
            <p:cNvPr id="35" name="TextBox 34"/>
            <p:cNvSpPr txBox="1"/>
            <p:nvPr/>
          </p:nvSpPr>
          <p:spPr>
            <a:xfrm>
              <a:off x="1156263" y="5108140"/>
              <a:ext cx="2150661" cy="646830"/>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36" name="Rectangle 35"/>
            <p:cNvSpPr/>
            <p:nvPr/>
          </p:nvSpPr>
          <p:spPr>
            <a:xfrm>
              <a:off x="1800091" y="4584486"/>
              <a:ext cx="1488757" cy="394491"/>
            </a:xfrm>
            <a:prstGeom prst="rect">
              <a:avLst/>
            </a:prstGeom>
            <a:solidFill>
              <a:srgbClr val="00B0F0"/>
            </a:solidFill>
            <a:effectLst>
              <a:outerShdw blurRad="50800" dist="38100" dir="18900000" algn="bl"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37" name="Group 36"/>
          <p:cNvGrpSpPr/>
          <p:nvPr/>
        </p:nvGrpSpPr>
        <p:grpSpPr>
          <a:xfrm>
            <a:off x="209759" y="3626182"/>
            <a:ext cx="2743199" cy="1169580"/>
            <a:chOff x="1156263" y="4584486"/>
            <a:chExt cx="2150661" cy="1170484"/>
          </a:xfrm>
        </p:grpSpPr>
        <p:sp>
          <p:nvSpPr>
            <p:cNvPr id="38" name="TextBox 37"/>
            <p:cNvSpPr txBox="1"/>
            <p:nvPr/>
          </p:nvSpPr>
          <p:spPr>
            <a:xfrm>
              <a:off x="1156263" y="5108140"/>
              <a:ext cx="2150661" cy="646830"/>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39" name="Rectangle 38"/>
            <p:cNvSpPr/>
            <p:nvPr/>
          </p:nvSpPr>
          <p:spPr>
            <a:xfrm>
              <a:off x="1800091" y="4584486"/>
              <a:ext cx="1488757" cy="394491"/>
            </a:xfrm>
            <a:prstGeom prst="rect">
              <a:avLst/>
            </a:prstGeom>
            <a:solidFill>
              <a:srgbClr val="ED7D31"/>
            </a:solidFill>
            <a:effectLst>
              <a:outerShdw blurRad="50800" dist="38100" dir="18900000" algn="bl"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cxnSp>
        <p:nvCxnSpPr>
          <p:cNvPr id="44" name="Straight Connector 43"/>
          <p:cNvCxnSpPr/>
          <p:nvPr/>
        </p:nvCxnSpPr>
        <p:spPr>
          <a:xfrm>
            <a:off x="2230597" y="5442936"/>
            <a:ext cx="73152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968169" y="5484248"/>
            <a:ext cx="9389012" cy="874085"/>
          </a:xfrm>
          <a:prstGeom prst="rect">
            <a:avLst/>
          </a:prstGeom>
          <a:noFill/>
        </p:spPr>
        <p:txBody>
          <a:bodyPr wrap="square" rtlCol="0">
            <a:spAutoFit/>
          </a:bodyPr>
          <a:lstStyle/>
          <a:p>
            <a:pPr algn="ctr"/>
            <a:r>
              <a:rPr lang="en-US" sz="2000" b="1" dirty="0">
                <a:solidFill>
                  <a:schemeClr val="bg2">
                    <a:lumMod val="10000"/>
                  </a:schemeClr>
                </a:solidFill>
              </a:rPr>
              <a:t>LOREM IPSUM</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40" name="Group 39"/>
          <p:cNvGrpSpPr/>
          <p:nvPr/>
        </p:nvGrpSpPr>
        <p:grpSpPr>
          <a:xfrm>
            <a:off x="127357" y="-11203"/>
            <a:ext cx="2524868" cy="613385"/>
            <a:chOff x="127357" y="-6354"/>
            <a:chExt cx="2524868" cy="613385"/>
          </a:xfrm>
        </p:grpSpPr>
        <p:sp>
          <p:nvSpPr>
            <p:cNvPr id="41" name="Round Same Side Corner Rectangle 40"/>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2" name="TextBox 4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287682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1000"/>
                                        <p:tgtEl>
                                          <p:spTgt spid="26"/>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6"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80">
                                          <p:stCondLst>
                                            <p:cond delay="0"/>
                                          </p:stCondLst>
                                        </p:cTn>
                                        <p:tgtEl>
                                          <p:spTgt spid="2"/>
                                        </p:tgtEl>
                                      </p:cBhvr>
                                    </p:animEffect>
                                    <p:anim calcmode="lin" valueType="num">
                                      <p:cBhvr>
                                        <p:cTn id="1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3" dur="26">
                                          <p:stCondLst>
                                            <p:cond delay="650"/>
                                          </p:stCondLst>
                                        </p:cTn>
                                        <p:tgtEl>
                                          <p:spTgt spid="2"/>
                                        </p:tgtEl>
                                      </p:cBhvr>
                                      <p:to x="100000" y="60000"/>
                                    </p:animScale>
                                    <p:animScale>
                                      <p:cBhvr>
                                        <p:cTn id="24" dur="166" decel="50000">
                                          <p:stCondLst>
                                            <p:cond delay="676"/>
                                          </p:stCondLst>
                                        </p:cTn>
                                        <p:tgtEl>
                                          <p:spTgt spid="2"/>
                                        </p:tgtEl>
                                      </p:cBhvr>
                                      <p:to x="100000" y="100000"/>
                                    </p:animScale>
                                    <p:animScale>
                                      <p:cBhvr>
                                        <p:cTn id="25" dur="26">
                                          <p:stCondLst>
                                            <p:cond delay="1312"/>
                                          </p:stCondLst>
                                        </p:cTn>
                                        <p:tgtEl>
                                          <p:spTgt spid="2"/>
                                        </p:tgtEl>
                                      </p:cBhvr>
                                      <p:to x="100000" y="80000"/>
                                    </p:animScale>
                                    <p:animScale>
                                      <p:cBhvr>
                                        <p:cTn id="26" dur="166" decel="50000">
                                          <p:stCondLst>
                                            <p:cond delay="1338"/>
                                          </p:stCondLst>
                                        </p:cTn>
                                        <p:tgtEl>
                                          <p:spTgt spid="2"/>
                                        </p:tgtEl>
                                      </p:cBhvr>
                                      <p:to x="100000" y="100000"/>
                                    </p:animScale>
                                    <p:animScale>
                                      <p:cBhvr>
                                        <p:cTn id="27" dur="26">
                                          <p:stCondLst>
                                            <p:cond delay="1642"/>
                                          </p:stCondLst>
                                        </p:cTn>
                                        <p:tgtEl>
                                          <p:spTgt spid="2"/>
                                        </p:tgtEl>
                                      </p:cBhvr>
                                      <p:to x="100000" y="90000"/>
                                    </p:animScale>
                                    <p:animScale>
                                      <p:cBhvr>
                                        <p:cTn id="28" dur="166" decel="50000">
                                          <p:stCondLst>
                                            <p:cond delay="1668"/>
                                          </p:stCondLst>
                                        </p:cTn>
                                        <p:tgtEl>
                                          <p:spTgt spid="2"/>
                                        </p:tgtEl>
                                      </p:cBhvr>
                                      <p:to x="100000" y="100000"/>
                                    </p:animScale>
                                    <p:animScale>
                                      <p:cBhvr>
                                        <p:cTn id="29" dur="26">
                                          <p:stCondLst>
                                            <p:cond delay="1808"/>
                                          </p:stCondLst>
                                        </p:cTn>
                                        <p:tgtEl>
                                          <p:spTgt spid="2"/>
                                        </p:tgtEl>
                                      </p:cBhvr>
                                      <p:to x="100000" y="95000"/>
                                    </p:animScale>
                                    <p:animScale>
                                      <p:cBhvr>
                                        <p:cTn id="30" dur="166" decel="50000">
                                          <p:stCondLst>
                                            <p:cond delay="1834"/>
                                          </p:stCondLst>
                                        </p:cTn>
                                        <p:tgtEl>
                                          <p:spTgt spid="2"/>
                                        </p:tgtEl>
                                      </p:cBhvr>
                                      <p:to x="100000" y="100000"/>
                                    </p:animScale>
                                  </p:childTnLst>
                                </p:cTn>
                              </p:par>
                            </p:childTnLst>
                          </p:cTn>
                        </p:par>
                        <p:par>
                          <p:cTn id="31" fill="hold">
                            <p:stCondLst>
                              <p:cond delay="3500"/>
                            </p:stCondLst>
                            <p:childTnLst>
                              <p:par>
                                <p:cTn id="32" presetID="22" presetClass="entr" presetSubtype="2" fill="hold" nodeType="after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wipe(right)">
                                      <p:cBhvr>
                                        <p:cTn id="34" dur="500"/>
                                        <p:tgtEl>
                                          <p:spTgt spid="34"/>
                                        </p:tgtEl>
                                      </p:cBhvr>
                                    </p:animEffect>
                                  </p:childTnLst>
                                </p:cTn>
                              </p:par>
                            </p:childTnLst>
                          </p:cTn>
                        </p:par>
                        <p:par>
                          <p:cTn id="35" fill="hold">
                            <p:stCondLst>
                              <p:cond delay="4000"/>
                            </p:stCondLst>
                            <p:childTnLst>
                              <p:par>
                                <p:cTn id="36" presetID="26" presetClass="entr" presetSubtype="0"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down)">
                                      <p:cBhvr>
                                        <p:cTn id="38" dur="580">
                                          <p:stCondLst>
                                            <p:cond delay="0"/>
                                          </p:stCondLst>
                                        </p:cTn>
                                        <p:tgtEl>
                                          <p:spTgt spid="8"/>
                                        </p:tgtEl>
                                      </p:cBhvr>
                                    </p:animEffect>
                                    <p:anim calcmode="lin" valueType="num">
                                      <p:cBhvr>
                                        <p:cTn id="39"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4" dur="26">
                                          <p:stCondLst>
                                            <p:cond delay="650"/>
                                          </p:stCondLst>
                                        </p:cTn>
                                        <p:tgtEl>
                                          <p:spTgt spid="8"/>
                                        </p:tgtEl>
                                      </p:cBhvr>
                                      <p:to x="100000" y="60000"/>
                                    </p:animScale>
                                    <p:animScale>
                                      <p:cBhvr>
                                        <p:cTn id="45" dur="166" decel="50000">
                                          <p:stCondLst>
                                            <p:cond delay="676"/>
                                          </p:stCondLst>
                                        </p:cTn>
                                        <p:tgtEl>
                                          <p:spTgt spid="8"/>
                                        </p:tgtEl>
                                      </p:cBhvr>
                                      <p:to x="100000" y="100000"/>
                                    </p:animScale>
                                    <p:animScale>
                                      <p:cBhvr>
                                        <p:cTn id="46" dur="26">
                                          <p:stCondLst>
                                            <p:cond delay="1312"/>
                                          </p:stCondLst>
                                        </p:cTn>
                                        <p:tgtEl>
                                          <p:spTgt spid="8"/>
                                        </p:tgtEl>
                                      </p:cBhvr>
                                      <p:to x="100000" y="80000"/>
                                    </p:animScale>
                                    <p:animScale>
                                      <p:cBhvr>
                                        <p:cTn id="47" dur="166" decel="50000">
                                          <p:stCondLst>
                                            <p:cond delay="1338"/>
                                          </p:stCondLst>
                                        </p:cTn>
                                        <p:tgtEl>
                                          <p:spTgt spid="8"/>
                                        </p:tgtEl>
                                      </p:cBhvr>
                                      <p:to x="100000" y="100000"/>
                                    </p:animScale>
                                    <p:animScale>
                                      <p:cBhvr>
                                        <p:cTn id="48" dur="26">
                                          <p:stCondLst>
                                            <p:cond delay="1642"/>
                                          </p:stCondLst>
                                        </p:cTn>
                                        <p:tgtEl>
                                          <p:spTgt spid="8"/>
                                        </p:tgtEl>
                                      </p:cBhvr>
                                      <p:to x="100000" y="90000"/>
                                    </p:animScale>
                                    <p:animScale>
                                      <p:cBhvr>
                                        <p:cTn id="49" dur="166" decel="50000">
                                          <p:stCondLst>
                                            <p:cond delay="1668"/>
                                          </p:stCondLst>
                                        </p:cTn>
                                        <p:tgtEl>
                                          <p:spTgt spid="8"/>
                                        </p:tgtEl>
                                      </p:cBhvr>
                                      <p:to x="100000" y="100000"/>
                                    </p:animScale>
                                    <p:animScale>
                                      <p:cBhvr>
                                        <p:cTn id="50" dur="26">
                                          <p:stCondLst>
                                            <p:cond delay="1808"/>
                                          </p:stCondLst>
                                        </p:cTn>
                                        <p:tgtEl>
                                          <p:spTgt spid="8"/>
                                        </p:tgtEl>
                                      </p:cBhvr>
                                      <p:to x="100000" y="95000"/>
                                    </p:animScale>
                                    <p:animScale>
                                      <p:cBhvr>
                                        <p:cTn id="51" dur="166" decel="50000">
                                          <p:stCondLst>
                                            <p:cond delay="1834"/>
                                          </p:stCondLst>
                                        </p:cTn>
                                        <p:tgtEl>
                                          <p:spTgt spid="8"/>
                                        </p:tgtEl>
                                      </p:cBhvr>
                                      <p:to x="100000" y="100000"/>
                                    </p:animScale>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wipe(left)">
                                      <p:cBhvr>
                                        <p:cTn id="55" dur="500"/>
                                        <p:tgtEl>
                                          <p:spTgt spid="28"/>
                                        </p:tgtEl>
                                      </p:cBhvr>
                                    </p:animEffect>
                                  </p:childTnLst>
                                </p:cTn>
                              </p:par>
                            </p:childTnLst>
                          </p:cTn>
                        </p:par>
                        <p:par>
                          <p:cTn id="56" fill="hold">
                            <p:stCondLst>
                              <p:cond delay="6500"/>
                            </p:stCondLst>
                            <p:childTnLst>
                              <p:par>
                                <p:cTn id="57" presetID="26" presetClass="entr" presetSubtype="0"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wipe(down)">
                                      <p:cBhvr>
                                        <p:cTn id="59" dur="580">
                                          <p:stCondLst>
                                            <p:cond delay="0"/>
                                          </p:stCondLst>
                                        </p:cTn>
                                        <p:tgtEl>
                                          <p:spTgt spid="3"/>
                                        </p:tgtEl>
                                      </p:cBhvr>
                                    </p:animEffect>
                                    <p:anim calcmode="lin" valueType="num">
                                      <p:cBhvr>
                                        <p:cTn id="60"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65" dur="26">
                                          <p:stCondLst>
                                            <p:cond delay="650"/>
                                          </p:stCondLst>
                                        </p:cTn>
                                        <p:tgtEl>
                                          <p:spTgt spid="3"/>
                                        </p:tgtEl>
                                      </p:cBhvr>
                                      <p:to x="100000" y="60000"/>
                                    </p:animScale>
                                    <p:animScale>
                                      <p:cBhvr>
                                        <p:cTn id="66" dur="166" decel="50000">
                                          <p:stCondLst>
                                            <p:cond delay="676"/>
                                          </p:stCondLst>
                                        </p:cTn>
                                        <p:tgtEl>
                                          <p:spTgt spid="3"/>
                                        </p:tgtEl>
                                      </p:cBhvr>
                                      <p:to x="100000" y="100000"/>
                                    </p:animScale>
                                    <p:animScale>
                                      <p:cBhvr>
                                        <p:cTn id="67" dur="26">
                                          <p:stCondLst>
                                            <p:cond delay="1312"/>
                                          </p:stCondLst>
                                        </p:cTn>
                                        <p:tgtEl>
                                          <p:spTgt spid="3"/>
                                        </p:tgtEl>
                                      </p:cBhvr>
                                      <p:to x="100000" y="80000"/>
                                    </p:animScale>
                                    <p:animScale>
                                      <p:cBhvr>
                                        <p:cTn id="68" dur="166" decel="50000">
                                          <p:stCondLst>
                                            <p:cond delay="1338"/>
                                          </p:stCondLst>
                                        </p:cTn>
                                        <p:tgtEl>
                                          <p:spTgt spid="3"/>
                                        </p:tgtEl>
                                      </p:cBhvr>
                                      <p:to x="100000" y="100000"/>
                                    </p:animScale>
                                    <p:animScale>
                                      <p:cBhvr>
                                        <p:cTn id="69" dur="26">
                                          <p:stCondLst>
                                            <p:cond delay="1642"/>
                                          </p:stCondLst>
                                        </p:cTn>
                                        <p:tgtEl>
                                          <p:spTgt spid="3"/>
                                        </p:tgtEl>
                                      </p:cBhvr>
                                      <p:to x="100000" y="90000"/>
                                    </p:animScale>
                                    <p:animScale>
                                      <p:cBhvr>
                                        <p:cTn id="70" dur="166" decel="50000">
                                          <p:stCondLst>
                                            <p:cond delay="1668"/>
                                          </p:stCondLst>
                                        </p:cTn>
                                        <p:tgtEl>
                                          <p:spTgt spid="3"/>
                                        </p:tgtEl>
                                      </p:cBhvr>
                                      <p:to x="100000" y="100000"/>
                                    </p:animScale>
                                    <p:animScale>
                                      <p:cBhvr>
                                        <p:cTn id="71" dur="26">
                                          <p:stCondLst>
                                            <p:cond delay="1808"/>
                                          </p:stCondLst>
                                        </p:cTn>
                                        <p:tgtEl>
                                          <p:spTgt spid="3"/>
                                        </p:tgtEl>
                                      </p:cBhvr>
                                      <p:to x="100000" y="95000"/>
                                    </p:animScale>
                                    <p:animScale>
                                      <p:cBhvr>
                                        <p:cTn id="72" dur="166" decel="50000">
                                          <p:stCondLst>
                                            <p:cond delay="1834"/>
                                          </p:stCondLst>
                                        </p:cTn>
                                        <p:tgtEl>
                                          <p:spTgt spid="3"/>
                                        </p:tgtEl>
                                      </p:cBhvr>
                                      <p:to x="100000" y="100000"/>
                                    </p:animScale>
                                  </p:childTnLst>
                                </p:cTn>
                              </p:par>
                            </p:childTnLst>
                          </p:cTn>
                        </p:par>
                        <p:par>
                          <p:cTn id="73" fill="hold">
                            <p:stCondLst>
                              <p:cond delay="8500"/>
                            </p:stCondLst>
                            <p:childTnLst>
                              <p:par>
                                <p:cTn id="74" presetID="22" presetClass="entr" presetSubtype="2" fill="hold" nodeType="after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wipe(right)">
                                      <p:cBhvr>
                                        <p:cTn id="76" dur="500"/>
                                        <p:tgtEl>
                                          <p:spTgt spid="37"/>
                                        </p:tgtEl>
                                      </p:cBhvr>
                                    </p:animEffect>
                                  </p:childTnLst>
                                </p:cTn>
                              </p:par>
                            </p:childTnLst>
                          </p:cTn>
                        </p:par>
                        <p:par>
                          <p:cTn id="77" fill="hold">
                            <p:stCondLst>
                              <p:cond delay="9000"/>
                            </p:stCondLst>
                            <p:childTnLst>
                              <p:par>
                                <p:cTn id="78" presetID="26" presetClass="entr" presetSubtype="0" fill="hold" nodeType="afterEffect">
                                  <p:stCondLst>
                                    <p:cond delay="0"/>
                                  </p:stCondLst>
                                  <p:childTnLst>
                                    <p:set>
                                      <p:cBhvr>
                                        <p:cTn id="79" dur="1" fill="hold">
                                          <p:stCondLst>
                                            <p:cond delay="0"/>
                                          </p:stCondLst>
                                        </p:cTn>
                                        <p:tgtEl>
                                          <p:spTgt spid="46"/>
                                        </p:tgtEl>
                                        <p:attrNameLst>
                                          <p:attrName>style.visibility</p:attrName>
                                        </p:attrNameLst>
                                      </p:cBhvr>
                                      <p:to>
                                        <p:strVal val="visible"/>
                                      </p:to>
                                    </p:set>
                                    <p:animEffect transition="in" filter="wipe(down)">
                                      <p:cBhvr>
                                        <p:cTn id="80" dur="580">
                                          <p:stCondLst>
                                            <p:cond delay="0"/>
                                          </p:stCondLst>
                                        </p:cTn>
                                        <p:tgtEl>
                                          <p:spTgt spid="46"/>
                                        </p:tgtEl>
                                      </p:cBhvr>
                                    </p:animEffect>
                                    <p:anim calcmode="lin" valueType="num">
                                      <p:cBhvr>
                                        <p:cTn id="81" dur="1822" tmFilter="0,0; 0.14,0.36; 0.43,0.73; 0.71,0.91; 1.0,1.0">
                                          <p:stCondLst>
                                            <p:cond delay="0"/>
                                          </p:stCondLst>
                                        </p:cTn>
                                        <p:tgtEl>
                                          <p:spTgt spid="46"/>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46"/>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46"/>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46"/>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46"/>
                                        </p:tgtEl>
                                        <p:attrNameLst>
                                          <p:attrName>ppt_y</p:attrName>
                                        </p:attrNameLst>
                                      </p:cBhvr>
                                      <p:tavLst>
                                        <p:tav tm="0" fmla="#ppt_y-sin(pi*$)/81">
                                          <p:val>
                                            <p:fltVal val="0"/>
                                          </p:val>
                                        </p:tav>
                                        <p:tav tm="100000">
                                          <p:val>
                                            <p:fltVal val="1"/>
                                          </p:val>
                                        </p:tav>
                                      </p:tavLst>
                                    </p:anim>
                                    <p:animScale>
                                      <p:cBhvr>
                                        <p:cTn id="86" dur="26">
                                          <p:stCondLst>
                                            <p:cond delay="650"/>
                                          </p:stCondLst>
                                        </p:cTn>
                                        <p:tgtEl>
                                          <p:spTgt spid="46"/>
                                        </p:tgtEl>
                                      </p:cBhvr>
                                      <p:to x="100000" y="60000"/>
                                    </p:animScale>
                                    <p:animScale>
                                      <p:cBhvr>
                                        <p:cTn id="87" dur="166" decel="50000">
                                          <p:stCondLst>
                                            <p:cond delay="676"/>
                                          </p:stCondLst>
                                        </p:cTn>
                                        <p:tgtEl>
                                          <p:spTgt spid="46"/>
                                        </p:tgtEl>
                                      </p:cBhvr>
                                      <p:to x="100000" y="100000"/>
                                    </p:animScale>
                                    <p:animScale>
                                      <p:cBhvr>
                                        <p:cTn id="88" dur="26">
                                          <p:stCondLst>
                                            <p:cond delay="1312"/>
                                          </p:stCondLst>
                                        </p:cTn>
                                        <p:tgtEl>
                                          <p:spTgt spid="46"/>
                                        </p:tgtEl>
                                      </p:cBhvr>
                                      <p:to x="100000" y="80000"/>
                                    </p:animScale>
                                    <p:animScale>
                                      <p:cBhvr>
                                        <p:cTn id="89" dur="166" decel="50000">
                                          <p:stCondLst>
                                            <p:cond delay="1338"/>
                                          </p:stCondLst>
                                        </p:cTn>
                                        <p:tgtEl>
                                          <p:spTgt spid="46"/>
                                        </p:tgtEl>
                                      </p:cBhvr>
                                      <p:to x="100000" y="100000"/>
                                    </p:animScale>
                                    <p:animScale>
                                      <p:cBhvr>
                                        <p:cTn id="90" dur="26">
                                          <p:stCondLst>
                                            <p:cond delay="1642"/>
                                          </p:stCondLst>
                                        </p:cTn>
                                        <p:tgtEl>
                                          <p:spTgt spid="46"/>
                                        </p:tgtEl>
                                      </p:cBhvr>
                                      <p:to x="100000" y="90000"/>
                                    </p:animScale>
                                    <p:animScale>
                                      <p:cBhvr>
                                        <p:cTn id="91" dur="166" decel="50000">
                                          <p:stCondLst>
                                            <p:cond delay="1668"/>
                                          </p:stCondLst>
                                        </p:cTn>
                                        <p:tgtEl>
                                          <p:spTgt spid="46"/>
                                        </p:tgtEl>
                                      </p:cBhvr>
                                      <p:to x="100000" y="100000"/>
                                    </p:animScale>
                                    <p:animScale>
                                      <p:cBhvr>
                                        <p:cTn id="92" dur="26">
                                          <p:stCondLst>
                                            <p:cond delay="1808"/>
                                          </p:stCondLst>
                                        </p:cTn>
                                        <p:tgtEl>
                                          <p:spTgt spid="46"/>
                                        </p:tgtEl>
                                      </p:cBhvr>
                                      <p:to x="100000" y="95000"/>
                                    </p:animScale>
                                    <p:animScale>
                                      <p:cBhvr>
                                        <p:cTn id="93" dur="166" decel="50000">
                                          <p:stCondLst>
                                            <p:cond delay="1834"/>
                                          </p:stCondLst>
                                        </p:cTn>
                                        <p:tgtEl>
                                          <p:spTgt spid="46"/>
                                        </p:tgtEl>
                                      </p:cBhvr>
                                      <p:to x="100000" y="100000"/>
                                    </p:animScale>
                                  </p:childTnLst>
                                </p:cTn>
                              </p:par>
                            </p:childTnLst>
                          </p:cTn>
                        </p:par>
                        <p:par>
                          <p:cTn id="94" fill="hold">
                            <p:stCondLst>
                              <p:cond delay="11000"/>
                            </p:stCondLst>
                            <p:childTnLst>
                              <p:par>
                                <p:cTn id="95" presetID="22" presetClass="entr" presetSubtype="8" fill="hold" nodeType="after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wipe(left)">
                                      <p:cBhvr>
                                        <p:cTn id="97" dur="500"/>
                                        <p:tgtEl>
                                          <p:spTgt spid="31"/>
                                        </p:tgtEl>
                                      </p:cBhvr>
                                    </p:animEffect>
                                  </p:childTnLst>
                                </p:cTn>
                              </p:par>
                            </p:childTnLst>
                          </p:cTn>
                        </p:par>
                        <p:par>
                          <p:cTn id="98" fill="hold">
                            <p:stCondLst>
                              <p:cond delay="11500"/>
                            </p:stCondLst>
                            <p:childTnLst>
                              <p:par>
                                <p:cTn id="99" presetID="16" presetClass="entr" presetSubtype="37" fill="hold" nodeType="afterEffect">
                                  <p:stCondLst>
                                    <p:cond delay="0"/>
                                  </p:stCondLst>
                                  <p:childTnLst>
                                    <p:set>
                                      <p:cBhvr>
                                        <p:cTn id="100" dur="1" fill="hold">
                                          <p:stCondLst>
                                            <p:cond delay="0"/>
                                          </p:stCondLst>
                                        </p:cTn>
                                        <p:tgtEl>
                                          <p:spTgt spid="44"/>
                                        </p:tgtEl>
                                        <p:attrNameLst>
                                          <p:attrName>style.visibility</p:attrName>
                                        </p:attrNameLst>
                                      </p:cBhvr>
                                      <p:to>
                                        <p:strVal val="visible"/>
                                      </p:to>
                                    </p:set>
                                    <p:animEffect transition="in" filter="barn(outVertical)">
                                      <p:cBhvr>
                                        <p:cTn id="101" dur="500"/>
                                        <p:tgtEl>
                                          <p:spTgt spid="44"/>
                                        </p:tgtEl>
                                      </p:cBhvr>
                                    </p:animEffect>
                                  </p:childTnLst>
                                </p:cTn>
                              </p:par>
                            </p:childTnLst>
                          </p:cTn>
                        </p:par>
                        <p:par>
                          <p:cTn id="102" fill="hold">
                            <p:stCondLst>
                              <p:cond delay="12000"/>
                            </p:stCondLst>
                            <p:childTnLst>
                              <p:par>
                                <p:cTn id="103" presetID="22" presetClass="entr" presetSubtype="1" fill="hold" grpId="0" nodeType="afterEffect">
                                  <p:stCondLst>
                                    <p:cond delay="0"/>
                                  </p:stCondLst>
                                  <p:childTnLst>
                                    <p:set>
                                      <p:cBhvr>
                                        <p:cTn id="104" dur="1" fill="hold">
                                          <p:stCondLst>
                                            <p:cond delay="0"/>
                                          </p:stCondLst>
                                        </p:cTn>
                                        <p:tgtEl>
                                          <p:spTgt spid="45"/>
                                        </p:tgtEl>
                                        <p:attrNameLst>
                                          <p:attrName>style.visibility</p:attrName>
                                        </p:attrNameLst>
                                      </p:cBhvr>
                                      <p:to>
                                        <p:strVal val="visible"/>
                                      </p:to>
                                    </p:set>
                                    <p:animEffect transition="in" filter="wipe(up)">
                                      <p:cBhvr>
                                        <p:cTn id="105"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5" grpId="0" animBg="1"/>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2204</TotalTime>
  <Words>1226</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335</cp:revision>
  <dcterms:created xsi:type="dcterms:W3CDTF">2015-12-31T02:20:12Z</dcterms:created>
  <dcterms:modified xsi:type="dcterms:W3CDTF">2016-09-13T17:10:22Z</dcterms:modified>
</cp:coreProperties>
</file>