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6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6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F5B-42AD-BB65-533FB392030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F5B-42AD-BB65-533FB392030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F5B-42AD-BB65-533FB392030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F5B-42AD-BB65-533FB392030F}"/>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F5B-42AD-BB65-533FB392030F}"/>
              </c:ext>
            </c:extLst>
          </c:dPt>
          <c:dPt>
            <c:idx val="5"/>
            <c:bubble3D val="0"/>
            <c:extLst>
              <c:ext xmlns:c16="http://schemas.microsoft.com/office/drawing/2014/chart" uri="{C3380CC4-5D6E-409C-BE32-E72D297353CC}">
                <c16:uniqueId val="{0000000A-CF5B-42AD-BB65-533FB392030F}"/>
              </c:ext>
            </c:extLst>
          </c:dPt>
          <c:dPt>
            <c:idx val="6"/>
            <c:bubble3D val="0"/>
            <c:extLst>
              <c:ext xmlns:c16="http://schemas.microsoft.com/office/drawing/2014/chart" uri="{C3380CC4-5D6E-409C-BE32-E72D297353CC}">
                <c16:uniqueId val="{0000000B-CF5B-42AD-BB65-533FB392030F}"/>
              </c:ext>
            </c:extLst>
          </c:dPt>
          <c:dPt>
            <c:idx val="7"/>
            <c:bubble3D val="0"/>
            <c:extLst>
              <c:ext xmlns:c16="http://schemas.microsoft.com/office/drawing/2014/chart" uri="{C3380CC4-5D6E-409C-BE32-E72D297353CC}">
                <c16:uniqueId val="{0000000C-CF5B-42AD-BB65-533FB392030F}"/>
              </c:ext>
            </c:extLst>
          </c:dPt>
          <c:dPt>
            <c:idx val="8"/>
            <c:bubble3D val="0"/>
            <c:extLst>
              <c:ext xmlns:c16="http://schemas.microsoft.com/office/drawing/2014/chart" uri="{C3380CC4-5D6E-409C-BE32-E72D297353CC}">
                <c16:uniqueId val="{0000000D-CF5B-42AD-BB65-533FB392030F}"/>
              </c:ext>
            </c:extLst>
          </c:dPt>
          <c:dPt>
            <c:idx val="9"/>
            <c:bubble3D val="0"/>
            <c:extLst>
              <c:ext xmlns:c16="http://schemas.microsoft.com/office/drawing/2014/chart" uri="{C3380CC4-5D6E-409C-BE32-E72D297353CC}">
                <c16:uniqueId val="{0000000E-CF5B-42AD-BB65-533FB392030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F5B-42AD-BB65-533FB392030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6E2-4FA1-8076-ADF0377B806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6E2-4FA1-8076-ADF0377B806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6E2-4FA1-8076-ADF0377B8062}"/>
              </c:ext>
            </c:extLst>
          </c:dPt>
          <c:dPt>
            <c:idx val="3"/>
            <c:bubble3D val="0"/>
            <c:extLst>
              <c:ext xmlns:c16="http://schemas.microsoft.com/office/drawing/2014/chart" uri="{C3380CC4-5D6E-409C-BE32-E72D297353CC}">
                <c16:uniqueId val="{00000006-66E2-4FA1-8076-ADF0377B8062}"/>
              </c:ext>
            </c:extLst>
          </c:dPt>
          <c:dPt>
            <c:idx val="4"/>
            <c:bubble3D val="0"/>
            <c:extLst>
              <c:ext xmlns:c16="http://schemas.microsoft.com/office/drawing/2014/chart" uri="{C3380CC4-5D6E-409C-BE32-E72D297353CC}">
                <c16:uniqueId val="{00000007-66E2-4FA1-8076-ADF0377B8062}"/>
              </c:ext>
            </c:extLst>
          </c:dPt>
          <c:dPt>
            <c:idx val="5"/>
            <c:bubble3D val="0"/>
            <c:extLst>
              <c:ext xmlns:c16="http://schemas.microsoft.com/office/drawing/2014/chart" uri="{C3380CC4-5D6E-409C-BE32-E72D297353CC}">
                <c16:uniqueId val="{00000008-66E2-4FA1-8076-ADF0377B8062}"/>
              </c:ext>
            </c:extLst>
          </c:dPt>
          <c:dPt>
            <c:idx val="6"/>
            <c:bubble3D val="0"/>
            <c:extLst>
              <c:ext xmlns:c16="http://schemas.microsoft.com/office/drawing/2014/chart" uri="{C3380CC4-5D6E-409C-BE32-E72D297353CC}">
                <c16:uniqueId val="{00000009-66E2-4FA1-8076-ADF0377B8062}"/>
              </c:ext>
            </c:extLst>
          </c:dPt>
          <c:dPt>
            <c:idx val="7"/>
            <c:bubble3D val="0"/>
            <c:extLst>
              <c:ext xmlns:c16="http://schemas.microsoft.com/office/drawing/2014/chart" uri="{C3380CC4-5D6E-409C-BE32-E72D297353CC}">
                <c16:uniqueId val="{0000000A-66E2-4FA1-8076-ADF0377B8062}"/>
              </c:ext>
            </c:extLst>
          </c:dPt>
          <c:dPt>
            <c:idx val="8"/>
            <c:bubble3D val="0"/>
            <c:extLst>
              <c:ext xmlns:c16="http://schemas.microsoft.com/office/drawing/2014/chart" uri="{C3380CC4-5D6E-409C-BE32-E72D297353CC}">
                <c16:uniqueId val="{0000000B-66E2-4FA1-8076-ADF0377B8062}"/>
              </c:ext>
            </c:extLst>
          </c:dPt>
          <c:dPt>
            <c:idx val="9"/>
            <c:bubble3D val="0"/>
            <c:extLst>
              <c:ext xmlns:c16="http://schemas.microsoft.com/office/drawing/2014/chart" uri="{C3380CC4-5D6E-409C-BE32-E72D297353CC}">
                <c16:uniqueId val="{0000000C-66E2-4FA1-8076-ADF0377B806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6E2-4FA1-8076-ADF0377B806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1B5-45EB-B825-01C6BE4179C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1B5-45EB-B825-01C6BE4179C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1B5-45EB-B825-01C6BE4179C1}"/>
              </c:ext>
            </c:extLst>
          </c:dPt>
          <c:dPt>
            <c:idx val="3"/>
            <c:bubble3D val="0"/>
            <c:extLst>
              <c:ext xmlns:c16="http://schemas.microsoft.com/office/drawing/2014/chart" uri="{C3380CC4-5D6E-409C-BE32-E72D297353CC}">
                <c16:uniqueId val="{00000006-61B5-45EB-B825-01C6BE4179C1}"/>
              </c:ext>
            </c:extLst>
          </c:dPt>
          <c:dPt>
            <c:idx val="4"/>
            <c:bubble3D val="0"/>
            <c:extLst>
              <c:ext xmlns:c16="http://schemas.microsoft.com/office/drawing/2014/chart" uri="{C3380CC4-5D6E-409C-BE32-E72D297353CC}">
                <c16:uniqueId val="{00000007-61B5-45EB-B825-01C6BE4179C1}"/>
              </c:ext>
            </c:extLst>
          </c:dPt>
          <c:dPt>
            <c:idx val="5"/>
            <c:bubble3D val="0"/>
            <c:extLst>
              <c:ext xmlns:c16="http://schemas.microsoft.com/office/drawing/2014/chart" uri="{C3380CC4-5D6E-409C-BE32-E72D297353CC}">
                <c16:uniqueId val="{00000008-61B5-45EB-B825-01C6BE4179C1}"/>
              </c:ext>
            </c:extLst>
          </c:dPt>
          <c:dPt>
            <c:idx val="6"/>
            <c:bubble3D val="0"/>
            <c:extLst>
              <c:ext xmlns:c16="http://schemas.microsoft.com/office/drawing/2014/chart" uri="{C3380CC4-5D6E-409C-BE32-E72D297353CC}">
                <c16:uniqueId val="{00000009-61B5-45EB-B825-01C6BE4179C1}"/>
              </c:ext>
            </c:extLst>
          </c:dPt>
          <c:dPt>
            <c:idx val="7"/>
            <c:bubble3D val="0"/>
            <c:extLst>
              <c:ext xmlns:c16="http://schemas.microsoft.com/office/drawing/2014/chart" uri="{C3380CC4-5D6E-409C-BE32-E72D297353CC}">
                <c16:uniqueId val="{0000000A-61B5-45EB-B825-01C6BE4179C1}"/>
              </c:ext>
            </c:extLst>
          </c:dPt>
          <c:dPt>
            <c:idx val="8"/>
            <c:bubble3D val="0"/>
            <c:extLst>
              <c:ext xmlns:c16="http://schemas.microsoft.com/office/drawing/2014/chart" uri="{C3380CC4-5D6E-409C-BE32-E72D297353CC}">
                <c16:uniqueId val="{0000000B-61B5-45EB-B825-01C6BE4179C1}"/>
              </c:ext>
            </c:extLst>
          </c:dPt>
          <c:dPt>
            <c:idx val="9"/>
            <c:bubble3D val="0"/>
            <c:extLst>
              <c:ext xmlns:c16="http://schemas.microsoft.com/office/drawing/2014/chart" uri="{C3380CC4-5D6E-409C-BE32-E72D297353CC}">
                <c16:uniqueId val="{0000000C-61B5-45EB-B825-01C6BE4179C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1B5-45EB-B825-01C6BE4179C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3799516" y="5356476"/>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4564307" y="4812703"/>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4602896" y="4707456"/>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4224009" y="3497119"/>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5578181" y="4532045"/>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3389053" y="3146297"/>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5567657" y="2549900"/>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4480110" y="1781601"/>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5771134" y="1476385"/>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7427013" y="395853"/>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8609281" y="851922"/>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NORTH KOREA MAP</a:t>
            </a:r>
          </a:p>
          <a:p>
            <a:r>
              <a:rPr lang="en-US" dirty="0">
                <a:solidFill>
                  <a:schemeClr val="bg1"/>
                </a:solidFill>
                <a:latin typeface="Candara" panose="020E0502030303020204" pitchFamily="34" charset="0"/>
              </a:rPr>
              <a:t>Your Subtitle</a:t>
            </a:r>
          </a:p>
        </p:txBody>
      </p:sp>
      <p:grpSp>
        <p:nvGrpSpPr>
          <p:cNvPr id="41" name="Group 40">
            <a:extLst>
              <a:ext uri="{FF2B5EF4-FFF2-40B4-BE49-F238E27FC236}">
                <a16:creationId xmlns:a16="http://schemas.microsoft.com/office/drawing/2014/main" id="{E41C2708-471C-4176-8F86-EBF3D6CC9989}"/>
              </a:ext>
            </a:extLst>
          </p:cNvPr>
          <p:cNvGrpSpPr/>
          <p:nvPr/>
        </p:nvGrpSpPr>
        <p:grpSpPr>
          <a:xfrm>
            <a:off x="3376584" y="2148596"/>
            <a:ext cx="3594912" cy="1375905"/>
            <a:chOff x="2243731" y="2891162"/>
            <a:chExt cx="3594912" cy="1375905"/>
          </a:xfrm>
        </p:grpSpPr>
        <p:grpSp>
          <p:nvGrpSpPr>
            <p:cNvPr id="42" name="Group 41">
              <a:extLst>
                <a:ext uri="{FF2B5EF4-FFF2-40B4-BE49-F238E27FC236}">
                  <a16:creationId xmlns:a16="http://schemas.microsoft.com/office/drawing/2014/main" id="{7A6089D4-8DD5-43B3-837C-3B0553F1AF07}"/>
                </a:ext>
              </a:extLst>
            </p:cNvPr>
            <p:cNvGrpSpPr/>
            <p:nvPr/>
          </p:nvGrpSpPr>
          <p:grpSpPr>
            <a:xfrm>
              <a:off x="2243731" y="3192308"/>
              <a:ext cx="2743200" cy="508758"/>
              <a:chOff x="1066801" y="2238247"/>
              <a:chExt cx="2743200" cy="508758"/>
            </a:xfrm>
          </p:grpSpPr>
          <p:sp>
            <p:nvSpPr>
              <p:cNvPr id="50" name="Freeform: Shape 49">
                <a:extLst>
                  <a:ext uri="{FF2B5EF4-FFF2-40B4-BE49-F238E27FC236}">
                    <a16:creationId xmlns:a16="http://schemas.microsoft.com/office/drawing/2014/main" id="{7CEE6775-B8A6-451C-96D3-8F573525C74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43B21D11-75EC-432D-A882-E26F1834ACE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3" name="Group 42">
              <a:extLst>
                <a:ext uri="{FF2B5EF4-FFF2-40B4-BE49-F238E27FC236}">
                  <a16:creationId xmlns:a16="http://schemas.microsoft.com/office/drawing/2014/main" id="{E0D00DFA-646A-4E09-9014-77AFACB9B6E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4" name="Freeform: Shape 43">
                <a:extLst>
                  <a:ext uri="{FF2B5EF4-FFF2-40B4-BE49-F238E27FC236}">
                    <a16:creationId xmlns:a16="http://schemas.microsoft.com/office/drawing/2014/main" id="{98A05DB8-9692-431A-8310-D22A753617E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57325B9B-A0B2-4EB0-A37D-A04097AA8A8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aphic 26" descr="Hike">
                <a:extLst>
                  <a:ext uri="{FF2B5EF4-FFF2-40B4-BE49-F238E27FC236}">
                    <a16:creationId xmlns:a16="http://schemas.microsoft.com/office/drawing/2014/main" id="{CACC9C95-E3B7-414C-A2EE-B1EE9D257084}"/>
                  </a:ext>
                </a:extLst>
              </p:cNvPr>
              <p:cNvGrpSpPr>
                <a:grpSpLocks noChangeAspect="1"/>
              </p:cNvGrpSpPr>
              <p:nvPr/>
            </p:nvGrpSpPr>
            <p:grpSpPr>
              <a:xfrm>
                <a:off x="3835579" y="2208930"/>
                <a:ext cx="548640" cy="548640"/>
                <a:chOff x="5638800" y="2971800"/>
                <a:chExt cx="914400" cy="914400"/>
              </a:xfrm>
              <a:solidFill>
                <a:srgbClr val="4D4D4D"/>
              </a:solidFill>
            </p:grpSpPr>
            <p:sp>
              <p:nvSpPr>
                <p:cNvPr id="47" name="Freeform: Shape 46">
                  <a:extLst>
                    <a:ext uri="{FF2B5EF4-FFF2-40B4-BE49-F238E27FC236}">
                      <a16:creationId xmlns:a16="http://schemas.microsoft.com/office/drawing/2014/main" id="{B62E005A-5331-4ABB-8CD1-E7BC76BBF39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6D6804F-74E3-41B9-9E3C-CF3234D5FCC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EF6E4540-4CE1-49DB-9226-945DABB8120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2" name="TextBox 51">
            <a:extLst>
              <a:ext uri="{FF2B5EF4-FFF2-40B4-BE49-F238E27FC236}">
                <a16:creationId xmlns:a16="http://schemas.microsoft.com/office/drawing/2014/main" id="{1A41428E-A968-4A7B-8EB9-6D841DA789B7}"/>
              </a:ext>
            </a:extLst>
          </p:cNvPr>
          <p:cNvSpPr txBox="1"/>
          <p:nvPr/>
        </p:nvSpPr>
        <p:spPr>
          <a:xfrm>
            <a:off x="8330327" y="206247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9DED838D-97B8-4204-BC41-2314CF8A0192}"/>
              </a:ext>
            </a:extLst>
          </p:cNvPr>
          <p:cNvSpPr txBox="1"/>
          <p:nvPr/>
        </p:nvSpPr>
        <p:spPr>
          <a:xfrm>
            <a:off x="384315" y="2873398"/>
            <a:ext cx="362493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4" name="Group 53">
            <a:extLst>
              <a:ext uri="{FF2B5EF4-FFF2-40B4-BE49-F238E27FC236}">
                <a16:creationId xmlns:a16="http://schemas.microsoft.com/office/drawing/2014/main" id="{69A18F08-F574-4209-A320-E5A936E9E19A}"/>
              </a:ext>
            </a:extLst>
          </p:cNvPr>
          <p:cNvGrpSpPr/>
          <p:nvPr/>
        </p:nvGrpSpPr>
        <p:grpSpPr>
          <a:xfrm>
            <a:off x="7159099" y="493143"/>
            <a:ext cx="3509383" cy="1375905"/>
            <a:chOff x="6025615" y="1230029"/>
            <a:chExt cx="3509383" cy="1375905"/>
          </a:xfrm>
        </p:grpSpPr>
        <p:grpSp>
          <p:nvGrpSpPr>
            <p:cNvPr id="55" name="Group 54">
              <a:extLst>
                <a:ext uri="{FF2B5EF4-FFF2-40B4-BE49-F238E27FC236}">
                  <a16:creationId xmlns:a16="http://schemas.microsoft.com/office/drawing/2014/main" id="{AA2F32BB-8476-47D8-91F4-52874A9BC0D9}"/>
                </a:ext>
              </a:extLst>
            </p:cNvPr>
            <p:cNvGrpSpPr/>
            <p:nvPr/>
          </p:nvGrpSpPr>
          <p:grpSpPr>
            <a:xfrm>
              <a:off x="6791798" y="1528954"/>
              <a:ext cx="2743200" cy="508758"/>
              <a:chOff x="7772400" y="675620"/>
              <a:chExt cx="2743200" cy="508758"/>
            </a:xfrm>
          </p:grpSpPr>
          <p:sp>
            <p:nvSpPr>
              <p:cNvPr id="60" name="Freeform: Shape 59">
                <a:extLst>
                  <a:ext uri="{FF2B5EF4-FFF2-40B4-BE49-F238E27FC236}">
                    <a16:creationId xmlns:a16="http://schemas.microsoft.com/office/drawing/2014/main" id="{854B9EE6-349C-44FC-879A-FCE91FBC9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3BF8BD42-E171-4569-8D9C-48D38829CD2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3F5F513B-20FE-47A9-917F-E50D4DF8D10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7" name="Freeform: Shape 56">
                <a:extLst>
                  <a:ext uri="{FF2B5EF4-FFF2-40B4-BE49-F238E27FC236}">
                    <a16:creationId xmlns:a16="http://schemas.microsoft.com/office/drawing/2014/main" id="{BAE4E62F-3DAB-48A0-95CA-079D691594B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A473282F-0170-4911-982F-9F165D24972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9" name="Graphic 58" descr="Tent">
                <a:extLst>
                  <a:ext uri="{FF2B5EF4-FFF2-40B4-BE49-F238E27FC236}">
                    <a16:creationId xmlns:a16="http://schemas.microsoft.com/office/drawing/2014/main" id="{24C01606-A730-433A-86B5-4A4B7D1EBE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2" name="Chart 61">
            <a:extLst>
              <a:ext uri="{FF2B5EF4-FFF2-40B4-BE49-F238E27FC236}">
                <a16:creationId xmlns:a16="http://schemas.microsoft.com/office/drawing/2014/main" id="{E5AE90C8-9675-4FEF-A2E4-EC4B9DD056EC}"/>
              </a:ext>
            </a:extLst>
          </p:cNvPr>
          <p:cNvGraphicFramePr>
            <a:graphicFrameLocks noChangeAspect="1"/>
          </p:cNvGraphicFramePr>
          <p:nvPr>
            <p:extLst/>
          </p:nvPr>
        </p:nvGraphicFramePr>
        <p:xfrm>
          <a:off x="6971496" y="26342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3" name="Chart 62">
            <a:extLst>
              <a:ext uri="{FF2B5EF4-FFF2-40B4-BE49-F238E27FC236}">
                <a16:creationId xmlns:a16="http://schemas.microsoft.com/office/drawing/2014/main" id="{B7F2CAC3-5F54-4280-8BC6-8C0BF09D3104}"/>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4" name="Group 63">
            <a:extLst>
              <a:ext uri="{FF2B5EF4-FFF2-40B4-BE49-F238E27FC236}">
                <a16:creationId xmlns:a16="http://schemas.microsoft.com/office/drawing/2014/main" id="{B31779EE-109B-4AAA-89C4-C6FF5E8D9A58}"/>
              </a:ext>
            </a:extLst>
          </p:cNvPr>
          <p:cNvGrpSpPr/>
          <p:nvPr/>
        </p:nvGrpSpPr>
        <p:grpSpPr>
          <a:xfrm>
            <a:off x="3560107" y="4070229"/>
            <a:ext cx="3594912" cy="1375905"/>
            <a:chOff x="2243731" y="2891162"/>
            <a:chExt cx="3594912" cy="1375905"/>
          </a:xfrm>
        </p:grpSpPr>
        <p:grpSp>
          <p:nvGrpSpPr>
            <p:cNvPr id="65" name="Group 64">
              <a:extLst>
                <a:ext uri="{FF2B5EF4-FFF2-40B4-BE49-F238E27FC236}">
                  <a16:creationId xmlns:a16="http://schemas.microsoft.com/office/drawing/2014/main" id="{345856AB-7BF8-4CAC-9220-5A9246195EC4}"/>
                </a:ext>
              </a:extLst>
            </p:cNvPr>
            <p:cNvGrpSpPr/>
            <p:nvPr/>
          </p:nvGrpSpPr>
          <p:grpSpPr>
            <a:xfrm>
              <a:off x="2243731" y="3192308"/>
              <a:ext cx="2743200" cy="508758"/>
              <a:chOff x="1066801" y="2238247"/>
              <a:chExt cx="2743200" cy="508758"/>
            </a:xfrm>
          </p:grpSpPr>
          <p:sp>
            <p:nvSpPr>
              <p:cNvPr id="73" name="Freeform: Shape 72">
                <a:extLst>
                  <a:ext uri="{FF2B5EF4-FFF2-40B4-BE49-F238E27FC236}">
                    <a16:creationId xmlns:a16="http://schemas.microsoft.com/office/drawing/2014/main" id="{1C1E05F0-735B-4CFF-91F6-3D5B5E77EC2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 Box 10">
                <a:extLst>
                  <a:ext uri="{FF2B5EF4-FFF2-40B4-BE49-F238E27FC236}">
                    <a16:creationId xmlns:a16="http://schemas.microsoft.com/office/drawing/2014/main" id="{58E8579A-F75C-4723-A00A-2FB1AA27782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6" name="Group 65">
              <a:extLst>
                <a:ext uri="{FF2B5EF4-FFF2-40B4-BE49-F238E27FC236}">
                  <a16:creationId xmlns:a16="http://schemas.microsoft.com/office/drawing/2014/main" id="{C12810CE-1E18-4E56-A1BD-0779B11494E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7" name="Freeform: Shape 66">
                <a:extLst>
                  <a:ext uri="{FF2B5EF4-FFF2-40B4-BE49-F238E27FC236}">
                    <a16:creationId xmlns:a16="http://schemas.microsoft.com/office/drawing/2014/main" id="{65C17456-AFC0-4028-B507-BBFF6F2431C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F4D0672-1A85-490D-AFF1-3367B327E42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aphic 26" descr="Hike">
                <a:extLst>
                  <a:ext uri="{FF2B5EF4-FFF2-40B4-BE49-F238E27FC236}">
                    <a16:creationId xmlns:a16="http://schemas.microsoft.com/office/drawing/2014/main" id="{971B6D64-1D51-4247-902F-CFE822BD8269}"/>
                  </a:ext>
                </a:extLst>
              </p:cNvPr>
              <p:cNvGrpSpPr>
                <a:grpSpLocks noChangeAspect="1"/>
              </p:cNvGrpSpPr>
              <p:nvPr/>
            </p:nvGrpSpPr>
            <p:grpSpPr>
              <a:xfrm>
                <a:off x="3835579" y="2208930"/>
                <a:ext cx="548640" cy="548640"/>
                <a:chOff x="5638800" y="2971800"/>
                <a:chExt cx="914400" cy="914400"/>
              </a:xfrm>
              <a:solidFill>
                <a:srgbClr val="4D4D4D"/>
              </a:solidFill>
            </p:grpSpPr>
            <p:sp>
              <p:nvSpPr>
                <p:cNvPr id="70" name="Freeform: Shape 69">
                  <a:extLst>
                    <a:ext uri="{FF2B5EF4-FFF2-40B4-BE49-F238E27FC236}">
                      <a16:creationId xmlns:a16="http://schemas.microsoft.com/office/drawing/2014/main" id="{5644B6AA-845B-4B5C-BD16-4FEFF8B3E12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1148B60A-5FCD-440B-9162-96D7EF4B6CA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4D99FCED-98F8-44F7-95B1-C54A97BDCF8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5" name="TextBox 74">
            <a:extLst>
              <a:ext uri="{FF2B5EF4-FFF2-40B4-BE49-F238E27FC236}">
                <a16:creationId xmlns:a16="http://schemas.microsoft.com/office/drawing/2014/main" id="{4C6EFD97-AB8D-4B10-9FB9-DCA080CE4CF4}"/>
              </a:ext>
            </a:extLst>
          </p:cNvPr>
          <p:cNvSpPr txBox="1"/>
          <p:nvPr/>
        </p:nvSpPr>
        <p:spPr>
          <a:xfrm>
            <a:off x="6955924" y="5063232"/>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6" name="Chart 75">
            <a:extLst>
              <a:ext uri="{FF2B5EF4-FFF2-40B4-BE49-F238E27FC236}">
                <a16:creationId xmlns:a16="http://schemas.microsoft.com/office/drawing/2014/main" id="{040EC7F1-4972-4A5C-82FC-807E0389983D}"/>
              </a:ext>
            </a:extLst>
          </p:cNvPr>
          <p:cNvGraphicFramePr>
            <a:graphicFrameLocks noChangeAspect="1"/>
          </p:cNvGraphicFramePr>
          <p:nvPr>
            <p:extLst/>
          </p:nvPr>
        </p:nvGraphicFramePr>
        <p:xfrm>
          <a:off x="5870100" y="385246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7" name="Picture 76">
            <a:hlinkClick r:id="rId7"/>
            <a:extLst>
              <a:ext uri="{FF2B5EF4-FFF2-40B4-BE49-F238E27FC236}">
                <a16:creationId xmlns:a16="http://schemas.microsoft.com/office/drawing/2014/main" id="{7E9D211A-807F-462A-A497-0CB87AE31DE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655681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2" presetClass="entr" presetSubtype="8" fill="hold" nodeType="after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500" fill="hold"/>
                                        <p:tgtEl>
                                          <p:spTgt spid="41"/>
                                        </p:tgtEl>
                                        <p:attrNameLst>
                                          <p:attrName>ppt_x</p:attrName>
                                        </p:attrNameLst>
                                      </p:cBhvr>
                                      <p:tavLst>
                                        <p:tav tm="0">
                                          <p:val>
                                            <p:strVal val="0-#ppt_w/2"/>
                                          </p:val>
                                        </p:tav>
                                        <p:tav tm="100000">
                                          <p:val>
                                            <p:strVal val="#ppt_x"/>
                                          </p:val>
                                        </p:tav>
                                      </p:tavLst>
                                    </p:anim>
                                    <p:anim calcmode="lin" valueType="num">
                                      <p:cBhvr additive="base">
                                        <p:cTn id="57" dur="500" fill="hold"/>
                                        <p:tgtEl>
                                          <p:spTgt spid="41"/>
                                        </p:tgtEl>
                                        <p:attrNameLst>
                                          <p:attrName>ppt_y</p:attrName>
                                        </p:attrNameLst>
                                      </p:cBhvr>
                                      <p:tavLst>
                                        <p:tav tm="0">
                                          <p:val>
                                            <p:strVal val="#ppt_y"/>
                                          </p:val>
                                        </p:tav>
                                        <p:tav tm="100000">
                                          <p:val>
                                            <p:strVal val="#ppt_y"/>
                                          </p:val>
                                        </p:tav>
                                      </p:tavLst>
                                    </p:anim>
                                  </p:childTnLst>
                                </p:cTn>
                              </p:par>
                            </p:childTnLst>
                          </p:cTn>
                        </p:par>
                        <p:par>
                          <p:cTn id="58" fill="hold">
                            <p:stCondLst>
                              <p:cond delay="2000"/>
                            </p:stCondLst>
                            <p:childTnLst>
                              <p:par>
                                <p:cTn id="59" presetID="42" presetClass="entr" presetSubtype="0" fill="hold" grpId="0" nodeType="after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1000"/>
                                        <p:tgtEl>
                                          <p:spTgt spid="53"/>
                                        </p:tgtEl>
                                      </p:cBhvr>
                                    </p:animEffect>
                                    <p:anim calcmode="lin" valueType="num">
                                      <p:cBhvr>
                                        <p:cTn id="62" dur="1000" fill="hold"/>
                                        <p:tgtEl>
                                          <p:spTgt spid="53"/>
                                        </p:tgtEl>
                                        <p:attrNameLst>
                                          <p:attrName>ppt_x</p:attrName>
                                        </p:attrNameLst>
                                      </p:cBhvr>
                                      <p:tavLst>
                                        <p:tav tm="0">
                                          <p:val>
                                            <p:strVal val="#ppt_x"/>
                                          </p:val>
                                        </p:tav>
                                        <p:tav tm="100000">
                                          <p:val>
                                            <p:strVal val="#ppt_x"/>
                                          </p:val>
                                        </p:tav>
                                      </p:tavLst>
                                    </p:anim>
                                    <p:anim calcmode="lin" valueType="num">
                                      <p:cBhvr>
                                        <p:cTn id="63" dur="1000" fill="hold"/>
                                        <p:tgtEl>
                                          <p:spTgt spid="53"/>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31" presetClass="entr" presetSubtype="0"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1000" fill="hold"/>
                                        <p:tgtEl>
                                          <p:spTgt spid="63"/>
                                        </p:tgtEl>
                                        <p:attrNameLst>
                                          <p:attrName>ppt_w</p:attrName>
                                        </p:attrNameLst>
                                      </p:cBhvr>
                                      <p:tavLst>
                                        <p:tav tm="0">
                                          <p:val>
                                            <p:fltVal val="0"/>
                                          </p:val>
                                        </p:tav>
                                        <p:tav tm="100000">
                                          <p:val>
                                            <p:strVal val="#ppt_w"/>
                                          </p:val>
                                        </p:tav>
                                      </p:tavLst>
                                    </p:anim>
                                    <p:anim calcmode="lin" valueType="num">
                                      <p:cBhvr>
                                        <p:cTn id="68" dur="1000" fill="hold"/>
                                        <p:tgtEl>
                                          <p:spTgt spid="63"/>
                                        </p:tgtEl>
                                        <p:attrNameLst>
                                          <p:attrName>ppt_h</p:attrName>
                                        </p:attrNameLst>
                                      </p:cBhvr>
                                      <p:tavLst>
                                        <p:tav tm="0">
                                          <p:val>
                                            <p:fltVal val="0"/>
                                          </p:val>
                                        </p:tav>
                                        <p:tav tm="100000">
                                          <p:val>
                                            <p:strVal val="#ppt_h"/>
                                          </p:val>
                                        </p:tav>
                                      </p:tavLst>
                                    </p:anim>
                                    <p:anim calcmode="lin" valueType="num">
                                      <p:cBhvr>
                                        <p:cTn id="69" dur="1000" fill="hold"/>
                                        <p:tgtEl>
                                          <p:spTgt spid="63"/>
                                        </p:tgtEl>
                                        <p:attrNameLst>
                                          <p:attrName>style.rotation</p:attrName>
                                        </p:attrNameLst>
                                      </p:cBhvr>
                                      <p:tavLst>
                                        <p:tav tm="0">
                                          <p:val>
                                            <p:fltVal val="90"/>
                                          </p:val>
                                        </p:tav>
                                        <p:tav tm="100000">
                                          <p:val>
                                            <p:fltVal val="0"/>
                                          </p:val>
                                        </p:tav>
                                      </p:tavLst>
                                    </p:anim>
                                    <p:animEffect transition="in" filter="fade">
                                      <p:cBhvr>
                                        <p:cTn id="70" dur="1000"/>
                                        <p:tgtEl>
                                          <p:spTgt spid="63"/>
                                        </p:tgtEl>
                                      </p:cBhvr>
                                    </p:animEffect>
                                  </p:childTnLst>
                                </p:cTn>
                              </p:par>
                            </p:childTnLst>
                          </p:cTn>
                        </p:par>
                        <p:par>
                          <p:cTn id="71" fill="hold">
                            <p:stCondLst>
                              <p:cond delay="4000"/>
                            </p:stCondLst>
                            <p:childTnLst>
                              <p:par>
                                <p:cTn id="72" presetID="2" presetClass="entr" presetSubtype="2" fill="hold" nodeType="afterEffect">
                                  <p:stCondLst>
                                    <p:cond delay="0"/>
                                  </p:stCondLst>
                                  <p:childTnLst>
                                    <p:set>
                                      <p:cBhvr>
                                        <p:cTn id="73" dur="1" fill="hold">
                                          <p:stCondLst>
                                            <p:cond delay="0"/>
                                          </p:stCondLst>
                                        </p:cTn>
                                        <p:tgtEl>
                                          <p:spTgt spid="54"/>
                                        </p:tgtEl>
                                        <p:attrNameLst>
                                          <p:attrName>style.visibility</p:attrName>
                                        </p:attrNameLst>
                                      </p:cBhvr>
                                      <p:to>
                                        <p:strVal val="visible"/>
                                      </p:to>
                                    </p:set>
                                    <p:anim calcmode="lin" valueType="num">
                                      <p:cBhvr additive="base">
                                        <p:cTn id="74" dur="500" fill="hold"/>
                                        <p:tgtEl>
                                          <p:spTgt spid="54"/>
                                        </p:tgtEl>
                                        <p:attrNameLst>
                                          <p:attrName>ppt_x</p:attrName>
                                        </p:attrNameLst>
                                      </p:cBhvr>
                                      <p:tavLst>
                                        <p:tav tm="0">
                                          <p:val>
                                            <p:strVal val="1+#ppt_w/2"/>
                                          </p:val>
                                        </p:tav>
                                        <p:tav tm="100000">
                                          <p:val>
                                            <p:strVal val="#ppt_x"/>
                                          </p:val>
                                        </p:tav>
                                      </p:tavLst>
                                    </p:anim>
                                    <p:anim calcmode="lin" valueType="num">
                                      <p:cBhvr additive="base">
                                        <p:cTn id="75" dur="500" fill="hold"/>
                                        <p:tgtEl>
                                          <p:spTgt spid="54"/>
                                        </p:tgtEl>
                                        <p:attrNameLst>
                                          <p:attrName>ppt_y</p:attrName>
                                        </p:attrNameLst>
                                      </p:cBhvr>
                                      <p:tavLst>
                                        <p:tav tm="0">
                                          <p:val>
                                            <p:strVal val="#ppt_y"/>
                                          </p:val>
                                        </p:tav>
                                        <p:tav tm="100000">
                                          <p:val>
                                            <p:strVal val="#ppt_y"/>
                                          </p:val>
                                        </p:tav>
                                      </p:tavLst>
                                    </p:anim>
                                  </p:childTnLst>
                                </p:cTn>
                              </p:par>
                            </p:childTnLst>
                          </p:cTn>
                        </p:par>
                        <p:par>
                          <p:cTn id="76" fill="hold">
                            <p:stCondLst>
                              <p:cond delay="4500"/>
                            </p:stCondLst>
                            <p:childTnLst>
                              <p:par>
                                <p:cTn id="77" presetID="42" presetClass="entr" presetSubtype="0" fill="hold" grpId="0" nodeType="afterEffect">
                                  <p:stCondLst>
                                    <p:cond delay="0"/>
                                  </p:stCondLst>
                                  <p:childTnLst>
                                    <p:set>
                                      <p:cBhvr>
                                        <p:cTn id="78" dur="1" fill="hold">
                                          <p:stCondLst>
                                            <p:cond delay="0"/>
                                          </p:stCondLst>
                                        </p:cTn>
                                        <p:tgtEl>
                                          <p:spTgt spid="52"/>
                                        </p:tgtEl>
                                        <p:attrNameLst>
                                          <p:attrName>style.visibility</p:attrName>
                                        </p:attrNameLst>
                                      </p:cBhvr>
                                      <p:to>
                                        <p:strVal val="visible"/>
                                      </p:to>
                                    </p:set>
                                    <p:animEffect transition="in" filter="fade">
                                      <p:cBhvr>
                                        <p:cTn id="79" dur="1000"/>
                                        <p:tgtEl>
                                          <p:spTgt spid="52"/>
                                        </p:tgtEl>
                                      </p:cBhvr>
                                    </p:animEffect>
                                    <p:anim calcmode="lin" valueType="num">
                                      <p:cBhvr>
                                        <p:cTn id="80" dur="1000" fill="hold"/>
                                        <p:tgtEl>
                                          <p:spTgt spid="52"/>
                                        </p:tgtEl>
                                        <p:attrNameLst>
                                          <p:attrName>ppt_x</p:attrName>
                                        </p:attrNameLst>
                                      </p:cBhvr>
                                      <p:tavLst>
                                        <p:tav tm="0">
                                          <p:val>
                                            <p:strVal val="#ppt_x"/>
                                          </p:val>
                                        </p:tav>
                                        <p:tav tm="100000">
                                          <p:val>
                                            <p:strVal val="#ppt_x"/>
                                          </p:val>
                                        </p:tav>
                                      </p:tavLst>
                                    </p:anim>
                                    <p:anim calcmode="lin" valueType="num">
                                      <p:cBhvr>
                                        <p:cTn id="81" dur="1000" fill="hold"/>
                                        <p:tgtEl>
                                          <p:spTgt spid="52"/>
                                        </p:tgtEl>
                                        <p:attrNameLst>
                                          <p:attrName>ppt_y</p:attrName>
                                        </p:attrNameLst>
                                      </p:cBhvr>
                                      <p:tavLst>
                                        <p:tav tm="0">
                                          <p:val>
                                            <p:strVal val="#ppt_y+.1"/>
                                          </p:val>
                                        </p:tav>
                                        <p:tav tm="100000">
                                          <p:val>
                                            <p:strVal val="#ppt_y"/>
                                          </p:val>
                                        </p:tav>
                                      </p:tavLst>
                                    </p:anim>
                                  </p:childTnLst>
                                </p:cTn>
                              </p:par>
                            </p:childTnLst>
                          </p:cTn>
                        </p:par>
                        <p:par>
                          <p:cTn id="82" fill="hold">
                            <p:stCondLst>
                              <p:cond delay="5500"/>
                            </p:stCondLst>
                            <p:childTnLst>
                              <p:par>
                                <p:cTn id="83" presetID="31" presetClass="entr" presetSubtype="0" fill="hold" grpId="0" nodeType="afterEffect">
                                  <p:stCondLst>
                                    <p:cond delay="0"/>
                                  </p:stCondLst>
                                  <p:childTnLst>
                                    <p:set>
                                      <p:cBhvr>
                                        <p:cTn id="84" dur="1" fill="hold">
                                          <p:stCondLst>
                                            <p:cond delay="0"/>
                                          </p:stCondLst>
                                        </p:cTn>
                                        <p:tgtEl>
                                          <p:spTgt spid="62"/>
                                        </p:tgtEl>
                                        <p:attrNameLst>
                                          <p:attrName>style.visibility</p:attrName>
                                        </p:attrNameLst>
                                      </p:cBhvr>
                                      <p:to>
                                        <p:strVal val="visible"/>
                                      </p:to>
                                    </p:set>
                                    <p:anim calcmode="lin" valueType="num">
                                      <p:cBhvr>
                                        <p:cTn id="85" dur="1000" fill="hold"/>
                                        <p:tgtEl>
                                          <p:spTgt spid="62"/>
                                        </p:tgtEl>
                                        <p:attrNameLst>
                                          <p:attrName>ppt_w</p:attrName>
                                        </p:attrNameLst>
                                      </p:cBhvr>
                                      <p:tavLst>
                                        <p:tav tm="0">
                                          <p:val>
                                            <p:fltVal val="0"/>
                                          </p:val>
                                        </p:tav>
                                        <p:tav tm="100000">
                                          <p:val>
                                            <p:strVal val="#ppt_w"/>
                                          </p:val>
                                        </p:tav>
                                      </p:tavLst>
                                    </p:anim>
                                    <p:anim calcmode="lin" valueType="num">
                                      <p:cBhvr>
                                        <p:cTn id="86" dur="1000" fill="hold"/>
                                        <p:tgtEl>
                                          <p:spTgt spid="62"/>
                                        </p:tgtEl>
                                        <p:attrNameLst>
                                          <p:attrName>ppt_h</p:attrName>
                                        </p:attrNameLst>
                                      </p:cBhvr>
                                      <p:tavLst>
                                        <p:tav tm="0">
                                          <p:val>
                                            <p:fltVal val="0"/>
                                          </p:val>
                                        </p:tav>
                                        <p:tav tm="100000">
                                          <p:val>
                                            <p:strVal val="#ppt_h"/>
                                          </p:val>
                                        </p:tav>
                                      </p:tavLst>
                                    </p:anim>
                                    <p:anim calcmode="lin" valueType="num">
                                      <p:cBhvr>
                                        <p:cTn id="87" dur="1000" fill="hold"/>
                                        <p:tgtEl>
                                          <p:spTgt spid="62"/>
                                        </p:tgtEl>
                                        <p:attrNameLst>
                                          <p:attrName>style.rotation</p:attrName>
                                        </p:attrNameLst>
                                      </p:cBhvr>
                                      <p:tavLst>
                                        <p:tav tm="0">
                                          <p:val>
                                            <p:fltVal val="90"/>
                                          </p:val>
                                        </p:tav>
                                        <p:tav tm="100000">
                                          <p:val>
                                            <p:fltVal val="0"/>
                                          </p:val>
                                        </p:tav>
                                      </p:tavLst>
                                    </p:anim>
                                    <p:animEffect transition="in" filter="fade">
                                      <p:cBhvr>
                                        <p:cTn id="88" dur="1000"/>
                                        <p:tgtEl>
                                          <p:spTgt spid="62"/>
                                        </p:tgtEl>
                                      </p:cBhvr>
                                    </p:animEffect>
                                  </p:childTnLst>
                                </p:cTn>
                              </p:par>
                            </p:childTnLst>
                          </p:cTn>
                        </p:par>
                        <p:par>
                          <p:cTn id="89" fill="hold">
                            <p:stCondLst>
                              <p:cond delay="6500"/>
                            </p:stCondLst>
                            <p:childTnLst>
                              <p:par>
                                <p:cTn id="90" presetID="2" presetClass="entr" presetSubtype="8" fill="hold" nodeType="afterEffect">
                                  <p:stCondLst>
                                    <p:cond delay="0"/>
                                  </p:stCondLst>
                                  <p:childTnLst>
                                    <p:set>
                                      <p:cBhvr>
                                        <p:cTn id="91" dur="1" fill="hold">
                                          <p:stCondLst>
                                            <p:cond delay="0"/>
                                          </p:stCondLst>
                                        </p:cTn>
                                        <p:tgtEl>
                                          <p:spTgt spid="64"/>
                                        </p:tgtEl>
                                        <p:attrNameLst>
                                          <p:attrName>style.visibility</p:attrName>
                                        </p:attrNameLst>
                                      </p:cBhvr>
                                      <p:to>
                                        <p:strVal val="visible"/>
                                      </p:to>
                                    </p:set>
                                    <p:anim calcmode="lin" valueType="num">
                                      <p:cBhvr additive="base">
                                        <p:cTn id="92" dur="500" fill="hold"/>
                                        <p:tgtEl>
                                          <p:spTgt spid="64"/>
                                        </p:tgtEl>
                                        <p:attrNameLst>
                                          <p:attrName>ppt_x</p:attrName>
                                        </p:attrNameLst>
                                      </p:cBhvr>
                                      <p:tavLst>
                                        <p:tav tm="0">
                                          <p:val>
                                            <p:strVal val="0-#ppt_w/2"/>
                                          </p:val>
                                        </p:tav>
                                        <p:tav tm="100000">
                                          <p:val>
                                            <p:strVal val="#ppt_x"/>
                                          </p:val>
                                        </p:tav>
                                      </p:tavLst>
                                    </p:anim>
                                    <p:anim calcmode="lin" valueType="num">
                                      <p:cBhvr additive="base">
                                        <p:cTn id="93" dur="500" fill="hold"/>
                                        <p:tgtEl>
                                          <p:spTgt spid="64"/>
                                        </p:tgtEl>
                                        <p:attrNameLst>
                                          <p:attrName>ppt_y</p:attrName>
                                        </p:attrNameLst>
                                      </p:cBhvr>
                                      <p:tavLst>
                                        <p:tav tm="0">
                                          <p:val>
                                            <p:strVal val="#ppt_y"/>
                                          </p:val>
                                        </p:tav>
                                        <p:tav tm="100000">
                                          <p:val>
                                            <p:strVal val="#ppt_y"/>
                                          </p:val>
                                        </p:tav>
                                      </p:tavLst>
                                    </p:anim>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75"/>
                                        </p:tgtEl>
                                        <p:attrNameLst>
                                          <p:attrName>style.visibility</p:attrName>
                                        </p:attrNameLst>
                                      </p:cBhvr>
                                      <p:to>
                                        <p:strVal val="visible"/>
                                      </p:to>
                                    </p:set>
                                    <p:animEffect transition="in" filter="fade">
                                      <p:cBhvr>
                                        <p:cTn id="97" dur="1000"/>
                                        <p:tgtEl>
                                          <p:spTgt spid="75"/>
                                        </p:tgtEl>
                                      </p:cBhvr>
                                    </p:animEffect>
                                    <p:anim calcmode="lin" valueType="num">
                                      <p:cBhvr>
                                        <p:cTn id="98" dur="1000" fill="hold"/>
                                        <p:tgtEl>
                                          <p:spTgt spid="75"/>
                                        </p:tgtEl>
                                        <p:attrNameLst>
                                          <p:attrName>ppt_x</p:attrName>
                                        </p:attrNameLst>
                                      </p:cBhvr>
                                      <p:tavLst>
                                        <p:tav tm="0">
                                          <p:val>
                                            <p:strVal val="#ppt_x"/>
                                          </p:val>
                                        </p:tav>
                                        <p:tav tm="100000">
                                          <p:val>
                                            <p:strVal val="#ppt_x"/>
                                          </p:val>
                                        </p:tav>
                                      </p:tavLst>
                                    </p:anim>
                                    <p:anim calcmode="lin" valueType="num">
                                      <p:cBhvr>
                                        <p:cTn id="99" dur="1000" fill="hold"/>
                                        <p:tgtEl>
                                          <p:spTgt spid="75"/>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31" presetClass="entr" presetSubtype="0" fill="hold" grpId="0" nodeType="afterEffect">
                                  <p:stCondLst>
                                    <p:cond delay="0"/>
                                  </p:stCondLst>
                                  <p:childTnLst>
                                    <p:set>
                                      <p:cBhvr>
                                        <p:cTn id="102" dur="1" fill="hold">
                                          <p:stCondLst>
                                            <p:cond delay="0"/>
                                          </p:stCondLst>
                                        </p:cTn>
                                        <p:tgtEl>
                                          <p:spTgt spid="76"/>
                                        </p:tgtEl>
                                        <p:attrNameLst>
                                          <p:attrName>style.visibility</p:attrName>
                                        </p:attrNameLst>
                                      </p:cBhvr>
                                      <p:to>
                                        <p:strVal val="visible"/>
                                      </p:to>
                                    </p:set>
                                    <p:anim calcmode="lin" valueType="num">
                                      <p:cBhvr>
                                        <p:cTn id="103" dur="1000" fill="hold"/>
                                        <p:tgtEl>
                                          <p:spTgt spid="76"/>
                                        </p:tgtEl>
                                        <p:attrNameLst>
                                          <p:attrName>ppt_w</p:attrName>
                                        </p:attrNameLst>
                                      </p:cBhvr>
                                      <p:tavLst>
                                        <p:tav tm="0">
                                          <p:val>
                                            <p:fltVal val="0"/>
                                          </p:val>
                                        </p:tav>
                                        <p:tav tm="100000">
                                          <p:val>
                                            <p:strVal val="#ppt_w"/>
                                          </p:val>
                                        </p:tav>
                                      </p:tavLst>
                                    </p:anim>
                                    <p:anim calcmode="lin" valueType="num">
                                      <p:cBhvr>
                                        <p:cTn id="104" dur="1000" fill="hold"/>
                                        <p:tgtEl>
                                          <p:spTgt spid="76"/>
                                        </p:tgtEl>
                                        <p:attrNameLst>
                                          <p:attrName>ppt_h</p:attrName>
                                        </p:attrNameLst>
                                      </p:cBhvr>
                                      <p:tavLst>
                                        <p:tav tm="0">
                                          <p:val>
                                            <p:fltVal val="0"/>
                                          </p:val>
                                        </p:tav>
                                        <p:tav tm="100000">
                                          <p:val>
                                            <p:strVal val="#ppt_h"/>
                                          </p:val>
                                        </p:tav>
                                      </p:tavLst>
                                    </p:anim>
                                    <p:anim calcmode="lin" valueType="num">
                                      <p:cBhvr>
                                        <p:cTn id="105" dur="1000" fill="hold"/>
                                        <p:tgtEl>
                                          <p:spTgt spid="76"/>
                                        </p:tgtEl>
                                        <p:attrNameLst>
                                          <p:attrName>style.rotation</p:attrName>
                                        </p:attrNameLst>
                                      </p:cBhvr>
                                      <p:tavLst>
                                        <p:tav tm="0">
                                          <p:val>
                                            <p:fltVal val="90"/>
                                          </p:val>
                                        </p:tav>
                                        <p:tav tm="100000">
                                          <p:val>
                                            <p:fltVal val="0"/>
                                          </p:val>
                                        </p:tav>
                                      </p:tavLst>
                                    </p:anim>
                                    <p:animEffect transition="in" filter="fade">
                                      <p:cBhvr>
                                        <p:cTn id="10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91" grpId="0"/>
      <p:bldP spid="52" grpId="0"/>
      <p:bldP spid="53" grpId="0"/>
      <p:bldGraphic spid="62" grpId="0">
        <p:bldAsOne/>
      </p:bldGraphic>
      <p:bldGraphic spid="63" grpId="0">
        <p:bldAsOne/>
      </p:bldGraphic>
      <p:bldP spid="75" grpId="0"/>
      <p:bldGraphic spid="7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2019-06-22T17:03:44Z</dcterms:modified>
</cp:coreProperties>
</file>