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4668" y="408174"/>
            <a:ext cx="5508978" cy="954108"/>
            <a:chOff x="3341511" y="258228"/>
            <a:chExt cx="5508978" cy="954108"/>
          </a:xfrm>
        </p:grpSpPr>
        <p:sp>
          <p:nvSpPr>
            <p:cNvPr id="10" name="TextBox 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1" name="TextBox 10"/>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 name="Teardrop 1"/>
          <p:cNvSpPr/>
          <p:nvPr/>
        </p:nvSpPr>
        <p:spPr>
          <a:xfrm>
            <a:off x="1178551" y="2065314"/>
            <a:ext cx="2381956" cy="2466898"/>
          </a:xfrm>
          <a:prstGeom prst="teardrop">
            <a:avLst/>
          </a:prstGeom>
          <a:blipFill>
            <a:blip r:embed="rId2"/>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178552" y="4800126"/>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3" name="Oval 2"/>
          <p:cNvSpPr>
            <a:spLocks noChangeAspect="1"/>
          </p:cNvSpPr>
          <p:nvPr/>
        </p:nvSpPr>
        <p:spPr>
          <a:xfrm>
            <a:off x="2996628" y="3632249"/>
            <a:ext cx="822960" cy="822960"/>
          </a:xfrm>
          <a:prstGeom prst="ellipse">
            <a:avLst/>
          </a:prstGeom>
          <a:solidFill>
            <a:srgbClr val="34738D"/>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13" name="Teardrop 12"/>
          <p:cNvSpPr/>
          <p:nvPr/>
        </p:nvSpPr>
        <p:spPr>
          <a:xfrm>
            <a:off x="4879758" y="1947058"/>
            <a:ext cx="2381956" cy="2466898"/>
          </a:xfrm>
          <a:prstGeom prst="teardrop">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Box 10"/>
          <p:cNvSpPr txBox="1">
            <a:spLocks noChangeArrowheads="1"/>
          </p:cNvSpPr>
          <p:nvPr/>
        </p:nvSpPr>
        <p:spPr bwMode="auto">
          <a:xfrm>
            <a:off x="4879759"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 name="Oval 14"/>
          <p:cNvSpPr>
            <a:spLocks noChangeAspect="1"/>
          </p:cNvSpPr>
          <p:nvPr/>
        </p:nvSpPr>
        <p:spPr>
          <a:xfrm>
            <a:off x="6697835" y="3513993"/>
            <a:ext cx="822960" cy="822960"/>
          </a:xfrm>
          <a:prstGeom prst="ellipse">
            <a:avLst/>
          </a:prstGeom>
          <a:solidFill>
            <a:srgbClr val="189A80"/>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16" name="Teardrop 15"/>
          <p:cNvSpPr/>
          <p:nvPr/>
        </p:nvSpPr>
        <p:spPr>
          <a:xfrm>
            <a:off x="8774623" y="1947058"/>
            <a:ext cx="2381956" cy="2466898"/>
          </a:xfrm>
          <a:prstGeom prst="teardrop">
            <a:avLst/>
          </a:prstGeom>
          <a:blipFill>
            <a:blip r:embed="rId4"/>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p:cNvSpPr txBox="1">
            <a:spLocks noChangeArrowheads="1"/>
          </p:cNvSpPr>
          <p:nvPr/>
        </p:nvSpPr>
        <p:spPr bwMode="auto">
          <a:xfrm>
            <a:off x="8774624" y="4681870"/>
            <a:ext cx="2494844"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8" name="Oval 17"/>
          <p:cNvSpPr>
            <a:spLocks noChangeAspect="1"/>
          </p:cNvSpPr>
          <p:nvPr/>
        </p:nvSpPr>
        <p:spPr>
          <a:xfrm>
            <a:off x="10592700" y="3513993"/>
            <a:ext cx="822960" cy="822960"/>
          </a:xfrm>
          <a:prstGeom prst="ellipse">
            <a:avLst/>
          </a:prstGeom>
          <a:solidFill>
            <a:srgbClr val="EF9D27"/>
          </a:solid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pic>
        <p:nvPicPr>
          <p:cNvPr id="19" name="Picture 1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2576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12" presetClass="entr" presetSubtype="4"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p:tgtEl>
                                          <p:spTgt spid="2"/>
                                        </p:tgtEl>
                                        <p:attrNameLst>
                                          <p:attrName>ppt_y</p:attrName>
                                        </p:attrNameLst>
                                      </p:cBhvr>
                                      <p:tavLst>
                                        <p:tav tm="0">
                                          <p:val>
                                            <p:strVal val="#ppt_y+#ppt_h*1.125000"/>
                                          </p:val>
                                        </p:tav>
                                        <p:tav tm="100000">
                                          <p:val>
                                            <p:strVal val="#ppt_y"/>
                                          </p:val>
                                        </p:tav>
                                      </p:tavLst>
                                    </p:anim>
                                    <p:animEffect transition="in" filter="wipe(up)">
                                      <p:cBhvr>
                                        <p:cTn id="18" dur="500"/>
                                        <p:tgtEl>
                                          <p:spTgt spid="2"/>
                                        </p:tgtEl>
                                      </p:cBhvr>
                                    </p:animEffect>
                                  </p:childTnLst>
                                </p:cTn>
                              </p:par>
                            </p:childTnLst>
                          </p:cTn>
                        </p:par>
                        <p:par>
                          <p:cTn id="19" fill="hold">
                            <p:stCondLst>
                              <p:cond delay="2250"/>
                            </p:stCondLst>
                            <p:childTnLst>
                              <p:par>
                                <p:cTn id="20" presetID="12" presetClass="entr" presetSubtype="4" fill="hold" grpId="0" nodeType="after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additive="base">
                                        <p:cTn id="22" dur="500"/>
                                        <p:tgtEl>
                                          <p:spTgt spid="3"/>
                                        </p:tgtEl>
                                        <p:attrNameLst>
                                          <p:attrName>ppt_y</p:attrName>
                                        </p:attrNameLst>
                                      </p:cBhvr>
                                      <p:tavLst>
                                        <p:tav tm="0">
                                          <p:val>
                                            <p:strVal val="#ppt_y+#ppt_h*1.125000"/>
                                          </p:val>
                                        </p:tav>
                                        <p:tav tm="100000">
                                          <p:val>
                                            <p:strVal val="#ppt_y"/>
                                          </p:val>
                                        </p:tav>
                                      </p:tavLst>
                                    </p:anim>
                                    <p:animEffect transition="in" filter="wipe(up)">
                                      <p:cBhvr>
                                        <p:cTn id="23" dur="500"/>
                                        <p:tgtEl>
                                          <p:spTgt spid="3"/>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1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p:tgtEl>
                                          <p:spTgt spid="13"/>
                                        </p:tgtEl>
                                        <p:attrNameLst>
                                          <p:attrName>ppt_y</p:attrName>
                                        </p:attrNameLst>
                                      </p:cBhvr>
                                      <p:tavLst>
                                        <p:tav tm="0">
                                          <p:val>
                                            <p:strVal val="#ppt_y+#ppt_h*1.125000"/>
                                          </p:val>
                                        </p:tav>
                                        <p:tav tm="100000">
                                          <p:val>
                                            <p:strVal val="#ppt_y"/>
                                          </p:val>
                                        </p:tav>
                                      </p:tavLst>
                                    </p:anim>
                                    <p:animEffect transition="in" filter="wipe(up)">
                                      <p:cBhvr>
                                        <p:cTn id="34" dur="500"/>
                                        <p:tgtEl>
                                          <p:spTgt spid="13"/>
                                        </p:tgtEl>
                                      </p:cBhvr>
                                    </p:animEffect>
                                  </p:childTnLst>
                                </p:cTn>
                              </p:par>
                            </p:childTnLst>
                          </p:cTn>
                        </p:par>
                        <p:par>
                          <p:cTn id="35" fill="hold">
                            <p:stCondLst>
                              <p:cond delay="4250"/>
                            </p:stCondLst>
                            <p:childTnLst>
                              <p:par>
                                <p:cTn id="36" presetID="1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p:tgtEl>
                                          <p:spTgt spid="15"/>
                                        </p:tgtEl>
                                        <p:attrNameLst>
                                          <p:attrName>ppt_y</p:attrName>
                                        </p:attrNameLst>
                                      </p:cBhvr>
                                      <p:tavLst>
                                        <p:tav tm="0">
                                          <p:val>
                                            <p:strVal val="#ppt_y+#ppt_h*1.125000"/>
                                          </p:val>
                                        </p:tav>
                                        <p:tav tm="100000">
                                          <p:val>
                                            <p:strVal val="#ppt_y"/>
                                          </p:val>
                                        </p:tav>
                                      </p:tavLst>
                                    </p:anim>
                                    <p:animEffect transition="in" filter="wipe(up)">
                                      <p:cBhvr>
                                        <p:cTn id="39" dur="500"/>
                                        <p:tgtEl>
                                          <p:spTgt spid="15"/>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12"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p:tgtEl>
                                          <p:spTgt spid="16"/>
                                        </p:tgtEl>
                                        <p:attrNameLst>
                                          <p:attrName>ppt_y</p:attrName>
                                        </p:attrNameLst>
                                      </p:cBhvr>
                                      <p:tavLst>
                                        <p:tav tm="0">
                                          <p:val>
                                            <p:strVal val="#ppt_y+#ppt_h*1.125000"/>
                                          </p:val>
                                        </p:tav>
                                        <p:tav tm="100000">
                                          <p:val>
                                            <p:strVal val="#ppt_y"/>
                                          </p:val>
                                        </p:tav>
                                      </p:tavLst>
                                    </p:anim>
                                    <p:animEffect transition="in" filter="wipe(up)">
                                      <p:cBhvr>
                                        <p:cTn id="50" dur="500"/>
                                        <p:tgtEl>
                                          <p:spTgt spid="16"/>
                                        </p:tgtEl>
                                      </p:cBhvr>
                                    </p:animEffect>
                                  </p:childTnLst>
                                </p:cTn>
                              </p:par>
                            </p:childTnLst>
                          </p:cTn>
                        </p:par>
                        <p:par>
                          <p:cTn id="51" fill="hold">
                            <p:stCondLst>
                              <p:cond delay="6250"/>
                            </p:stCondLst>
                            <p:childTnLst>
                              <p:par>
                                <p:cTn id="52" presetID="12"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p:tgtEl>
                                          <p:spTgt spid="18"/>
                                        </p:tgtEl>
                                        <p:attrNameLst>
                                          <p:attrName>ppt_y</p:attrName>
                                        </p:attrNameLst>
                                      </p:cBhvr>
                                      <p:tavLst>
                                        <p:tav tm="0">
                                          <p:val>
                                            <p:strVal val="#ppt_y+#ppt_h*1.125000"/>
                                          </p:val>
                                        </p:tav>
                                        <p:tav tm="100000">
                                          <p:val>
                                            <p:strVal val="#ppt_y"/>
                                          </p:val>
                                        </p:tav>
                                      </p:tavLst>
                                    </p:anim>
                                    <p:animEffect transition="in" filter="wipe(up)">
                                      <p:cBhvr>
                                        <p:cTn id="5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p:bldP spid="3" grpId="0" animBg="1"/>
      <p:bldP spid="13" grpId="0" animBg="1"/>
      <p:bldP spid="14" grpId="0"/>
      <p:bldP spid="15" grpId="0" animBg="1"/>
      <p:bldP spid="16" grpId="0" animBg="1"/>
      <p:bldP spid="17"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1270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2016-10-10T16:52:30Z</dcterms:modified>
</cp:coreProperties>
</file>