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668" y="408174"/>
            <a:ext cx="5508978" cy="954108"/>
            <a:chOff x="3341511" y="258228"/>
            <a:chExt cx="5508978" cy="954108"/>
          </a:xfrm>
        </p:grpSpPr>
        <p:sp>
          <p:nvSpPr>
            <p:cNvPr id="6" name="TextBox 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 name="TextBox 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8" name="TextBox 7"/>
          <p:cNvSpPr txBox="1"/>
          <p:nvPr/>
        </p:nvSpPr>
        <p:spPr>
          <a:xfrm>
            <a:off x="630316" y="1947058"/>
            <a:ext cx="10743186" cy="461664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p:txBody>
      </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5677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1440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2016-10-10T16:48:51Z</dcterms:modified>
</cp:coreProperties>
</file>