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4011012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804758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 name="Freeform 30"/>
          <p:cNvSpPr>
            <a:spLocks/>
          </p:cNvSpPr>
          <p:nvPr/>
        </p:nvSpPr>
        <p:spPr bwMode="auto">
          <a:xfrm>
            <a:off x="6860118" y="2009775"/>
            <a:ext cx="3771900" cy="833967"/>
          </a:xfrm>
          <a:custGeom>
            <a:avLst/>
            <a:gdLst/>
            <a:ahLst/>
            <a:cxnLst>
              <a:cxn ang="0">
                <a:pos x="2677" y="296"/>
              </a:cxn>
              <a:cxn ang="0">
                <a:pos x="2324" y="590"/>
              </a:cxn>
              <a:cxn ang="0">
                <a:pos x="487" y="592"/>
              </a:cxn>
              <a:cxn ang="0">
                <a:pos x="487" y="590"/>
              </a:cxn>
              <a:cxn ang="0">
                <a:pos x="488" y="590"/>
              </a:cxn>
              <a:cxn ang="0">
                <a:pos x="275" y="218"/>
              </a:cxn>
              <a:cxn ang="0">
                <a:pos x="0" y="0"/>
              </a:cxn>
              <a:cxn ang="0">
                <a:pos x="2324" y="3"/>
              </a:cxn>
              <a:cxn ang="0">
                <a:pos x="2677" y="296"/>
              </a:cxn>
            </a:cxnLst>
            <a:rect l="0" t="0" r="r" b="b"/>
            <a:pathLst>
              <a:path w="2677" h="592">
                <a:moveTo>
                  <a:pt x="2677" y="296"/>
                </a:moveTo>
                <a:cubicBezTo>
                  <a:pt x="2324" y="590"/>
                  <a:pt x="2324" y="590"/>
                  <a:pt x="2324" y="590"/>
                </a:cubicBezTo>
                <a:cubicBezTo>
                  <a:pt x="487" y="592"/>
                  <a:pt x="487" y="592"/>
                  <a:pt x="487" y="592"/>
                </a:cubicBezTo>
                <a:cubicBezTo>
                  <a:pt x="487" y="591"/>
                  <a:pt x="487" y="591"/>
                  <a:pt x="487" y="590"/>
                </a:cubicBezTo>
                <a:cubicBezTo>
                  <a:pt x="488" y="590"/>
                  <a:pt x="488" y="590"/>
                  <a:pt x="488" y="590"/>
                </a:cubicBezTo>
                <a:cubicBezTo>
                  <a:pt x="444" y="453"/>
                  <a:pt x="373" y="329"/>
                  <a:pt x="275" y="218"/>
                </a:cubicBezTo>
                <a:cubicBezTo>
                  <a:pt x="192" y="123"/>
                  <a:pt x="100" y="50"/>
                  <a:pt x="0" y="0"/>
                </a:cubicBezTo>
                <a:cubicBezTo>
                  <a:pt x="2324" y="3"/>
                  <a:pt x="2324" y="3"/>
                  <a:pt x="2324" y="3"/>
                </a:cubicBezTo>
                <a:lnTo>
                  <a:pt x="2677" y="296"/>
                </a:lnTo>
                <a:close/>
              </a:path>
            </a:pathLst>
          </a:custGeom>
          <a:solidFill>
            <a:srgbClr val="189A80"/>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5" name="Freeform 31"/>
          <p:cNvSpPr>
            <a:spLocks/>
          </p:cNvSpPr>
          <p:nvPr/>
        </p:nvSpPr>
        <p:spPr bwMode="auto">
          <a:xfrm>
            <a:off x="6940551" y="3925357"/>
            <a:ext cx="3691467" cy="831851"/>
          </a:xfrm>
          <a:custGeom>
            <a:avLst/>
            <a:gdLst/>
            <a:ahLst/>
            <a:cxnLst>
              <a:cxn ang="0">
                <a:pos x="1557" y="0"/>
              </a:cxn>
              <a:cxn ang="0">
                <a:pos x="1557" y="0"/>
              </a:cxn>
              <a:cxn ang="0">
                <a:pos x="2267" y="1"/>
              </a:cxn>
              <a:cxn ang="0">
                <a:pos x="2620" y="294"/>
              </a:cxn>
              <a:cxn ang="0">
                <a:pos x="2267" y="588"/>
              </a:cxn>
              <a:cxn ang="0">
                <a:pos x="1557" y="589"/>
              </a:cxn>
              <a:cxn ang="0">
                <a:pos x="1557" y="590"/>
              </a:cxn>
              <a:cxn ang="0">
                <a:pos x="0" y="590"/>
              </a:cxn>
              <a:cxn ang="0">
                <a:pos x="127" y="320"/>
              </a:cxn>
              <a:cxn ang="0">
                <a:pos x="298" y="82"/>
              </a:cxn>
              <a:cxn ang="0">
                <a:pos x="306" y="74"/>
              </a:cxn>
              <a:cxn ang="0">
                <a:pos x="364" y="0"/>
              </a:cxn>
              <a:cxn ang="0">
                <a:pos x="1557" y="0"/>
              </a:cxn>
            </a:cxnLst>
            <a:rect l="0" t="0" r="r" b="b"/>
            <a:pathLst>
              <a:path w="2620" h="590">
                <a:moveTo>
                  <a:pt x="1557" y="0"/>
                </a:moveTo>
                <a:cubicBezTo>
                  <a:pt x="1557" y="0"/>
                  <a:pt x="1557" y="0"/>
                  <a:pt x="1557" y="0"/>
                </a:cubicBezTo>
                <a:cubicBezTo>
                  <a:pt x="2267" y="1"/>
                  <a:pt x="2267" y="1"/>
                  <a:pt x="2267" y="1"/>
                </a:cubicBezTo>
                <a:cubicBezTo>
                  <a:pt x="2620" y="294"/>
                  <a:pt x="2620" y="294"/>
                  <a:pt x="2620" y="294"/>
                </a:cubicBezTo>
                <a:cubicBezTo>
                  <a:pt x="2267" y="588"/>
                  <a:pt x="2267" y="588"/>
                  <a:pt x="2267" y="588"/>
                </a:cubicBezTo>
                <a:cubicBezTo>
                  <a:pt x="1557" y="589"/>
                  <a:pt x="1557" y="589"/>
                  <a:pt x="1557" y="589"/>
                </a:cubicBezTo>
                <a:cubicBezTo>
                  <a:pt x="1557" y="590"/>
                  <a:pt x="1557" y="590"/>
                  <a:pt x="1557" y="590"/>
                </a:cubicBezTo>
                <a:cubicBezTo>
                  <a:pt x="0" y="590"/>
                  <a:pt x="0" y="590"/>
                  <a:pt x="0" y="590"/>
                </a:cubicBezTo>
                <a:cubicBezTo>
                  <a:pt x="21" y="511"/>
                  <a:pt x="63" y="421"/>
                  <a:pt x="127" y="320"/>
                </a:cubicBezTo>
                <a:cubicBezTo>
                  <a:pt x="172" y="247"/>
                  <a:pt x="230" y="167"/>
                  <a:pt x="298" y="82"/>
                </a:cubicBezTo>
                <a:cubicBezTo>
                  <a:pt x="301" y="79"/>
                  <a:pt x="303" y="76"/>
                  <a:pt x="306" y="74"/>
                </a:cubicBezTo>
                <a:cubicBezTo>
                  <a:pt x="326" y="49"/>
                  <a:pt x="345" y="25"/>
                  <a:pt x="364" y="0"/>
                </a:cubicBezTo>
                <a:lnTo>
                  <a:pt x="1557" y="0"/>
                </a:lnTo>
                <a:close/>
              </a:path>
            </a:pathLst>
          </a:custGeom>
          <a:solidFill>
            <a:srgbClr val="686868"/>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6" name="Freeform 32"/>
          <p:cNvSpPr>
            <a:spLocks/>
          </p:cNvSpPr>
          <p:nvPr/>
        </p:nvSpPr>
        <p:spPr bwMode="auto">
          <a:xfrm>
            <a:off x="7535335" y="2953808"/>
            <a:ext cx="3096684" cy="831851"/>
          </a:xfrm>
          <a:custGeom>
            <a:avLst/>
            <a:gdLst/>
            <a:ahLst/>
            <a:cxnLst>
              <a:cxn ang="0">
                <a:pos x="2198" y="295"/>
              </a:cxn>
              <a:cxn ang="0">
                <a:pos x="1845" y="589"/>
              </a:cxn>
              <a:cxn ang="0">
                <a:pos x="323" y="591"/>
              </a:cxn>
              <a:cxn ang="0">
                <a:pos x="323" y="591"/>
              </a:cxn>
              <a:cxn ang="0">
                <a:pos x="0" y="591"/>
              </a:cxn>
              <a:cxn ang="0">
                <a:pos x="60" y="226"/>
              </a:cxn>
              <a:cxn ang="0">
                <a:pos x="39" y="0"/>
              </a:cxn>
              <a:cxn ang="0">
                <a:pos x="323" y="0"/>
              </a:cxn>
              <a:cxn ang="0">
                <a:pos x="323" y="0"/>
              </a:cxn>
              <a:cxn ang="0">
                <a:pos x="1845" y="2"/>
              </a:cxn>
              <a:cxn ang="0">
                <a:pos x="2198" y="295"/>
              </a:cxn>
            </a:cxnLst>
            <a:rect l="0" t="0" r="r" b="b"/>
            <a:pathLst>
              <a:path w="2198" h="591">
                <a:moveTo>
                  <a:pt x="2198" y="295"/>
                </a:moveTo>
                <a:cubicBezTo>
                  <a:pt x="1845" y="589"/>
                  <a:pt x="1845" y="589"/>
                  <a:pt x="1845" y="589"/>
                </a:cubicBezTo>
                <a:cubicBezTo>
                  <a:pt x="323" y="591"/>
                  <a:pt x="323" y="591"/>
                  <a:pt x="323" y="591"/>
                </a:cubicBezTo>
                <a:cubicBezTo>
                  <a:pt x="323" y="591"/>
                  <a:pt x="323" y="591"/>
                  <a:pt x="323" y="591"/>
                </a:cubicBezTo>
                <a:cubicBezTo>
                  <a:pt x="0" y="591"/>
                  <a:pt x="0" y="591"/>
                  <a:pt x="0" y="591"/>
                </a:cubicBezTo>
                <a:cubicBezTo>
                  <a:pt x="40" y="478"/>
                  <a:pt x="60" y="356"/>
                  <a:pt x="60" y="226"/>
                </a:cubicBezTo>
                <a:cubicBezTo>
                  <a:pt x="60" y="147"/>
                  <a:pt x="53" y="72"/>
                  <a:pt x="39" y="0"/>
                </a:cubicBezTo>
                <a:cubicBezTo>
                  <a:pt x="323" y="0"/>
                  <a:pt x="323" y="0"/>
                  <a:pt x="323" y="0"/>
                </a:cubicBezTo>
                <a:cubicBezTo>
                  <a:pt x="323" y="0"/>
                  <a:pt x="323" y="0"/>
                  <a:pt x="323" y="0"/>
                </a:cubicBezTo>
                <a:cubicBezTo>
                  <a:pt x="1845" y="2"/>
                  <a:pt x="1845" y="2"/>
                  <a:pt x="1845" y="2"/>
                </a:cubicBezTo>
                <a:lnTo>
                  <a:pt x="2198" y="295"/>
                </a:lnTo>
                <a:close/>
              </a:path>
            </a:pathLst>
          </a:custGeom>
          <a:solidFill>
            <a:srgbClr val="D34132"/>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7" name="Freeform 33"/>
          <p:cNvSpPr>
            <a:spLocks/>
          </p:cNvSpPr>
          <p:nvPr/>
        </p:nvSpPr>
        <p:spPr bwMode="auto">
          <a:xfrm>
            <a:off x="1559985" y="2009775"/>
            <a:ext cx="3771900" cy="833967"/>
          </a:xfrm>
          <a:custGeom>
            <a:avLst/>
            <a:gdLst/>
            <a:ahLst/>
            <a:cxnLst>
              <a:cxn ang="0">
                <a:pos x="2190" y="592"/>
              </a:cxn>
              <a:cxn ang="0">
                <a:pos x="353" y="590"/>
              </a:cxn>
              <a:cxn ang="0">
                <a:pos x="0" y="296"/>
              </a:cxn>
              <a:cxn ang="0">
                <a:pos x="353" y="3"/>
              </a:cxn>
              <a:cxn ang="0">
                <a:pos x="2677" y="0"/>
              </a:cxn>
              <a:cxn ang="0">
                <a:pos x="2402" y="218"/>
              </a:cxn>
              <a:cxn ang="0">
                <a:pos x="2189" y="590"/>
              </a:cxn>
              <a:cxn ang="0">
                <a:pos x="2191" y="590"/>
              </a:cxn>
              <a:cxn ang="0">
                <a:pos x="2190" y="592"/>
              </a:cxn>
            </a:cxnLst>
            <a:rect l="0" t="0" r="r" b="b"/>
            <a:pathLst>
              <a:path w="2677" h="592">
                <a:moveTo>
                  <a:pt x="2190" y="592"/>
                </a:moveTo>
                <a:cubicBezTo>
                  <a:pt x="353" y="590"/>
                  <a:pt x="353" y="590"/>
                  <a:pt x="353" y="590"/>
                </a:cubicBezTo>
                <a:cubicBezTo>
                  <a:pt x="0" y="296"/>
                  <a:pt x="0" y="296"/>
                  <a:pt x="0" y="296"/>
                </a:cubicBezTo>
                <a:cubicBezTo>
                  <a:pt x="353" y="3"/>
                  <a:pt x="353" y="3"/>
                  <a:pt x="353" y="3"/>
                </a:cubicBezTo>
                <a:cubicBezTo>
                  <a:pt x="2677" y="0"/>
                  <a:pt x="2677" y="0"/>
                  <a:pt x="2677" y="0"/>
                </a:cubicBezTo>
                <a:cubicBezTo>
                  <a:pt x="2577" y="50"/>
                  <a:pt x="2485" y="123"/>
                  <a:pt x="2402" y="218"/>
                </a:cubicBezTo>
                <a:cubicBezTo>
                  <a:pt x="2304" y="329"/>
                  <a:pt x="2233" y="453"/>
                  <a:pt x="2189" y="590"/>
                </a:cubicBezTo>
                <a:cubicBezTo>
                  <a:pt x="2191" y="590"/>
                  <a:pt x="2191" y="590"/>
                  <a:pt x="2191" y="590"/>
                </a:cubicBezTo>
                <a:cubicBezTo>
                  <a:pt x="2190" y="591"/>
                  <a:pt x="2190" y="591"/>
                  <a:pt x="2190" y="592"/>
                </a:cubicBezTo>
                <a:close/>
              </a:path>
            </a:pathLst>
          </a:custGeom>
          <a:solidFill>
            <a:srgbClr val="34738D"/>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8" name="Freeform 34"/>
          <p:cNvSpPr>
            <a:spLocks/>
          </p:cNvSpPr>
          <p:nvPr/>
        </p:nvSpPr>
        <p:spPr bwMode="auto">
          <a:xfrm>
            <a:off x="1559985" y="2953808"/>
            <a:ext cx="3086100" cy="831851"/>
          </a:xfrm>
          <a:custGeom>
            <a:avLst/>
            <a:gdLst/>
            <a:ahLst/>
            <a:cxnLst>
              <a:cxn ang="0">
                <a:pos x="2130" y="226"/>
              </a:cxn>
              <a:cxn ang="0">
                <a:pos x="2190" y="591"/>
              </a:cxn>
              <a:cxn ang="0">
                <a:pos x="353" y="589"/>
              </a:cxn>
              <a:cxn ang="0">
                <a:pos x="0" y="295"/>
              </a:cxn>
              <a:cxn ang="0">
                <a:pos x="353" y="2"/>
              </a:cxn>
              <a:cxn ang="0">
                <a:pos x="2152" y="0"/>
              </a:cxn>
              <a:cxn ang="0">
                <a:pos x="2130" y="226"/>
              </a:cxn>
            </a:cxnLst>
            <a:rect l="0" t="0" r="r" b="b"/>
            <a:pathLst>
              <a:path w="2190" h="591">
                <a:moveTo>
                  <a:pt x="2130" y="226"/>
                </a:moveTo>
                <a:cubicBezTo>
                  <a:pt x="2130" y="356"/>
                  <a:pt x="2150" y="478"/>
                  <a:pt x="2190" y="591"/>
                </a:cubicBezTo>
                <a:cubicBezTo>
                  <a:pt x="353" y="589"/>
                  <a:pt x="353" y="589"/>
                  <a:pt x="353" y="589"/>
                </a:cubicBezTo>
                <a:cubicBezTo>
                  <a:pt x="0" y="295"/>
                  <a:pt x="0" y="295"/>
                  <a:pt x="0" y="295"/>
                </a:cubicBezTo>
                <a:cubicBezTo>
                  <a:pt x="353" y="2"/>
                  <a:pt x="353" y="2"/>
                  <a:pt x="353" y="2"/>
                </a:cubicBezTo>
                <a:cubicBezTo>
                  <a:pt x="2152" y="0"/>
                  <a:pt x="2152" y="0"/>
                  <a:pt x="2152" y="0"/>
                </a:cubicBezTo>
                <a:cubicBezTo>
                  <a:pt x="2137" y="72"/>
                  <a:pt x="2130" y="147"/>
                  <a:pt x="2130" y="226"/>
                </a:cubicBezTo>
                <a:close/>
              </a:path>
            </a:pathLst>
          </a:custGeom>
          <a:solidFill>
            <a:srgbClr val="EF9D27"/>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9" name="Freeform 35"/>
          <p:cNvSpPr>
            <a:spLocks/>
          </p:cNvSpPr>
          <p:nvPr/>
        </p:nvSpPr>
        <p:spPr bwMode="auto">
          <a:xfrm>
            <a:off x="1559985" y="3925357"/>
            <a:ext cx="3678767" cy="831851"/>
          </a:xfrm>
          <a:custGeom>
            <a:avLst/>
            <a:gdLst/>
            <a:ahLst/>
            <a:cxnLst>
              <a:cxn ang="0">
                <a:pos x="2305" y="73"/>
              </a:cxn>
              <a:cxn ang="0">
                <a:pos x="2611" y="590"/>
              </a:cxn>
              <a:cxn ang="0">
                <a:pos x="1546" y="589"/>
              </a:cxn>
              <a:cxn ang="0">
                <a:pos x="1546" y="589"/>
              </a:cxn>
              <a:cxn ang="0">
                <a:pos x="353" y="588"/>
              </a:cxn>
              <a:cxn ang="0">
                <a:pos x="0" y="294"/>
              </a:cxn>
              <a:cxn ang="0">
                <a:pos x="353" y="1"/>
              </a:cxn>
              <a:cxn ang="0">
                <a:pos x="1546" y="0"/>
              </a:cxn>
              <a:cxn ang="0">
                <a:pos x="1546" y="0"/>
              </a:cxn>
              <a:cxn ang="0">
                <a:pos x="2248" y="0"/>
              </a:cxn>
              <a:cxn ang="0">
                <a:pos x="2295" y="61"/>
              </a:cxn>
              <a:cxn ang="0">
                <a:pos x="2305" y="73"/>
              </a:cxn>
            </a:cxnLst>
            <a:rect l="0" t="0" r="r" b="b"/>
            <a:pathLst>
              <a:path w="2611" h="590">
                <a:moveTo>
                  <a:pt x="2305" y="73"/>
                </a:moveTo>
                <a:cubicBezTo>
                  <a:pt x="2471" y="278"/>
                  <a:pt x="2573" y="450"/>
                  <a:pt x="2611" y="590"/>
                </a:cubicBezTo>
                <a:cubicBezTo>
                  <a:pt x="1546" y="589"/>
                  <a:pt x="1546" y="589"/>
                  <a:pt x="1546" y="589"/>
                </a:cubicBezTo>
                <a:cubicBezTo>
                  <a:pt x="1546" y="589"/>
                  <a:pt x="1546" y="589"/>
                  <a:pt x="1546" y="589"/>
                </a:cubicBezTo>
                <a:cubicBezTo>
                  <a:pt x="353" y="588"/>
                  <a:pt x="353" y="588"/>
                  <a:pt x="353" y="588"/>
                </a:cubicBezTo>
                <a:cubicBezTo>
                  <a:pt x="0" y="294"/>
                  <a:pt x="0" y="294"/>
                  <a:pt x="0" y="294"/>
                </a:cubicBezTo>
                <a:cubicBezTo>
                  <a:pt x="353" y="1"/>
                  <a:pt x="353" y="1"/>
                  <a:pt x="353" y="1"/>
                </a:cubicBezTo>
                <a:cubicBezTo>
                  <a:pt x="1546" y="0"/>
                  <a:pt x="1546" y="0"/>
                  <a:pt x="1546" y="0"/>
                </a:cubicBezTo>
                <a:cubicBezTo>
                  <a:pt x="1546" y="0"/>
                  <a:pt x="1546" y="0"/>
                  <a:pt x="1546" y="0"/>
                </a:cubicBezTo>
                <a:cubicBezTo>
                  <a:pt x="2248" y="0"/>
                  <a:pt x="2248" y="0"/>
                  <a:pt x="2248" y="0"/>
                </a:cubicBezTo>
                <a:cubicBezTo>
                  <a:pt x="2263" y="21"/>
                  <a:pt x="2279" y="41"/>
                  <a:pt x="2295" y="61"/>
                </a:cubicBezTo>
                <a:lnTo>
                  <a:pt x="2305" y="73"/>
                </a:lnTo>
                <a:close/>
              </a:path>
            </a:pathLst>
          </a:custGeom>
          <a:solidFill>
            <a:srgbClr val="564267"/>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3" name="Freeform 29"/>
          <p:cNvSpPr>
            <a:spLocks/>
          </p:cNvSpPr>
          <p:nvPr/>
        </p:nvSpPr>
        <p:spPr bwMode="auto">
          <a:xfrm>
            <a:off x="9133418" y="3925358"/>
            <a:ext cx="143933" cy="2117"/>
          </a:xfrm>
          <a:custGeom>
            <a:avLst/>
            <a:gdLst/>
            <a:ahLst/>
            <a:cxnLst>
              <a:cxn ang="0">
                <a:pos x="0" y="0"/>
              </a:cxn>
              <a:cxn ang="0">
                <a:pos x="68" y="0"/>
              </a:cxn>
              <a:cxn ang="0">
                <a:pos x="0" y="0"/>
              </a:cxn>
              <a:cxn ang="0">
                <a:pos x="0" y="0"/>
              </a:cxn>
            </a:cxnLst>
            <a:rect l="0" t="0" r="r" b="b"/>
            <a:pathLst>
              <a:path w="68">
                <a:moveTo>
                  <a:pt x="0" y="0"/>
                </a:moveTo>
                <a:lnTo>
                  <a:pt x="68" y="0"/>
                </a:lnTo>
                <a:lnTo>
                  <a:pt x="0" y="0"/>
                </a:lnTo>
                <a:lnTo>
                  <a:pt x="0" y="0"/>
                </a:ln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1" name="Freeform 37"/>
          <p:cNvSpPr>
            <a:spLocks/>
          </p:cNvSpPr>
          <p:nvPr/>
        </p:nvSpPr>
        <p:spPr bwMode="auto">
          <a:xfrm>
            <a:off x="6115052" y="2003425"/>
            <a:ext cx="1181100" cy="838200"/>
          </a:xfrm>
          <a:custGeom>
            <a:avLst/>
            <a:gdLst/>
            <a:ahLst/>
            <a:cxnLst>
              <a:cxn ang="0">
                <a:pos x="626" y="266"/>
              </a:cxn>
              <a:cxn ang="0">
                <a:pos x="839" y="594"/>
              </a:cxn>
              <a:cxn ang="0">
                <a:pos x="0" y="594"/>
              </a:cxn>
              <a:cxn ang="0">
                <a:pos x="0" y="0"/>
              </a:cxn>
              <a:cxn ang="0">
                <a:pos x="626" y="266"/>
              </a:cxn>
            </a:cxnLst>
            <a:rect l="0" t="0" r="r" b="b"/>
            <a:pathLst>
              <a:path w="839" h="594">
                <a:moveTo>
                  <a:pt x="626" y="266"/>
                </a:moveTo>
                <a:cubicBezTo>
                  <a:pt x="724" y="364"/>
                  <a:pt x="795" y="473"/>
                  <a:pt x="839" y="594"/>
                </a:cubicBezTo>
                <a:cubicBezTo>
                  <a:pt x="0" y="594"/>
                  <a:pt x="0" y="594"/>
                  <a:pt x="0" y="594"/>
                </a:cubicBezTo>
                <a:cubicBezTo>
                  <a:pt x="0" y="0"/>
                  <a:pt x="0" y="0"/>
                  <a:pt x="0" y="0"/>
                </a:cubicBezTo>
                <a:cubicBezTo>
                  <a:pt x="244" y="4"/>
                  <a:pt x="452" y="92"/>
                  <a:pt x="626" y="266"/>
                </a:cubicBezTo>
                <a:close/>
              </a:path>
            </a:pathLst>
          </a:custGeom>
          <a:solidFill>
            <a:srgbClr val="189A80"/>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 name="Group 104"/>
          <p:cNvGrpSpPr/>
          <p:nvPr/>
        </p:nvGrpSpPr>
        <p:grpSpPr>
          <a:xfrm>
            <a:off x="5452536" y="4841876"/>
            <a:ext cx="1284816" cy="1121833"/>
            <a:chOff x="4089401" y="2825751"/>
            <a:chExt cx="963612" cy="841375"/>
          </a:xfrm>
          <a:solidFill>
            <a:srgbClr val="4C4F54"/>
          </a:solidFill>
          <a:effectLst>
            <a:outerShdw blurRad="63500" sx="102000" sy="102000" algn="ctr" rotWithShape="0">
              <a:prstClr val="black">
                <a:alpha val="40000"/>
              </a:prstClr>
            </a:outerShdw>
          </a:effectLst>
        </p:grpSpPr>
        <p:sp>
          <p:nvSpPr>
            <p:cNvPr id="1060" name="Freeform 36"/>
            <p:cNvSpPr>
              <a:spLocks/>
            </p:cNvSpPr>
            <p:nvPr/>
          </p:nvSpPr>
          <p:spPr bwMode="auto">
            <a:xfrm>
              <a:off x="4203701" y="3382963"/>
              <a:ext cx="736600" cy="284163"/>
            </a:xfrm>
            <a:custGeom>
              <a:avLst/>
              <a:gdLst/>
              <a:ahLst/>
              <a:cxnLst>
                <a:cxn ang="0">
                  <a:pos x="682" y="13"/>
                </a:cxn>
                <a:cxn ang="0">
                  <a:pos x="696" y="47"/>
                </a:cxn>
                <a:cxn ang="0">
                  <a:pos x="682" y="80"/>
                </a:cxn>
                <a:cxn ang="0">
                  <a:pos x="649" y="94"/>
                </a:cxn>
                <a:cxn ang="0">
                  <a:pos x="596" y="94"/>
                </a:cxn>
                <a:cxn ang="0">
                  <a:pos x="446" y="194"/>
                </a:cxn>
                <a:cxn ang="0">
                  <a:pos x="410" y="213"/>
                </a:cxn>
                <a:cxn ang="0">
                  <a:pos x="411" y="221"/>
                </a:cxn>
                <a:cxn ang="0">
                  <a:pos x="411" y="249"/>
                </a:cxn>
                <a:cxn ang="0">
                  <a:pos x="349" y="268"/>
                </a:cxn>
                <a:cxn ang="0">
                  <a:pos x="285" y="249"/>
                </a:cxn>
                <a:cxn ang="0">
                  <a:pos x="285" y="221"/>
                </a:cxn>
                <a:cxn ang="0">
                  <a:pos x="286" y="212"/>
                </a:cxn>
                <a:cxn ang="0">
                  <a:pos x="245" y="194"/>
                </a:cxn>
                <a:cxn ang="0">
                  <a:pos x="89" y="94"/>
                </a:cxn>
                <a:cxn ang="0">
                  <a:pos x="47" y="94"/>
                </a:cxn>
                <a:cxn ang="0">
                  <a:pos x="14" y="80"/>
                </a:cxn>
                <a:cxn ang="0">
                  <a:pos x="0" y="47"/>
                </a:cxn>
                <a:cxn ang="0">
                  <a:pos x="14" y="13"/>
                </a:cxn>
                <a:cxn ang="0">
                  <a:pos x="47" y="0"/>
                </a:cxn>
                <a:cxn ang="0">
                  <a:pos x="649" y="0"/>
                </a:cxn>
                <a:cxn ang="0">
                  <a:pos x="682" y="13"/>
                </a:cxn>
              </a:cxnLst>
              <a:rect l="0" t="0" r="r" b="b"/>
              <a:pathLst>
                <a:path w="696" h="268">
                  <a:moveTo>
                    <a:pt x="682" y="13"/>
                  </a:moveTo>
                  <a:cubicBezTo>
                    <a:pt x="691" y="23"/>
                    <a:pt x="696" y="34"/>
                    <a:pt x="696" y="47"/>
                  </a:cubicBezTo>
                  <a:cubicBezTo>
                    <a:pt x="696" y="60"/>
                    <a:pt x="691" y="71"/>
                    <a:pt x="682" y="80"/>
                  </a:cubicBezTo>
                  <a:cubicBezTo>
                    <a:pt x="673" y="89"/>
                    <a:pt x="662" y="94"/>
                    <a:pt x="649" y="94"/>
                  </a:cubicBezTo>
                  <a:cubicBezTo>
                    <a:pt x="596" y="94"/>
                    <a:pt x="596" y="94"/>
                    <a:pt x="596" y="94"/>
                  </a:cubicBezTo>
                  <a:cubicBezTo>
                    <a:pt x="555" y="128"/>
                    <a:pt x="505" y="161"/>
                    <a:pt x="446" y="194"/>
                  </a:cubicBezTo>
                  <a:cubicBezTo>
                    <a:pt x="434" y="200"/>
                    <a:pt x="423" y="206"/>
                    <a:pt x="410" y="213"/>
                  </a:cubicBezTo>
                  <a:cubicBezTo>
                    <a:pt x="411" y="215"/>
                    <a:pt x="411" y="218"/>
                    <a:pt x="411" y="221"/>
                  </a:cubicBezTo>
                  <a:cubicBezTo>
                    <a:pt x="411" y="249"/>
                    <a:pt x="411" y="249"/>
                    <a:pt x="411" y="249"/>
                  </a:cubicBezTo>
                  <a:cubicBezTo>
                    <a:pt x="390" y="262"/>
                    <a:pt x="370" y="268"/>
                    <a:pt x="349" y="268"/>
                  </a:cubicBezTo>
                  <a:cubicBezTo>
                    <a:pt x="328" y="268"/>
                    <a:pt x="306" y="262"/>
                    <a:pt x="285" y="249"/>
                  </a:cubicBezTo>
                  <a:cubicBezTo>
                    <a:pt x="285" y="221"/>
                    <a:pt x="285" y="221"/>
                    <a:pt x="285" y="221"/>
                  </a:cubicBezTo>
                  <a:cubicBezTo>
                    <a:pt x="285" y="218"/>
                    <a:pt x="285" y="215"/>
                    <a:pt x="286" y="212"/>
                  </a:cubicBezTo>
                  <a:cubicBezTo>
                    <a:pt x="272" y="206"/>
                    <a:pt x="258" y="200"/>
                    <a:pt x="245" y="194"/>
                  </a:cubicBezTo>
                  <a:cubicBezTo>
                    <a:pt x="189" y="166"/>
                    <a:pt x="137" y="133"/>
                    <a:pt x="89" y="94"/>
                  </a:cubicBezTo>
                  <a:cubicBezTo>
                    <a:pt x="47" y="94"/>
                    <a:pt x="47" y="94"/>
                    <a:pt x="47" y="94"/>
                  </a:cubicBezTo>
                  <a:cubicBezTo>
                    <a:pt x="34" y="94"/>
                    <a:pt x="23" y="89"/>
                    <a:pt x="14" y="80"/>
                  </a:cubicBezTo>
                  <a:cubicBezTo>
                    <a:pt x="5" y="71"/>
                    <a:pt x="0" y="60"/>
                    <a:pt x="0" y="47"/>
                  </a:cubicBezTo>
                  <a:cubicBezTo>
                    <a:pt x="0" y="34"/>
                    <a:pt x="5" y="23"/>
                    <a:pt x="14" y="13"/>
                  </a:cubicBezTo>
                  <a:cubicBezTo>
                    <a:pt x="23" y="4"/>
                    <a:pt x="34" y="0"/>
                    <a:pt x="47" y="0"/>
                  </a:cubicBezTo>
                  <a:cubicBezTo>
                    <a:pt x="649" y="0"/>
                    <a:pt x="649" y="0"/>
                    <a:pt x="649" y="0"/>
                  </a:cubicBezTo>
                  <a:cubicBezTo>
                    <a:pt x="662" y="0"/>
                    <a:pt x="673" y="4"/>
                    <a:pt x="682"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2" name="Freeform 38"/>
            <p:cNvSpPr>
              <a:spLocks noEditPoints="1"/>
            </p:cNvSpPr>
            <p:nvPr/>
          </p:nvSpPr>
          <p:spPr bwMode="auto">
            <a:xfrm>
              <a:off x="4089401" y="2825751"/>
              <a:ext cx="496888" cy="500063"/>
            </a:xfrm>
            <a:custGeom>
              <a:avLst/>
              <a:gdLst/>
              <a:ahLst/>
              <a:cxnLst>
                <a:cxn ang="0">
                  <a:pos x="471" y="0"/>
                </a:cxn>
                <a:cxn ang="0">
                  <a:pos x="471" y="126"/>
                </a:cxn>
                <a:cxn ang="0">
                  <a:pos x="64" y="126"/>
                </a:cxn>
                <a:cxn ang="0">
                  <a:pos x="19" y="107"/>
                </a:cxn>
                <a:cxn ang="0">
                  <a:pos x="1" y="63"/>
                </a:cxn>
                <a:cxn ang="0">
                  <a:pos x="19" y="18"/>
                </a:cxn>
                <a:cxn ang="0">
                  <a:pos x="64" y="0"/>
                </a:cxn>
                <a:cxn ang="0">
                  <a:pos x="471" y="0"/>
                </a:cxn>
                <a:cxn ang="0">
                  <a:pos x="471" y="175"/>
                </a:cxn>
                <a:cxn ang="0">
                  <a:pos x="471" y="301"/>
                </a:cxn>
                <a:cxn ang="0">
                  <a:pos x="63" y="301"/>
                </a:cxn>
                <a:cxn ang="0">
                  <a:pos x="18" y="282"/>
                </a:cxn>
                <a:cxn ang="0">
                  <a:pos x="0" y="238"/>
                </a:cxn>
                <a:cxn ang="0">
                  <a:pos x="0" y="237"/>
                </a:cxn>
                <a:cxn ang="0">
                  <a:pos x="18" y="193"/>
                </a:cxn>
                <a:cxn ang="0">
                  <a:pos x="63" y="175"/>
                </a:cxn>
                <a:cxn ang="0">
                  <a:pos x="471" y="175"/>
                </a:cxn>
                <a:cxn ang="0">
                  <a:pos x="471" y="347"/>
                </a:cxn>
                <a:cxn ang="0">
                  <a:pos x="471" y="473"/>
                </a:cxn>
                <a:cxn ang="0">
                  <a:pos x="64" y="473"/>
                </a:cxn>
                <a:cxn ang="0">
                  <a:pos x="20" y="455"/>
                </a:cxn>
                <a:cxn ang="0">
                  <a:pos x="1" y="410"/>
                </a:cxn>
                <a:cxn ang="0">
                  <a:pos x="20" y="365"/>
                </a:cxn>
                <a:cxn ang="0">
                  <a:pos x="64" y="347"/>
                </a:cxn>
                <a:cxn ang="0">
                  <a:pos x="471" y="347"/>
                </a:cxn>
              </a:cxnLst>
              <a:rect l="0" t="0" r="r" b="b"/>
              <a:pathLst>
                <a:path w="471" h="473">
                  <a:moveTo>
                    <a:pt x="471" y="0"/>
                  </a:moveTo>
                  <a:cubicBezTo>
                    <a:pt x="471" y="126"/>
                    <a:pt x="471" y="126"/>
                    <a:pt x="471" y="126"/>
                  </a:cubicBezTo>
                  <a:cubicBezTo>
                    <a:pt x="64" y="126"/>
                    <a:pt x="64" y="126"/>
                    <a:pt x="64" y="126"/>
                  </a:cubicBezTo>
                  <a:cubicBezTo>
                    <a:pt x="46" y="126"/>
                    <a:pt x="32" y="120"/>
                    <a:pt x="19" y="107"/>
                  </a:cubicBezTo>
                  <a:cubicBezTo>
                    <a:pt x="7" y="95"/>
                    <a:pt x="1" y="80"/>
                    <a:pt x="1" y="63"/>
                  </a:cubicBezTo>
                  <a:cubicBezTo>
                    <a:pt x="1" y="45"/>
                    <a:pt x="7" y="30"/>
                    <a:pt x="19" y="18"/>
                  </a:cubicBezTo>
                  <a:cubicBezTo>
                    <a:pt x="32" y="6"/>
                    <a:pt x="46" y="0"/>
                    <a:pt x="64" y="0"/>
                  </a:cubicBezTo>
                  <a:lnTo>
                    <a:pt x="471" y="0"/>
                  </a:lnTo>
                  <a:close/>
                  <a:moveTo>
                    <a:pt x="471" y="175"/>
                  </a:moveTo>
                  <a:cubicBezTo>
                    <a:pt x="471" y="301"/>
                    <a:pt x="471" y="301"/>
                    <a:pt x="471" y="301"/>
                  </a:cubicBezTo>
                  <a:cubicBezTo>
                    <a:pt x="63" y="301"/>
                    <a:pt x="63" y="301"/>
                    <a:pt x="63" y="301"/>
                  </a:cubicBezTo>
                  <a:cubicBezTo>
                    <a:pt x="46" y="301"/>
                    <a:pt x="31" y="295"/>
                    <a:pt x="18" y="282"/>
                  </a:cubicBezTo>
                  <a:cubicBezTo>
                    <a:pt x="6" y="270"/>
                    <a:pt x="0" y="255"/>
                    <a:pt x="0" y="238"/>
                  </a:cubicBezTo>
                  <a:cubicBezTo>
                    <a:pt x="0" y="237"/>
                    <a:pt x="0" y="237"/>
                    <a:pt x="0" y="237"/>
                  </a:cubicBezTo>
                  <a:cubicBezTo>
                    <a:pt x="0" y="220"/>
                    <a:pt x="6" y="206"/>
                    <a:pt x="18" y="193"/>
                  </a:cubicBezTo>
                  <a:cubicBezTo>
                    <a:pt x="31" y="181"/>
                    <a:pt x="46" y="175"/>
                    <a:pt x="63" y="175"/>
                  </a:cubicBezTo>
                  <a:lnTo>
                    <a:pt x="471" y="175"/>
                  </a:lnTo>
                  <a:close/>
                  <a:moveTo>
                    <a:pt x="471" y="347"/>
                  </a:moveTo>
                  <a:cubicBezTo>
                    <a:pt x="471" y="473"/>
                    <a:pt x="471" y="473"/>
                    <a:pt x="471" y="473"/>
                  </a:cubicBezTo>
                  <a:cubicBezTo>
                    <a:pt x="64" y="473"/>
                    <a:pt x="64" y="473"/>
                    <a:pt x="64" y="473"/>
                  </a:cubicBezTo>
                  <a:cubicBezTo>
                    <a:pt x="47" y="473"/>
                    <a:pt x="32" y="467"/>
                    <a:pt x="20" y="455"/>
                  </a:cubicBezTo>
                  <a:cubicBezTo>
                    <a:pt x="7" y="442"/>
                    <a:pt x="1" y="428"/>
                    <a:pt x="1" y="410"/>
                  </a:cubicBezTo>
                  <a:cubicBezTo>
                    <a:pt x="1" y="393"/>
                    <a:pt x="7" y="378"/>
                    <a:pt x="20" y="365"/>
                  </a:cubicBezTo>
                  <a:cubicBezTo>
                    <a:pt x="32" y="353"/>
                    <a:pt x="47" y="347"/>
                    <a:pt x="64" y="347"/>
                  </a:cubicBezTo>
                  <a:lnTo>
                    <a:pt x="471" y="3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3" name="Freeform 39"/>
            <p:cNvSpPr>
              <a:spLocks noEditPoints="1"/>
            </p:cNvSpPr>
            <p:nvPr/>
          </p:nvSpPr>
          <p:spPr bwMode="auto">
            <a:xfrm>
              <a:off x="4586288" y="2825751"/>
              <a:ext cx="466725" cy="500063"/>
            </a:xfrm>
            <a:custGeom>
              <a:avLst/>
              <a:gdLst/>
              <a:ahLst/>
              <a:cxnLst>
                <a:cxn ang="0">
                  <a:pos x="0" y="473"/>
                </a:cxn>
                <a:cxn ang="0">
                  <a:pos x="0" y="347"/>
                </a:cxn>
                <a:cxn ang="0">
                  <a:pos x="378" y="347"/>
                </a:cxn>
                <a:cxn ang="0">
                  <a:pos x="422" y="365"/>
                </a:cxn>
                <a:cxn ang="0">
                  <a:pos x="441" y="410"/>
                </a:cxn>
                <a:cxn ang="0">
                  <a:pos x="422" y="455"/>
                </a:cxn>
                <a:cxn ang="0">
                  <a:pos x="378" y="473"/>
                </a:cxn>
                <a:cxn ang="0">
                  <a:pos x="0" y="473"/>
                </a:cxn>
                <a:cxn ang="0">
                  <a:pos x="0" y="175"/>
                </a:cxn>
                <a:cxn ang="0">
                  <a:pos x="376" y="175"/>
                </a:cxn>
                <a:cxn ang="0">
                  <a:pos x="421" y="193"/>
                </a:cxn>
                <a:cxn ang="0">
                  <a:pos x="440" y="237"/>
                </a:cxn>
                <a:cxn ang="0">
                  <a:pos x="440" y="238"/>
                </a:cxn>
                <a:cxn ang="0">
                  <a:pos x="421" y="282"/>
                </a:cxn>
                <a:cxn ang="0">
                  <a:pos x="376" y="301"/>
                </a:cxn>
                <a:cxn ang="0">
                  <a:pos x="0" y="301"/>
                </a:cxn>
                <a:cxn ang="0">
                  <a:pos x="0" y="175"/>
                </a:cxn>
                <a:cxn ang="0">
                  <a:pos x="0" y="0"/>
                </a:cxn>
                <a:cxn ang="0">
                  <a:pos x="377" y="0"/>
                </a:cxn>
                <a:cxn ang="0">
                  <a:pos x="422" y="18"/>
                </a:cxn>
                <a:cxn ang="0">
                  <a:pos x="440" y="63"/>
                </a:cxn>
                <a:cxn ang="0">
                  <a:pos x="422" y="107"/>
                </a:cxn>
                <a:cxn ang="0">
                  <a:pos x="377" y="126"/>
                </a:cxn>
                <a:cxn ang="0">
                  <a:pos x="0" y="126"/>
                </a:cxn>
                <a:cxn ang="0">
                  <a:pos x="0" y="0"/>
                </a:cxn>
              </a:cxnLst>
              <a:rect l="0" t="0" r="r" b="b"/>
              <a:pathLst>
                <a:path w="441" h="473">
                  <a:moveTo>
                    <a:pt x="0" y="473"/>
                  </a:moveTo>
                  <a:cubicBezTo>
                    <a:pt x="0" y="347"/>
                    <a:pt x="0" y="347"/>
                    <a:pt x="0" y="347"/>
                  </a:cubicBezTo>
                  <a:cubicBezTo>
                    <a:pt x="378" y="347"/>
                    <a:pt x="378" y="347"/>
                    <a:pt x="378" y="347"/>
                  </a:cubicBezTo>
                  <a:cubicBezTo>
                    <a:pt x="395" y="347"/>
                    <a:pt x="410" y="353"/>
                    <a:pt x="422" y="365"/>
                  </a:cubicBezTo>
                  <a:cubicBezTo>
                    <a:pt x="434" y="378"/>
                    <a:pt x="441" y="393"/>
                    <a:pt x="441" y="410"/>
                  </a:cubicBezTo>
                  <a:cubicBezTo>
                    <a:pt x="441" y="428"/>
                    <a:pt x="434" y="442"/>
                    <a:pt x="422" y="455"/>
                  </a:cubicBezTo>
                  <a:cubicBezTo>
                    <a:pt x="410" y="467"/>
                    <a:pt x="395" y="473"/>
                    <a:pt x="378" y="473"/>
                  </a:cubicBezTo>
                  <a:lnTo>
                    <a:pt x="0" y="473"/>
                  </a:lnTo>
                  <a:close/>
                  <a:moveTo>
                    <a:pt x="0" y="175"/>
                  </a:moveTo>
                  <a:cubicBezTo>
                    <a:pt x="376" y="175"/>
                    <a:pt x="376" y="175"/>
                    <a:pt x="376" y="175"/>
                  </a:cubicBezTo>
                  <a:cubicBezTo>
                    <a:pt x="394" y="175"/>
                    <a:pt x="409" y="181"/>
                    <a:pt x="421" y="193"/>
                  </a:cubicBezTo>
                  <a:cubicBezTo>
                    <a:pt x="433" y="206"/>
                    <a:pt x="440" y="220"/>
                    <a:pt x="440" y="237"/>
                  </a:cubicBezTo>
                  <a:cubicBezTo>
                    <a:pt x="440" y="238"/>
                    <a:pt x="440" y="238"/>
                    <a:pt x="440" y="238"/>
                  </a:cubicBezTo>
                  <a:cubicBezTo>
                    <a:pt x="440" y="255"/>
                    <a:pt x="433" y="270"/>
                    <a:pt x="421" y="282"/>
                  </a:cubicBezTo>
                  <a:cubicBezTo>
                    <a:pt x="409" y="295"/>
                    <a:pt x="394" y="301"/>
                    <a:pt x="376" y="301"/>
                  </a:cubicBezTo>
                  <a:cubicBezTo>
                    <a:pt x="0" y="301"/>
                    <a:pt x="0" y="301"/>
                    <a:pt x="0" y="301"/>
                  </a:cubicBezTo>
                  <a:lnTo>
                    <a:pt x="0" y="175"/>
                  </a:lnTo>
                  <a:close/>
                  <a:moveTo>
                    <a:pt x="0" y="0"/>
                  </a:moveTo>
                  <a:cubicBezTo>
                    <a:pt x="377" y="0"/>
                    <a:pt x="377" y="0"/>
                    <a:pt x="377" y="0"/>
                  </a:cubicBezTo>
                  <a:cubicBezTo>
                    <a:pt x="395" y="0"/>
                    <a:pt x="409" y="6"/>
                    <a:pt x="422" y="18"/>
                  </a:cubicBezTo>
                  <a:cubicBezTo>
                    <a:pt x="434" y="30"/>
                    <a:pt x="440" y="45"/>
                    <a:pt x="440" y="63"/>
                  </a:cubicBezTo>
                  <a:cubicBezTo>
                    <a:pt x="440" y="80"/>
                    <a:pt x="434" y="95"/>
                    <a:pt x="422" y="107"/>
                  </a:cubicBezTo>
                  <a:cubicBezTo>
                    <a:pt x="409" y="120"/>
                    <a:pt x="395" y="126"/>
                    <a:pt x="377" y="126"/>
                  </a:cubicBezTo>
                  <a:cubicBezTo>
                    <a:pt x="0" y="126"/>
                    <a:pt x="0" y="126"/>
                    <a:pt x="0" y="126"/>
                  </a:cubicBez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64" name="Freeform 40"/>
          <p:cNvSpPr>
            <a:spLocks/>
          </p:cNvSpPr>
          <p:nvPr/>
        </p:nvSpPr>
        <p:spPr bwMode="auto">
          <a:xfrm>
            <a:off x="4883152" y="2003425"/>
            <a:ext cx="1231900" cy="838200"/>
          </a:xfrm>
          <a:custGeom>
            <a:avLst/>
            <a:gdLst/>
            <a:ahLst/>
            <a:cxnLst>
              <a:cxn ang="0">
                <a:pos x="856" y="0"/>
              </a:cxn>
              <a:cxn ang="0">
                <a:pos x="873" y="0"/>
              </a:cxn>
              <a:cxn ang="0">
                <a:pos x="873" y="594"/>
              </a:cxn>
              <a:cxn ang="0">
                <a:pos x="0" y="594"/>
              </a:cxn>
              <a:cxn ang="0">
                <a:pos x="213" y="266"/>
              </a:cxn>
              <a:cxn ang="0">
                <a:pos x="856" y="0"/>
              </a:cxn>
            </a:cxnLst>
            <a:rect l="0" t="0" r="r" b="b"/>
            <a:pathLst>
              <a:path w="873" h="594">
                <a:moveTo>
                  <a:pt x="856" y="0"/>
                </a:moveTo>
                <a:cubicBezTo>
                  <a:pt x="862" y="0"/>
                  <a:pt x="868" y="0"/>
                  <a:pt x="873" y="0"/>
                </a:cubicBezTo>
                <a:cubicBezTo>
                  <a:pt x="873" y="594"/>
                  <a:pt x="873" y="594"/>
                  <a:pt x="873" y="594"/>
                </a:cubicBezTo>
                <a:cubicBezTo>
                  <a:pt x="0" y="594"/>
                  <a:pt x="0" y="594"/>
                  <a:pt x="0" y="594"/>
                </a:cubicBezTo>
                <a:cubicBezTo>
                  <a:pt x="44" y="473"/>
                  <a:pt x="115" y="364"/>
                  <a:pt x="213" y="266"/>
                </a:cubicBezTo>
                <a:cubicBezTo>
                  <a:pt x="391" y="88"/>
                  <a:pt x="605" y="0"/>
                  <a:pt x="856" y="0"/>
                </a:cubicBezTo>
                <a:close/>
              </a:path>
            </a:pathLst>
          </a:custGeom>
          <a:solidFill>
            <a:srgbClr val="34738D"/>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5" name="Freeform 41"/>
          <p:cNvSpPr>
            <a:spLocks/>
          </p:cNvSpPr>
          <p:nvPr/>
        </p:nvSpPr>
        <p:spPr bwMode="auto">
          <a:xfrm>
            <a:off x="6115052" y="2953809"/>
            <a:ext cx="1255184" cy="853017"/>
          </a:xfrm>
          <a:custGeom>
            <a:avLst/>
            <a:gdLst/>
            <a:ahLst/>
            <a:cxnLst>
              <a:cxn ang="0">
                <a:pos x="0" y="606"/>
              </a:cxn>
              <a:cxn ang="0">
                <a:pos x="0" y="0"/>
              </a:cxn>
              <a:cxn ang="0">
                <a:pos x="864" y="0"/>
              </a:cxn>
              <a:cxn ang="0">
                <a:pos x="892" y="235"/>
              </a:cxn>
              <a:cxn ang="0">
                <a:pos x="816" y="606"/>
              </a:cxn>
              <a:cxn ang="0">
                <a:pos x="0" y="606"/>
              </a:cxn>
            </a:cxnLst>
            <a:rect l="0" t="0" r="r" b="b"/>
            <a:pathLst>
              <a:path w="892" h="606">
                <a:moveTo>
                  <a:pt x="0" y="606"/>
                </a:moveTo>
                <a:cubicBezTo>
                  <a:pt x="0" y="0"/>
                  <a:pt x="0" y="0"/>
                  <a:pt x="0" y="0"/>
                </a:cubicBezTo>
                <a:cubicBezTo>
                  <a:pt x="864" y="0"/>
                  <a:pt x="864" y="0"/>
                  <a:pt x="864" y="0"/>
                </a:cubicBezTo>
                <a:cubicBezTo>
                  <a:pt x="883" y="74"/>
                  <a:pt x="892" y="153"/>
                  <a:pt x="892" y="235"/>
                </a:cubicBezTo>
                <a:cubicBezTo>
                  <a:pt x="892" y="369"/>
                  <a:pt x="867" y="493"/>
                  <a:pt x="816" y="606"/>
                </a:cubicBezTo>
                <a:lnTo>
                  <a:pt x="0" y="606"/>
                </a:lnTo>
                <a:close/>
              </a:path>
            </a:pathLst>
          </a:custGeom>
          <a:solidFill>
            <a:srgbClr val="D34132"/>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6" name="Freeform 42"/>
          <p:cNvSpPr>
            <a:spLocks/>
          </p:cNvSpPr>
          <p:nvPr/>
        </p:nvSpPr>
        <p:spPr bwMode="auto">
          <a:xfrm>
            <a:off x="4809069" y="2953809"/>
            <a:ext cx="1305984" cy="853017"/>
          </a:xfrm>
          <a:custGeom>
            <a:avLst/>
            <a:gdLst/>
            <a:ahLst/>
            <a:cxnLst>
              <a:cxn ang="0">
                <a:pos x="926" y="606"/>
              </a:cxn>
              <a:cxn ang="0">
                <a:pos x="76" y="606"/>
              </a:cxn>
              <a:cxn ang="0">
                <a:pos x="0" y="235"/>
              </a:cxn>
              <a:cxn ang="0">
                <a:pos x="29" y="0"/>
              </a:cxn>
              <a:cxn ang="0">
                <a:pos x="926" y="0"/>
              </a:cxn>
              <a:cxn ang="0">
                <a:pos x="926" y="606"/>
              </a:cxn>
            </a:cxnLst>
            <a:rect l="0" t="0" r="r" b="b"/>
            <a:pathLst>
              <a:path w="926" h="606">
                <a:moveTo>
                  <a:pt x="926" y="606"/>
                </a:moveTo>
                <a:cubicBezTo>
                  <a:pt x="76" y="606"/>
                  <a:pt x="76" y="606"/>
                  <a:pt x="76" y="606"/>
                </a:cubicBezTo>
                <a:cubicBezTo>
                  <a:pt x="25" y="493"/>
                  <a:pt x="0" y="369"/>
                  <a:pt x="0" y="235"/>
                </a:cubicBezTo>
                <a:cubicBezTo>
                  <a:pt x="0" y="153"/>
                  <a:pt x="10" y="74"/>
                  <a:pt x="29" y="0"/>
                </a:cubicBezTo>
                <a:cubicBezTo>
                  <a:pt x="926" y="0"/>
                  <a:pt x="926" y="0"/>
                  <a:pt x="926" y="0"/>
                </a:cubicBezTo>
                <a:lnTo>
                  <a:pt x="926" y="606"/>
                </a:lnTo>
                <a:close/>
              </a:path>
            </a:pathLst>
          </a:custGeom>
          <a:solidFill>
            <a:srgbClr val="EF9D27"/>
          </a:solid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7" name="Freeform 43"/>
          <p:cNvSpPr>
            <a:spLocks/>
          </p:cNvSpPr>
          <p:nvPr/>
        </p:nvSpPr>
        <p:spPr bwMode="auto">
          <a:xfrm>
            <a:off x="4974169" y="3921125"/>
            <a:ext cx="1140884" cy="855133"/>
          </a:xfrm>
          <a:custGeom>
            <a:avLst/>
            <a:gdLst/>
            <a:ahLst/>
            <a:cxnLst>
              <a:cxn ang="0">
                <a:pos x="809" y="0"/>
              </a:cxn>
              <a:cxn ang="0">
                <a:pos x="809" y="607"/>
              </a:cxn>
              <a:cxn ang="0">
                <a:pos x="339" y="607"/>
              </a:cxn>
              <a:cxn ang="0">
                <a:pos x="339" y="607"/>
              </a:cxn>
              <a:cxn ang="0">
                <a:pos x="91" y="129"/>
              </a:cxn>
              <a:cxn ang="0">
                <a:pos x="84" y="120"/>
              </a:cxn>
              <a:cxn ang="0">
                <a:pos x="0" y="0"/>
              </a:cxn>
              <a:cxn ang="0">
                <a:pos x="809" y="0"/>
              </a:cxn>
            </a:cxnLst>
            <a:rect l="0" t="0" r="r" b="b"/>
            <a:pathLst>
              <a:path w="809" h="607">
                <a:moveTo>
                  <a:pt x="809" y="0"/>
                </a:moveTo>
                <a:cubicBezTo>
                  <a:pt x="809" y="607"/>
                  <a:pt x="809" y="607"/>
                  <a:pt x="809" y="607"/>
                </a:cubicBezTo>
                <a:cubicBezTo>
                  <a:pt x="339" y="607"/>
                  <a:pt x="339" y="607"/>
                  <a:pt x="339" y="607"/>
                </a:cubicBezTo>
                <a:cubicBezTo>
                  <a:pt x="339" y="607"/>
                  <a:pt x="339" y="607"/>
                  <a:pt x="339" y="607"/>
                </a:cubicBezTo>
                <a:cubicBezTo>
                  <a:pt x="336" y="488"/>
                  <a:pt x="253" y="329"/>
                  <a:pt x="91" y="129"/>
                </a:cubicBezTo>
                <a:cubicBezTo>
                  <a:pt x="84" y="120"/>
                  <a:pt x="84" y="120"/>
                  <a:pt x="84" y="120"/>
                </a:cubicBezTo>
                <a:cubicBezTo>
                  <a:pt x="52" y="82"/>
                  <a:pt x="24" y="42"/>
                  <a:pt x="0" y="0"/>
                </a:cubicBezTo>
                <a:lnTo>
                  <a:pt x="809" y="0"/>
                </a:lnTo>
                <a:close/>
              </a:path>
            </a:pathLst>
          </a:custGeom>
          <a:solidFill>
            <a:srgbClr val="564267"/>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8" name="Freeform 44"/>
          <p:cNvSpPr>
            <a:spLocks/>
          </p:cNvSpPr>
          <p:nvPr/>
        </p:nvSpPr>
        <p:spPr bwMode="auto">
          <a:xfrm>
            <a:off x="6115052" y="3921125"/>
            <a:ext cx="1092200" cy="855133"/>
          </a:xfrm>
          <a:custGeom>
            <a:avLst/>
            <a:gdLst/>
            <a:ahLst/>
            <a:cxnLst>
              <a:cxn ang="0">
                <a:pos x="0" y="0"/>
              </a:cxn>
              <a:cxn ang="0">
                <a:pos x="775" y="0"/>
              </a:cxn>
              <a:cxn ang="0">
                <a:pos x="683" y="130"/>
              </a:cxn>
              <a:cxn ang="0">
                <a:pos x="677" y="136"/>
              </a:cxn>
              <a:cxn ang="0">
                <a:pos x="545" y="319"/>
              </a:cxn>
              <a:cxn ang="0">
                <a:pos x="435" y="607"/>
              </a:cxn>
              <a:cxn ang="0">
                <a:pos x="435" y="607"/>
              </a:cxn>
              <a:cxn ang="0">
                <a:pos x="0" y="607"/>
              </a:cxn>
              <a:cxn ang="0">
                <a:pos x="0" y="0"/>
              </a:cxn>
            </a:cxnLst>
            <a:rect l="0" t="0" r="r" b="b"/>
            <a:pathLst>
              <a:path w="775" h="607">
                <a:moveTo>
                  <a:pt x="0" y="0"/>
                </a:moveTo>
                <a:cubicBezTo>
                  <a:pt x="775" y="0"/>
                  <a:pt x="775" y="0"/>
                  <a:pt x="775" y="0"/>
                </a:cubicBezTo>
                <a:cubicBezTo>
                  <a:pt x="748" y="45"/>
                  <a:pt x="718" y="88"/>
                  <a:pt x="683" y="130"/>
                </a:cubicBezTo>
                <a:cubicBezTo>
                  <a:pt x="681" y="132"/>
                  <a:pt x="679" y="134"/>
                  <a:pt x="677" y="136"/>
                </a:cubicBezTo>
                <a:cubicBezTo>
                  <a:pt x="624" y="202"/>
                  <a:pt x="580" y="263"/>
                  <a:pt x="545" y="319"/>
                </a:cubicBezTo>
                <a:cubicBezTo>
                  <a:pt x="473" y="433"/>
                  <a:pt x="437" y="529"/>
                  <a:pt x="435" y="607"/>
                </a:cubicBezTo>
                <a:cubicBezTo>
                  <a:pt x="435" y="607"/>
                  <a:pt x="435" y="607"/>
                  <a:pt x="435" y="607"/>
                </a:cubicBezTo>
                <a:cubicBezTo>
                  <a:pt x="0" y="607"/>
                  <a:pt x="0" y="607"/>
                  <a:pt x="0" y="607"/>
                </a:cubicBezTo>
                <a:lnTo>
                  <a:pt x="0" y="0"/>
                </a:lnTo>
                <a:close/>
              </a:path>
            </a:pathLst>
          </a:custGeom>
          <a:solidFill>
            <a:srgbClr val="686868"/>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0" name="Group 59"/>
          <p:cNvGrpSpPr/>
          <p:nvPr/>
        </p:nvGrpSpPr>
        <p:grpSpPr>
          <a:xfrm>
            <a:off x="3341511" y="258228"/>
            <a:ext cx="5508978" cy="954108"/>
            <a:chOff x="3341511" y="258228"/>
            <a:chExt cx="5508978" cy="954108"/>
          </a:xfrm>
        </p:grpSpPr>
        <p:sp>
          <p:nvSpPr>
            <p:cNvPr id="61" name="TextBox 6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62" name="TextBox 61"/>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grpSp>
        <p:nvGrpSpPr>
          <p:cNvPr id="63" name="Group 62"/>
          <p:cNvGrpSpPr>
            <a:grpSpLocks noChangeAspect="1"/>
          </p:cNvGrpSpPr>
          <p:nvPr/>
        </p:nvGrpSpPr>
        <p:grpSpPr>
          <a:xfrm>
            <a:off x="6207396" y="2240378"/>
            <a:ext cx="598308" cy="457200"/>
            <a:chOff x="1201738" y="1511300"/>
            <a:chExt cx="168275" cy="128588"/>
          </a:xfrm>
          <a:solidFill>
            <a:schemeClr val="bg1"/>
          </a:solidFill>
          <a:effectLst>
            <a:outerShdw blurRad="50800" dist="38100" dir="2700000" algn="tl" rotWithShape="0">
              <a:prstClr val="black">
                <a:alpha val="40000"/>
              </a:prstClr>
            </a:outerShdw>
          </a:effectLst>
        </p:grpSpPr>
        <p:sp>
          <p:nvSpPr>
            <p:cNvPr id="64"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7" name="Group 66"/>
          <p:cNvGrpSpPr>
            <a:grpSpLocks noChangeAspect="1"/>
          </p:cNvGrpSpPr>
          <p:nvPr/>
        </p:nvGrpSpPr>
        <p:grpSpPr>
          <a:xfrm>
            <a:off x="5401297" y="3136431"/>
            <a:ext cx="549964" cy="457200"/>
            <a:chOff x="1219200" y="1962150"/>
            <a:chExt cx="131763" cy="109538"/>
          </a:xfrm>
          <a:solidFill>
            <a:schemeClr val="bg1"/>
          </a:solidFill>
          <a:effectLst>
            <a:outerShdw blurRad="50800" dist="38100" dir="2700000" algn="tl" rotWithShape="0">
              <a:prstClr val="black">
                <a:alpha val="40000"/>
              </a:prstClr>
            </a:outerShdw>
          </a:effectLst>
        </p:grpSpPr>
        <p:sp>
          <p:nvSpPr>
            <p:cNvPr id="68"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p:cNvGrpSpPr>
            <a:grpSpLocks noChangeAspect="1"/>
          </p:cNvGrpSpPr>
          <p:nvPr/>
        </p:nvGrpSpPr>
        <p:grpSpPr>
          <a:xfrm>
            <a:off x="6265996" y="3142632"/>
            <a:ext cx="479093" cy="457200"/>
            <a:chOff x="1230313" y="2400633"/>
            <a:chExt cx="124415" cy="118730"/>
          </a:xfrm>
          <a:solidFill>
            <a:schemeClr val="bg1"/>
          </a:solidFill>
          <a:effectLst>
            <a:outerShdw blurRad="50800" dist="38100" dir="2700000" algn="tl" rotWithShape="0">
              <a:prstClr val="black">
                <a:alpha val="40000"/>
              </a:prstClr>
            </a:outerShdw>
          </a:effectLst>
        </p:grpSpPr>
        <p:sp>
          <p:nvSpPr>
            <p:cNvPr id="71"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4" name="Group 73"/>
          <p:cNvGrpSpPr>
            <a:grpSpLocks noChangeAspect="1"/>
          </p:cNvGrpSpPr>
          <p:nvPr/>
        </p:nvGrpSpPr>
        <p:grpSpPr>
          <a:xfrm>
            <a:off x="6258430" y="4111338"/>
            <a:ext cx="451102" cy="457200"/>
            <a:chOff x="1227138" y="2852738"/>
            <a:chExt cx="117475" cy="119063"/>
          </a:xfrm>
          <a:solidFill>
            <a:schemeClr val="bg1"/>
          </a:solidFill>
          <a:effectLst>
            <a:outerShdw blurRad="50800" dist="38100" dir="2700000" algn="tl" rotWithShape="0">
              <a:prstClr val="black">
                <a:alpha val="40000"/>
              </a:prstClr>
            </a:outerShdw>
          </a:effectLst>
        </p:grpSpPr>
        <p:sp>
          <p:nvSpPr>
            <p:cNvPr id="75"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7" name="Freeform 135"/>
          <p:cNvSpPr>
            <a:spLocks noChangeAspect="1" noEditPoints="1"/>
          </p:cNvSpPr>
          <p:nvPr/>
        </p:nvSpPr>
        <p:spPr bwMode="auto">
          <a:xfrm>
            <a:off x="5483197" y="2246838"/>
            <a:ext cx="488092" cy="45720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8" name="Group 77"/>
          <p:cNvGrpSpPr>
            <a:grpSpLocks noChangeAspect="1"/>
          </p:cNvGrpSpPr>
          <p:nvPr/>
        </p:nvGrpSpPr>
        <p:grpSpPr>
          <a:xfrm>
            <a:off x="5624685" y="4111668"/>
            <a:ext cx="271669" cy="457200"/>
            <a:chOff x="533400" y="2800350"/>
            <a:chExt cx="325437" cy="547687"/>
          </a:xfrm>
          <a:solidFill>
            <a:schemeClr val="bg1"/>
          </a:solidFill>
          <a:effectLst>
            <a:outerShdw blurRad="50800" dist="38100" dir="2700000" algn="tl" rotWithShape="0">
              <a:prstClr val="black">
                <a:alpha val="40000"/>
              </a:prstClr>
            </a:outerShdw>
          </a:effectLst>
        </p:grpSpPr>
        <p:sp>
          <p:nvSpPr>
            <p:cNvPr id="79"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3" name="Text Placeholder 3"/>
          <p:cNvSpPr txBox="1">
            <a:spLocks/>
          </p:cNvSpPr>
          <p:nvPr/>
        </p:nvSpPr>
        <p:spPr>
          <a:xfrm>
            <a:off x="2366455" y="2037293"/>
            <a:ext cx="2344261" cy="8002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pPr algn="l"/>
            <a:r>
              <a:rPr lang="en-US" sz="1200" dirty="0">
                <a:solidFill>
                  <a:schemeClr val="bg1"/>
                </a:solidFill>
              </a:rPr>
              <a:t>Lorem ipsum dolor sit amet, consectetur adipiscing elit, sed do eiusmod tempor incididunt .</a:t>
            </a:r>
            <a:endParaRPr lang="en-US" sz="1200" dirty="0">
              <a:solidFill>
                <a:schemeClr val="bg1">
                  <a:lumMod val="85000"/>
                </a:schemeClr>
              </a:solidFill>
            </a:endParaRPr>
          </a:p>
        </p:txBody>
      </p:sp>
      <p:sp>
        <p:nvSpPr>
          <p:cNvPr id="84" name="Text Placeholder 3"/>
          <p:cNvSpPr txBox="1">
            <a:spLocks/>
          </p:cNvSpPr>
          <p:nvPr/>
        </p:nvSpPr>
        <p:spPr>
          <a:xfrm>
            <a:off x="2366454" y="2955843"/>
            <a:ext cx="2344261" cy="8002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pPr algn="l"/>
            <a:r>
              <a:rPr lang="en-US" sz="1200" dirty="0">
                <a:solidFill>
                  <a:schemeClr val="bg1"/>
                </a:solidFill>
              </a:rPr>
              <a:t>Lorem ipsum dolor sit amet, consectetur adipiscing elit, sed do eiusmod tempor incididunt .</a:t>
            </a:r>
            <a:endParaRPr lang="en-US" sz="1200" dirty="0">
              <a:solidFill>
                <a:schemeClr val="bg1">
                  <a:lumMod val="85000"/>
                </a:schemeClr>
              </a:solidFill>
            </a:endParaRPr>
          </a:p>
        </p:txBody>
      </p:sp>
      <p:sp>
        <p:nvSpPr>
          <p:cNvPr id="85" name="Text Placeholder 3"/>
          <p:cNvSpPr txBox="1">
            <a:spLocks/>
          </p:cNvSpPr>
          <p:nvPr/>
        </p:nvSpPr>
        <p:spPr>
          <a:xfrm>
            <a:off x="2396758" y="3922229"/>
            <a:ext cx="2344261" cy="8002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pPr algn="l"/>
            <a:r>
              <a:rPr lang="en-US" sz="1200" dirty="0">
                <a:solidFill>
                  <a:schemeClr val="bg1"/>
                </a:solidFill>
              </a:rPr>
              <a:t>Lorem ipsum dolor sit amet, consectetur adipiscing elit, sed do eiusmod tempor incididunt .</a:t>
            </a:r>
            <a:endParaRPr lang="en-US" sz="1200" dirty="0">
              <a:solidFill>
                <a:schemeClr val="bg1">
                  <a:lumMod val="85000"/>
                </a:schemeClr>
              </a:solidFill>
            </a:endParaRPr>
          </a:p>
        </p:txBody>
      </p:sp>
      <p:sp>
        <p:nvSpPr>
          <p:cNvPr id="86" name="Text Placeholder 3"/>
          <p:cNvSpPr txBox="1">
            <a:spLocks/>
          </p:cNvSpPr>
          <p:nvPr/>
        </p:nvSpPr>
        <p:spPr>
          <a:xfrm>
            <a:off x="7791954" y="2045028"/>
            <a:ext cx="2344261" cy="8002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pPr algn="l"/>
            <a:r>
              <a:rPr lang="en-US" sz="1200" dirty="0">
                <a:solidFill>
                  <a:schemeClr val="bg1"/>
                </a:solidFill>
              </a:rPr>
              <a:t>Lorem ipsum dolor sit amet, consectetur adipiscing elit, sed do eiusmod tempor incididunt .</a:t>
            </a:r>
            <a:endParaRPr lang="en-US" sz="1200" dirty="0">
              <a:solidFill>
                <a:schemeClr val="bg1">
                  <a:lumMod val="85000"/>
                </a:schemeClr>
              </a:solidFill>
            </a:endParaRPr>
          </a:p>
        </p:txBody>
      </p:sp>
      <p:sp>
        <p:nvSpPr>
          <p:cNvPr id="87" name="Text Placeholder 3"/>
          <p:cNvSpPr txBox="1">
            <a:spLocks/>
          </p:cNvSpPr>
          <p:nvPr/>
        </p:nvSpPr>
        <p:spPr>
          <a:xfrm>
            <a:off x="7788794" y="2972188"/>
            <a:ext cx="2344261" cy="8002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pPr algn="l"/>
            <a:r>
              <a:rPr lang="en-US" sz="1200" dirty="0">
                <a:solidFill>
                  <a:schemeClr val="bg1"/>
                </a:solidFill>
              </a:rPr>
              <a:t>Lorem ipsum dolor sit amet, consectetur adipiscing elit, sed do eiusmod tempor incididunt .</a:t>
            </a:r>
            <a:endParaRPr lang="en-US" sz="1200" dirty="0">
              <a:solidFill>
                <a:schemeClr val="bg1">
                  <a:lumMod val="85000"/>
                </a:schemeClr>
              </a:solidFill>
            </a:endParaRPr>
          </a:p>
        </p:txBody>
      </p:sp>
      <p:sp>
        <p:nvSpPr>
          <p:cNvPr id="88" name="Text Placeholder 3"/>
          <p:cNvSpPr txBox="1">
            <a:spLocks/>
          </p:cNvSpPr>
          <p:nvPr/>
        </p:nvSpPr>
        <p:spPr>
          <a:xfrm>
            <a:off x="7793164" y="3925276"/>
            <a:ext cx="2344261" cy="800219"/>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pPr algn="l"/>
            <a:r>
              <a:rPr lang="en-US" sz="1200" dirty="0">
                <a:solidFill>
                  <a:schemeClr val="bg1"/>
                </a:solidFill>
              </a:rPr>
              <a:t>Lorem ipsum dolor sit amet, consectetur adipiscing elit, sed do eiusmod tempor incididunt .</a:t>
            </a:r>
            <a:endParaRPr lang="en-US" sz="1200" dirty="0">
              <a:solidFill>
                <a:schemeClr val="bg1">
                  <a:lumMod val="85000"/>
                </a:schemeClr>
              </a:solidFill>
            </a:endParaRPr>
          </a:p>
        </p:txBody>
      </p:sp>
      <p:pic>
        <p:nvPicPr>
          <p:cNvPr id="48" name="Picture 47">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98879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2" fill="hold" grpId="0" nodeType="withEffect">
                                  <p:stCondLst>
                                    <p:cond delay="0"/>
                                  </p:stCondLst>
                                  <p:childTnLst>
                                    <p:set>
                                      <p:cBhvr>
                                        <p:cTn id="14" dur="1" fill="hold">
                                          <p:stCondLst>
                                            <p:cond delay="0"/>
                                          </p:stCondLst>
                                        </p:cTn>
                                        <p:tgtEl>
                                          <p:spTgt spid="1067"/>
                                        </p:tgtEl>
                                        <p:attrNameLst>
                                          <p:attrName>style.visibility</p:attrName>
                                        </p:attrNameLst>
                                      </p:cBhvr>
                                      <p:to>
                                        <p:strVal val="visible"/>
                                      </p:to>
                                    </p:set>
                                    <p:anim calcmode="lin" valueType="num">
                                      <p:cBhvr additive="base">
                                        <p:cTn id="15" dur="500" fill="hold"/>
                                        <p:tgtEl>
                                          <p:spTgt spid="1067"/>
                                        </p:tgtEl>
                                        <p:attrNameLst>
                                          <p:attrName>ppt_x</p:attrName>
                                        </p:attrNameLst>
                                      </p:cBhvr>
                                      <p:tavLst>
                                        <p:tav tm="0">
                                          <p:val>
                                            <p:strVal val="0-#ppt_w/2"/>
                                          </p:val>
                                        </p:tav>
                                        <p:tav tm="100000">
                                          <p:val>
                                            <p:strVal val="#ppt_x"/>
                                          </p:val>
                                        </p:tav>
                                      </p:tavLst>
                                    </p:anim>
                                    <p:anim calcmode="lin" valueType="num">
                                      <p:cBhvr additive="base">
                                        <p:cTn id="16" dur="500" fill="hold"/>
                                        <p:tgtEl>
                                          <p:spTgt spid="1067"/>
                                        </p:tgtEl>
                                        <p:attrNameLst>
                                          <p:attrName>ppt_y</p:attrName>
                                        </p:attrNameLst>
                                      </p:cBhvr>
                                      <p:tavLst>
                                        <p:tav tm="0">
                                          <p:val>
                                            <p:strVal val="1+#ppt_h/2"/>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066"/>
                                        </p:tgtEl>
                                        <p:attrNameLst>
                                          <p:attrName>style.visibility</p:attrName>
                                        </p:attrNameLst>
                                      </p:cBhvr>
                                      <p:to>
                                        <p:strVal val="visible"/>
                                      </p:to>
                                    </p:set>
                                    <p:anim calcmode="lin" valueType="num">
                                      <p:cBhvr additive="base">
                                        <p:cTn id="19" dur="500" fill="hold"/>
                                        <p:tgtEl>
                                          <p:spTgt spid="1066"/>
                                        </p:tgtEl>
                                        <p:attrNameLst>
                                          <p:attrName>ppt_x</p:attrName>
                                        </p:attrNameLst>
                                      </p:cBhvr>
                                      <p:tavLst>
                                        <p:tav tm="0">
                                          <p:val>
                                            <p:strVal val="0-#ppt_w/2"/>
                                          </p:val>
                                        </p:tav>
                                        <p:tav tm="100000">
                                          <p:val>
                                            <p:strVal val="#ppt_x"/>
                                          </p:val>
                                        </p:tav>
                                      </p:tavLst>
                                    </p:anim>
                                    <p:anim calcmode="lin" valueType="num">
                                      <p:cBhvr additive="base">
                                        <p:cTn id="20" dur="500" fill="hold"/>
                                        <p:tgtEl>
                                          <p:spTgt spid="1066"/>
                                        </p:tgtEl>
                                        <p:attrNameLst>
                                          <p:attrName>ppt_y</p:attrName>
                                        </p:attrNameLst>
                                      </p:cBhvr>
                                      <p:tavLst>
                                        <p:tav tm="0">
                                          <p:val>
                                            <p:strVal val="#ppt_y"/>
                                          </p:val>
                                        </p:tav>
                                        <p:tav tm="100000">
                                          <p:val>
                                            <p:strVal val="#ppt_y"/>
                                          </p:val>
                                        </p:tav>
                                      </p:tavLst>
                                    </p:anim>
                                  </p:childTnLst>
                                </p:cTn>
                              </p:par>
                              <p:par>
                                <p:cTn id="21" presetID="2" presetClass="entr" presetSubtype="9" fill="hold" grpId="0" nodeType="withEffect">
                                  <p:stCondLst>
                                    <p:cond delay="0"/>
                                  </p:stCondLst>
                                  <p:childTnLst>
                                    <p:set>
                                      <p:cBhvr>
                                        <p:cTn id="22" dur="1" fill="hold">
                                          <p:stCondLst>
                                            <p:cond delay="0"/>
                                          </p:stCondLst>
                                        </p:cTn>
                                        <p:tgtEl>
                                          <p:spTgt spid="1064"/>
                                        </p:tgtEl>
                                        <p:attrNameLst>
                                          <p:attrName>style.visibility</p:attrName>
                                        </p:attrNameLst>
                                      </p:cBhvr>
                                      <p:to>
                                        <p:strVal val="visible"/>
                                      </p:to>
                                    </p:set>
                                    <p:anim calcmode="lin" valueType="num">
                                      <p:cBhvr additive="base">
                                        <p:cTn id="23" dur="500" fill="hold"/>
                                        <p:tgtEl>
                                          <p:spTgt spid="1064"/>
                                        </p:tgtEl>
                                        <p:attrNameLst>
                                          <p:attrName>ppt_x</p:attrName>
                                        </p:attrNameLst>
                                      </p:cBhvr>
                                      <p:tavLst>
                                        <p:tav tm="0">
                                          <p:val>
                                            <p:strVal val="0-#ppt_w/2"/>
                                          </p:val>
                                        </p:tav>
                                        <p:tav tm="100000">
                                          <p:val>
                                            <p:strVal val="#ppt_x"/>
                                          </p:val>
                                        </p:tav>
                                      </p:tavLst>
                                    </p:anim>
                                    <p:anim calcmode="lin" valueType="num">
                                      <p:cBhvr additive="base">
                                        <p:cTn id="24" dur="500" fill="hold"/>
                                        <p:tgtEl>
                                          <p:spTgt spid="1064"/>
                                        </p:tgtEl>
                                        <p:attrNameLst>
                                          <p:attrName>ppt_y</p:attrName>
                                        </p:attrNameLst>
                                      </p:cBhvr>
                                      <p:tavLst>
                                        <p:tav tm="0">
                                          <p:val>
                                            <p:strVal val="0-#ppt_h/2"/>
                                          </p:val>
                                        </p:tav>
                                        <p:tav tm="100000">
                                          <p:val>
                                            <p:strVal val="#ppt_y"/>
                                          </p:val>
                                        </p:tav>
                                      </p:tavLst>
                                    </p:anim>
                                  </p:childTnLst>
                                </p:cTn>
                              </p:par>
                              <p:par>
                                <p:cTn id="25" presetID="2" presetClass="entr" presetSubtype="3" fill="hold" grpId="0" nodeType="withEffect">
                                  <p:stCondLst>
                                    <p:cond delay="0"/>
                                  </p:stCondLst>
                                  <p:childTnLst>
                                    <p:set>
                                      <p:cBhvr>
                                        <p:cTn id="26" dur="1" fill="hold">
                                          <p:stCondLst>
                                            <p:cond delay="0"/>
                                          </p:stCondLst>
                                        </p:cTn>
                                        <p:tgtEl>
                                          <p:spTgt spid="1061"/>
                                        </p:tgtEl>
                                        <p:attrNameLst>
                                          <p:attrName>style.visibility</p:attrName>
                                        </p:attrNameLst>
                                      </p:cBhvr>
                                      <p:to>
                                        <p:strVal val="visible"/>
                                      </p:to>
                                    </p:set>
                                    <p:anim calcmode="lin" valueType="num">
                                      <p:cBhvr additive="base">
                                        <p:cTn id="27" dur="500" fill="hold"/>
                                        <p:tgtEl>
                                          <p:spTgt spid="1061"/>
                                        </p:tgtEl>
                                        <p:attrNameLst>
                                          <p:attrName>ppt_x</p:attrName>
                                        </p:attrNameLst>
                                      </p:cBhvr>
                                      <p:tavLst>
                                        <p:tav tm="0">
                                          <p:val>
                                            <p:strVal val="1+#ppt_w/2"/>
                                          </p:val>
                                        </p:tav>
                                        <p:tav tm="100000">
                                          <p:val>
                                            <p:strVal val="#ppt_x"/>
                                          </p:val>
                                        </p:tav>
                                      </p:tavLst>
                                    </p:anim>
                                    <p:anim calcmode="lin" valueType="num">
                                      <p:cBhvr additive="base">
                                        <p:cTn id="28" dur="500" fill="hold"/>
                                        <p:tgtEl>
                                          <p:spTgt spid="1061"/>
                                        </p:tgtEl>
                                        <p:attrNameLst>
                                          <p:attrName>ppt_y</p:attrName>
                                        </p:attrNameLst>
                                      </p:cBhvr>
                                      <p:tavLst>
                                        <p:tav tm="0">
                                          <p:val>
                                            <p:strVal val="0-#ppt_h/2"/>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065"/>
                                        </p:tgtEl>
                                        <p:attrNameLst>
                                          <p:attrName>style.visibility</p:attrName>
                                        </p:attrNameLst>
                                      </p:cBhvr>
                                      <p:to>
                                        <p:strVal val="visible"/>
                                      </p:to>
                                    </p:set>
                                    <p:anim calcmode="lin" valueType="num">
                                      <p:cBhvr additive="base">
                                        <p:cTn id="31" dur="500" fill="hold"/>
                                        <p:tgtEl>
                                          <p:spTgt spid="1065"/>
                                        </p:tgtEl>
                                        <p:attrNameLst>
                                          <p:attrName>ppt_x</p:attrName>
                                        </p:attrNameLst>
                                      </p:cBhvr>
                                      <p:tavLst>
                                        <p:tav tm="0">
                                          <p:val>
                                            <p:strVal val="1+#ppt_w/2"/>
                                          </p:val>
                                        </p:tav>
                                        <p:tav tm="100000">
                                          <p:val>
                                            <p:strVal val="#ppt_x"/>
                                          </p:val>
                                        </p:tav>
                                      </p:tavLst>
                                    </p:anim>
                                    <p:anim calcmode="lin" valueType="num">
                                      <p:cBhvr additive="base">
                                        <p:cTn id="32" dur="500" fill="hold"/>
                                        <p:tgtEl>
                                          <p:spTgt spid="1065"/>
                                        </p:tgtEl>
                                        <p:attrNameLst>
                                          <p:attrName>ppt_y</p:attrName>
                                        </p:attrNameLst>
                                      </p:cBhvr>
                                      <p:tavLst>
                                        <p:tav tm="0">
                                          <p:val>
                                            <p:strVal val="#ppt_y"/>
                                          </p:val>
                                        </p:tav>
                                        <p:tav tm="100000">
                                          <p:val>
                                            <p:strVal val="#ppt_y"/>
                                          </p:val>
                                        </p:tav>
                                      </p:tavLst>
                                    </p:anim>
                                  </p:childTnLst>
                                </p:cTn>
                              </p:par>
                              <p:par>
                                <p:cTn id="33" presetID="2" presetClass="entr" presetSubtype="6" fill="hold" grpId="0" nodeType="withEffect">
                                  <p:stCondLst>
                                    <p:cond delay="0"/>
                                  </p:stCondLst>
                                  <p:childTnLst>
                                    <p:set>
                                      <p:cBhvr>
                                        <p:cTn id="34" dur="1" fill="hold">
                                          <p:stCondLst>
                                            <p:cond delay="0"/>
                                          </p:stCondLst>
                                        </p:cTn>
                                        <p:tgtEl>
                                          <p:spTgt spid="1068"/>
                                        </p:tgtEl>
                                        <p:attrNameLst>
                                          <p:attrName>style.visibility</p:attrName>
                                        </p:attrNameLst>
                                      </p:cBhvr>
                                      <p:to>
                                        <p:strVal val="visible"/>
                                      </p:to>
                                    </p:set>
                                    <p:anim calcmode="lin" valueType="num">
                                      <p:cBhvr additive="base">
                                        <p:cTn id="35" dur="500" fill="hold"/>
                                        <p:tgtEl>
                                          <p:spTgt spid="1068"/>
                                        </p:tgtEl>
                                        <p:attrNameLst>
                                          <p:attrName>ppt_x</p:attrName>
                                        </p:attrNameLst>
                                      </p:cBhvr>
                                      <p:tavLst>
                                        <p:tav tm="0">
                                          <p:val>
                                            <p:strVal val="1+#ppt_w/2"/>
                                          </p:val>
                                        </p:tav>
                                        <p:tav tm="100000">
                                          <p:val>
                                            <p:strVal val="#ppt_x"/>
                                          </p:val>
                                        </p:tav>
                                      </p:tavLst>
                                    </p:anim>
                                    <p:anim calcmode="lin" valueType="num">
                                      <p:cBhvr additive="base">
                                        <p:cTn id="36" dur="500" fill="hold"/>
                                        <p:tgtEl>
                                          <p:spTgt spid="1068"/>
                                        </p:tgtEl>
                                        <p:attrNameLst>
                                          <p:attrName>ppt_y</p:attrName>
                                        </p:attrNameLst>
                                      </p:cBhvr>
                                      <p:tavLst>
                                        <p:tav tm="0">
                                          <p:val>
                                            <p:strVal val="1+#ppt_h/2"/>
                                          </p:val>
                                        </p:tav>
                                        <p:tav tm="100000">
                                          <p:val>
                                            <p:strVal val="#ppt_y"/>
                                          </p:val>
                                        </p:tav>
                                      </p:tavLst>
                                    </p:anim>
                                  </p:childTnLst>
                                </p:cTn>
                              </p:par>
                            </p:childTnLst>
                          </p:cTn>
                        </p:par>
                        <p:par>
                          <p:cTn id="37" fill="hold">
                            <p:stCondLst>
                              <p:cond delay="1250"/>
                            </p:stCondLst>
                            <p:childTnLst>
                              <p:par>
                                <p:cTn id="38" presetID="53" presetClass="entr" presetSubtype="528" fill="hold" grpId="0" nodeType="afterEffect">
                                  <p:stCondLst>
                                    <p:cond delay="0"/>
                                  </p:stCondLst>
                                  <p:childTnLst>
                                    <p:set>
                                      <p:cBhvr>
                                        <p:cTn id="39" dur="1" fill="hold">
                                          <p:stCondLst>
                                            <p:cond delay="0"/>
                                          </p:stCondLst>
                                        </p:cTn>
                                        <p:tgtEl>
                                          <p:spTgt spid="77"/>
                                        </p:tgtEl>
                                        <p:attrNameLst>
                                          <p:attrName>style.visibility</p:attrName>
                                        </p:attrNameLst>
                                      </p:cBhvr>
                                      <p:to>
                                        <p:strVal val="visible"/>
                                      </p:to>
                                    </p:set>
                                    <p:anim calcmode="lin" valueType="num">
                                      <p:cBhvr>
                                        <p:cTn id="40" dur="500" fill="hold"/>
                                        <p:tgtEl>
                                          <p:spTgt spid="77"/>
                                        </p:tgtEl>
                                        <p:attrNameLst>
                                          <p:attrName>ppt_w</p:attrName>
                                        </p:attrNameLst>
                                      </p:cBhvr>
                                      <p:tavLst>
                                        <p:tav tm="0">
                                          <p:val>
                                            <p:fltVal val="0"/>
                                          </p:val>
                                        </p:tav>
                                        <p:tav tm="100000">
                                          <p:val>
                                            <p:strVal val="#ppt_w"/>
                                          </p:val>
                                        </p:tav>
                                      </p:tavLst>
                                    </p:anim>
                                    <p:anim calcmode="lin" valueType="num">
                                      <p:cBhvr>
                                        <p:cTn id="41" dur="500" fill="hold"/>
                                        <p:tgtEl>
                                          <p:spTgt spid="77"/>
                                        </p:tgtEl>
                                        <p:attrNameLst>
                                          <p:attrName>ppt_h</p:attrName>
                                        </p:attrNameLst>
                                      </p:cBhvr>
                                      <p:tavLst>
                                        <p:tav tm="0">
                                          <p:val>
                                            <p:fltVal val="0"/>
                                          </p:val>
                                        </p:tav>
                                        <p:tav tm="100000">
                                          <p:val>
                                            <p:strVal val="#ppt_h"/>
                                          </p:val>
                                        </p:tav>
                                      </p:tavLst>
                                    </p:anim>
                                    <p:animEffect transition="in" filter="fade">
                                      <p:cBhvr>
                                        <p:cTn id="42" dur="500"/>
                                        <p:tgtEl>
                                          <p:spTgt spid="77"/>
                                        </p:tgtEl>
                                      </p:cBhvr>
                                    </p:animEffect>
                                    <p:anim calcmode="lin" valueType="num">
                                      <p:cBhvr>
                                        <p:cTn id="43" dur="500" fill="hold"/>
                                        <p:tgtEl>
                                          <p:spTgt spid="77"/>
                                        </p:tgtEl>
                                        <p:attrNameLst>
                                          <p:attrName>ppt_x</p:attrName>
                                        </p:attrNameLst>
                                      </p:cBhvr>
                                      <p:tavLst>
                                        <p:tav tm="0">
                                          <p:val>
                                            <p:fltVal val="0.5"/>
                                          </p:val>
                                        </p:tav>
                                        <p:tav tm="100000">
                                          <p:val>
                                            <p:strVal val="#ppt_x"/>
                                          </p:val>
                                        </p:tav>
                                      </p:tavLst>
                                    </p:anim>
                                    <p:anim calcmode="lin" valueType="num">
                                      <p:cBhvr>
                                        <p:cTn id="44" dur="500" fill="hold"/>
                                        <p:tgtEl>
                                          <p:spTgt spid="77"/>
                                        </p:tgtEl>
                                        <p:attrNameLst>
                                          <p:attrName>ppt_y</p:attrName>
                                        </p:attrNameLst>
                                      </p:cBhvr>
                                      <p:tavLst>
                                        <p:tav tm="0">
                                          <p:val>
                                            <p:fltVal val="0.5"/>
                                          </p:val>
                                        </p:tav>
                                        <p:tav tm="100000">
                                          <p:val>
                                            <p:strVal val="#ppt_y"/>
                                          </p:val>
                                        </p:tav>
                                      </p:tavLst>
                                    </p:anim>
                                  </p:childTnLst>
                                </p:cTn>
                              </p:par>
                            </p:childTnLst>
                          </p:cTn>
                        </p:par>
                        <p:par>
                          <p:cTn id="45" fill="hold">
                            <p:stCondLst>
                              <p:cond delay="1750"/>
                            </p:stCondLst>
                            <p:childTnLst>
                              <p:par>
                                <p:cTn id="46" presetID="53" presetClass="entr" presetSubtype="528" fill="hold" grpId="0" nodeType="afterEffect">
                                  <p:stCondLst>
                                    <p:cond delay="0"/>
                                  </p:stCondLst>
                                  <p:childTnLst>
                                    <p:set>
                                      <p:cBhvr>
                                        <p:cTn id="47" dur="1" fill="hold">
                                          <p:stCondLst>
                                            <p:cond delay="0"/>
                                          </p:stCondLst>
                                        </p:cTn>
                                        <p:tgtEl>
                                          <p:spTgt spid="1057"/>
                                        </p:tgtEl>
                                        <p:attrNameLst>
                                          <p:attrName>style.visibility</p:attrName>
                                        </p:attrNameLst>
                                      </p:cBhvr>
                                      <p:to>
                                        <p:strVal val="visible"/>
                                      </p:to>
                                    </p:set>
                                    <p:anim calcmode="lin" valueType="num">
                                      <p:cBhvr>
                                        <p:cTn id="48" dur="500" fill="hold"/>
                                        <p:tgtEl>
                                          <p:spTgt spid="1057"/>
                                        </p:tgtEl>
                                        <p:attrNameLst>
                                          <p:attrName>ppt_w</p:attrName>
                                        </p:attrNameLst>
                                      </p:cBhvr>
                                      <p:tavLst>
                                        <p:tav tm="0">
                                          <p:val>
                                            <p:fltVal val="0"/>
                                          </p:val>
                                        </p:tav>
                                        <p:tav tm="100000">
                                          <p:val>
                                            <p:strVal val="#ppt_w"/>
                                          </p:val>
                                        </p:tav>
                                      </p:tavLst>
                                    </p:anim>
                                    <p:anim calcmode="lin" valueType="num">
                                      <p:cBhvr>
                                        <p:cTn id="49" dur="500" fill="hold"/>
                                        <p:tgtEl>
                                          <p:spTgt spid="1057"/>
                                        </p:tgtEl>
                                        <p:attrNameLst>
                                          <p:attrName>ppt_h</p:attrName>
                                        </p:attrNameLst>
                                      </p:cBhvr>
                                      <p:tavLst>
                                        <p:tav tm="0">
                                          <p:val>
                                            <p:fltVal val="0"/>
                                          </p:val>
                                        </p:tav>
                                        <p:tav tm="100000">
                                          <p:val>
                                            <p:strVal val="#ppt_h"/>
                                          </p:val>
                                        </p:tav>
                                      </p:tavLst>
                                    </p:anim>
                                    <p:animEffect transition="in" filter="fade">
                                      <p:cBhvr>
                                        <p:cTn id="50" dur="500"/>
                                        <p:tgtEl>
                                          <p:spTgt spid="1057"/>
                                        </p:tgtEl>
                                      </p:cBhvr>
                                    </p:animEffect>
                                    <p:anim calcmode="lin" valueType="num">
                                      <p:cBhvr>
                                        <p:cTn id="51" dur="500" fill="hold"/>
                                        <p:tgtEl>
                                          <p:spTgt spid="1057"/>
                                        </p:tgtEl>
                                        <p:attrNameLst>
                                          <p:attrName>ppt_x</p:attrName>
                                        </p:attrNameLst>
                                      </p:cBhvr>
                                      <p:tavLst>
                                        <p:tav tm="0">
                                          <p:val>
                                            <p:fltVal val="0.5"/>
                                          </p:val>
                                        </p:tav>
                                        <p:tav tm="100000">
                                          <p:val>
                                            <p:strVal val="#ppt_x"/>
                                          </p:val>
                                        </p:tav>
                                      </p:tavLst>
                                    </p:anim>
                                    <p:anim calcmode="lin" valueType="num">
                                      <p:cBhvr>
                                        <p:cTn id="52" dur="500" fill="hold"/>
                                        <p:tgtEl>
                                          <p:spTgt spid="1057"/>
                                        </p:tgtEl>
                                        <p:attrNameLst>
                                          <p:attrName>ppt_y</p:attrName>
                                        </p:attrNameLst>
                                      </p:cBhvr>
                                      <p:tavLst>
                                        <p:tav tm="0">
                                          <p:val>
                                            <p:fltVal val="0.5"/>
                                          </p:val>
                                        </p:tav>
                                        <p:tav tm="100000">
                                          <p:val>
                                            <p:strVal val="#ppt_y"/>
                                          </p:val>
                                        </p:tav>
                                      </p:tavLst>
                                    </p:anim>
                                  </p:childTnLst>
                                </p:cTn>
                              </p:par>
                            </p:childTnLst>
                          </p:cTn>
                        </p:par>
                        <p:par>
                          <p:cTn id="53" fill="hold">
                            <p:stCondLst>
                              <p:cond delay="2250"/>
                            </p:stCondLst>
                            <p:childTnLst>
                              <p:par>
                                <p:cTn id="54" presetID="42" presetClass="entr" presetSubtype="0" fill="hold" grpId="0" nodeType="afterEffect">
                                  <p:stCondLst>
                                    <p:cond delay="0"/>
                                  </p:stCondLst>
                                  <p:childTnLst>
                                    <p:set>
                                      <p:cBhvr>
                                        <p:cTn id="55" dur="1" fill="hold">
                                          <p:stCondLst>
                                            <p:cond delay="0"/>
                                          </p:stCondLst>
                                        </p:cTn>
                                        <p:tgtEl>
                                          <p:spTgt spid="83"/>
                                        </p:tgtEl>
                                        <p:attrNameLst>
                                          <p:attrName>style.visibility</p:attrName>
                                        </p:attrNameLst>
                                      </p:cBhvr>
                                      <p:to>
                                        <p:strVal val="visible"/>
                                      </p:to>
                                    </p:set>
                                    <p:animEffect transition="in" filter="fade">
                                      <p:cBhvr>
                                        <p:cTn id="56" dur="1000"/>
                                        <p:tgtEl>
                                          <p:spTgt spid="83"/>
                                        </p:tgtEl>
                                      </p:cBhvr>
                                    </p:animEffect>
                                    <p:anim calcmode="lin" valueType="num">
                                      <p:cBhvr>
                                        <p:cTn id="57" dur="1000" fill="hold"/>
                                        <p:tgtEl>
                                          <p:spTgt spid="83"/>
                                        </p:tgtEl>
                                        <p:attrNameLst>
                                          <p:attrName>ppt_x</p:attrName>
                                        </p:attrNameLst>
                                      </p:cBhvr>
                                      <p:tavLst>
                                        <p:tav tm="0">
                                          <p:val>
                                            <p:strVal val="#ppt_x"/>
                                          </p:val>
                                        </p:tav>
                                        <p:tav tm="100000">
                                          <p:val>
                                            <p:strVal val="#ppt_x"/>
                                          </p:val>
                                        </p:tav>
                                      </p:tavLst>
                                    </p:anim>
                                    <p:anim calcmode="lin" valueType="num">
                                      <p:cBhvr>
                                        <p:cTn id="58" dur="1000" fill="hold"/>
                                        <p:tgtEl>
                                          <p:spTgt spid="83"/>
                                        </p:tgtEl>
                                        <p:attrNameLst>
                                          <p:attrName>ppt_y</p:attrName>
                                        </p:attrNameLst>
                                      </p:cBhvr>
                                      <p:tavLst>
                                        <p:tav tm="0">
                                          <p:val>
                                            <p:strVal val="#ppt_y+.1"/>
                                          </p:val>
                                        </p:tav>
                                        <p:tav tm="100000">
                                          <p:val>
                                            <p:strVal val="#ppt_y"/>
                                          </p:val>
                                        </p:tav>
                                      </p:tavLst>
                                    </p:anim>
                                  </p:childTnLst>
                                </p:cTn>
                              </p:par>
                            </p:childTnLst>
                          </p:cTn>
                        </p:par>
                        <p:par>
                          <p:cTn id="59" fill="hold">
                            <p:stCondLst>
                              <p:cond delay="3250"/>
                            </p:stCondLst>
                            <p:childTnLst>
                              <p:par>
                                <p:cTn id="60" presetID="53" presetClass="entr" presetSubtype="528" fill="hold" nodeType="afterEffect">
                                  <p:stCondLst>
                                    <p:cond delay="0"/>
                                  </p:stCondLst>
                                  <p:childTnLst>
                                    <p:set>
                                      <p:cBhvr>
                                        <p:cTn id="61" dur="1" fill="hold">
                                          <p:stCondLst>
                                            <p:cond delay="0"/>
                                          </p:stCondLst>
                                        </p:cTn>
                                        <p:tgtEl>
                                          <p:spTgt spid="63"/>
                                        </p:tgtEl>
                                        <p:attrNameLst>
                                          <p:attrName>style.visibility</p:attrName>
                                        </p:attrNameLst>
                                      </p:cBhvr>
                                      <p:to>
                                        <p:strVal val="visible"/>
                                      </p:to>
                                    </p:set>
                                    <p:anim calcmode="lin" valueType="num">
                                      <p:cBhvr>
                                        <p:cTn id="62" dur="500" fill="hold"/>
                                        <p:tgtEl>
                                          <p:spTgt spid="63"/>
                                        </p:tgtEl>
                                        <p:attrNameLst>
                                          <p:attrName>ppt_w</p:attrName>
                                        </p:attrNameLst>
                                      </p:cBhvr>
                                      <p:tavLst>
                                        <p:tav tm="0">
                                          <p:val>
                                            <p:fltVal val="0"/>
                                          </p:val>
                                        </p:tav>
                                        <p:tav tm="100000">
                                          <p:val>
                                            <p:strVal val="#ppt_w"/>
                                          </p:val>
                                        </p:tav>
                                      </p:tavLst>
                                    </p:anim>
                                    <p:anim calcmode="lin" valueType="num">
                                      <p:cBhvr>
                                        <p:cTn id="63" dur="500" fill="hold"/>
                                        <p:tgtEl>
                                          <p:spTgt spid="63"/>
                                        </p:tgtEl>
                                        <p:attrNameLst>
                                          <p:attrName>ppt_h</p:attrName>
                                        </p:attrNameLst>
                                      </p:cBhvr>
                                      <p:tavLst>
                                        <p:tav tm="0">
                                          <p:val>
                                            <p:fltVal val="0"/>
                                          </p:val>
                                        </p:tav>
                                        <p:tav tm="100000">
                                          <p:val>
                                            <p:strVal val="#ppt_h"/>
                                          </p:val>
                                        </p:tav>
                                      </p:tavLst>
                                    </p:anim>
                                    <p:animEffect transition="in" filter="fade">
                                      <p:cBhvr>
                                        <p:cTn id="64" dur="500"/>
                                        <p:tgtEl>
                                          <p:spTgt spid="63"/>
                                        </p:tgtEl>
                                      </p:cBhvr>
                                    </p:animEffect>
                                    <p:anim calcmode="lin" valueType="num">
                                      <p:cBhvr>
                                        <p:cTn id="65" dur="500" fill="hold"/>
                                        <p:tgtEl>
                                          <p:spTgt spid="63"/>
                                        </p:tgtEl>
                                        <p:attrNameLst>
                                          <p:attrName>ppt_x</p:attrName>
                                        </p:attrNameLst>
                                      </p:cBhvr>
                                      <p:tavLst>
                                        <p:tav tm="0">
                                          <p:val>
                                            <p:fltVal val="0.5"/>
                                          </p:val>
                                        </p:tav>
                                        <p:tav tm="100000">
                                          <p:val>
                                            <p:strVal val="#ppt_x"/>
                                          </p:val>
                                        </p:tav>
                                      </p:tavLst>
                                    </p:anim>
                                    <p:anim calcmode="lin" valueType="num">
                                      <p:cBhvr>
                                        <p:cTn id="66" dur="500" fill="hold"/>
                                        <p:tgtEl>
                                          <p:spTgt spid="63"/>
                                        </p:tgtEl>
                                        <p:attrNameLst>
                                          <p:attrName>ppt_y</p:attrName>
                                        </p:attrNameLst>
                                      </p:cBhvr>
                                      <p:tavLst>
                                        <p:tav tm="0">
                                          <p:val>
                                            <p:fltVal val="0.5"/>
                                          </p:val>
                                        </p:tav>
                                        <p:tav tm="100000">
                                          <p:val>
                                            <p:strVal val="#ppt_y"/>
                                          </p:val>
                                        </p:tav>
                                      </p:tavLst>
                                    </p:anim>
                                  </p:childTnLst>
                                </p:cTn>
                              </p:par>
                            </p:childTnLst>
                          </p:cTn>
                        </p:par>
                        <p:par>
                          <p:cTn id="67" fill="hold">
                            <p:stCondLst>
                              <p:cond delay="3750"/>
                            </p:stCondLst>
                            <p:childTnLst>
                              <p:par>
                                <p:cTn id="68" presetID="53" presetClass="entr" presetSubtype="528" fill="hold" grpId="0" nodeType="afterEffect">
                                  <p:stCondLst>
                                    <p:cond delay="0"/>
                                  </p:stCondLst>
                                  <p:childTnLst>
                                    <p:set>
                                      <p:cBhvr>
                                        <p:cTn id="69" dur="1" fill="hold">
                                          <p:stCondLst>
                                            <p:cond delay="0"/>
                                          </p:stCondLst>
                                        </p:cTn>
                                        <p:tgtEl>
                                          <p:spTgt spid="1054"/>
                                        </p:tgtEl>
                                        <p:attrNameLst>
                                          <p:attrName>style.visibility</p:attrName>
                                        </p:attrNameLst>
                                      </p:cBhvr>
                                      <p:to>
                                        <p:strVal val="visible"/>
                                      </p:to>
                                    </p:set>
                                    <p:anim calcmode="lin" valueType="num">
                                      <p:cBhvr>
                                        <p:cTn id="70" dur="500" fill="hold"/>
                                        <p:tgtEl>
                                          <p:spTgt spid="1054"/>
                                        </p:tgtEl>
                                        <p:attrNameLst>
                                          <p:attrName>ppt_w</p:attrName>
                                        </p:attrNameLst>
                                      </p:cBhvr>
                                      <p:tavLst>
                                        <p:tav tm="0">
                                          <p:val>
                                            <p:fltVal val="0"/>
                                          </p:val>
                                        </p:tav>
                                        <p:tav tm="100000">
                                          <p:val>
                                            <p:strVal val="#ppt_w"/>
                                          </p:val>
                                        </p:tav>
                                      </p:tavLst>
                                    </p:anim>
                                    <p:anim calcmode="lin" valueType="num">
                                      <p:cBhvr>
                                        <p:cTn id="71" dur="500" fill="hold"/>
                                        <p:tgtEl>
                                          <p:spTgt spid="1054"/>
                                        </p:tgtEl>
                                        <p:attrNameLst>
                                          <p:attrName>ppt_h</p:attrName>
                                        </p:attrNameLst>
                                      </p:cBhvr>
                                      <p:tavLst>
                                        <p:tav tm="0">
                                          <p:val>
                                            <p:fltVal val="0"/>
                                          </p:val>
                                        </p:tav>
                                        <p:tav tm="100000">
                                          <p:val>
                                            <p:strVal val="#ppt_h"/>
                                          </p:val>
                                        </p:tav>
                                      </p:tavLst>
                                    </p:anim>
                                    <p:animEffect transition="in" filter="fade">
                                      <p:cBhvr>
                                        <p:cTn id="72" dur="500"/>
                                        <p:tgtEl>
                                          <p:spTgt spid="1054"/>
                                        </p:tgtEl>
                                      </p:cBhvr>
                                    </p:animEffect>
                                    <p:anim calcmode="lin" valueType="num">
                                      <p:cBhvr>
                                        <p:cTn id="73" dur="500" fill="hold"/>
                                        <p:tgtEl>
                                          <p:spTgt spid="1054"/>
                                        </p:tgtEl>
                                        <p:attrNameLst>
                                          <p:attrName>ppt_x</p:attrName>
                                        </p:attrNameLst>
                                      </p:cBhvr>
                                      <p:tavLst>
                                        <p:tav tm="0">
                                          <p:val>
                                            <p:fltVal val="0.5"/>
                                          </p:val>
                                        </p:tav>
                                        <p:tav tm="100000">
                                          <p:val>
                                            <p:strVal val="#ppt_x"/>
                                          </p:val>
                                        </p:tav>
                                      </p:tavLst>
                                    </p:anim>
                                    <p:anim calcmode="lin" valueType="num">
                                      <p:cBhvr>
                                        <p:cTn id="74" dur="500" fill="hold"/>
                                        <p:tgtEl>
                                          <p:spTgt spid="1054"/>
                                        </p:tgtEl>
                                        <p:attrNameLst>
                                          <p:attrName>ppt_y</p:attrName>
                                        </p:attrNameLst>
                                      </p:cBhvr>
                                      <p:tavLst>
                                        <p:tav tm="0">
                                          <p:val>
                                            <p:fltVal val="0.5"/>
                                          </p:val>
                                        </p:tav>
                                        <p:tav tm="100000">
                                          <p:val>
                                            <p:strVal val="#ppt_y"/>
                                          </p:val>
                                        </p:tav>
                                      </p:tavLst>
                                    </p:anim>
                                  </p:childTnLst>
                                </p:cTn>
                              </p:par>
                            </p:childTnLst>
                          </p:cTn>
                        </p:par>
                        <p:par>
                          <p:cTn id="75" fill="hold">
                            <p:stCondLst>
                              <p:cond delay="4250"/>
                            </p:stCondLst>
                            <p:childTnLst>
                              <p:par>
                                <p:cTn id="76" presetID="42" presetClass="entr" presetSubtype="0" fill="hold" grpId="0" nodeType="afterEffect">
                                  <p:stCondLst>
                                    <p:cond delay="0"/>
                                  </p:stCondLst>
                                  <p:childTnLst>
                                    <p:set>
                                      <p:cBhvr>
                                        <p:cTn id="77" dur="1" fill="hold">
                                          <p:stCondLst>
                                            <p:cond delay="0"/>
                                          </p:stCondLst>
                                        </p:cTn>
                                        <p:tgtEl>
                                          <p:spTgt spid="86"/>
                                        </p:tgtEl>
                                        <p:attrNameLst>
                                          <p:attrName>style.visibility</p:attrName>
                                        </p:attrNameLst>
                                      </p:cBhvr>
                                      <p:to>
                                        <p:strVal val="visible"/>
                                      </p:to>
                                    </p:set>
                                    <p:animEffect transition="in" filter="fade">
                                      <p:cBhvr>
                                        <p:cTn id="78" dur="1000"/>
                                        <p:tgtEl>
                                          <p:spTgt spid="86"/>
                                        </p:tgtEl>
                                      </p:cBhvr>
                                    </p:animEffect>
                                    <p:anim calcmode="lin" valueType="num">
                                      <p:cBhvr>
                                        <p:cTn id="79" dur="1000" fill="hold"/>
                                        <p:tgtEl>
                                          <p:spTgt spid="86"/>
                                        </p:tgtEl>
                                        <p:attrNameLst>
                                          <p:attrName>ppt_x</p:attrName>
                                        </p:attrNameLst>
                                      </p:cBhvr>
                                      <p:tavLst>
                                        <p:tav tm="0">
                                          <p:val>
                                            <p:strVal val="#ppt_x"/>
                                          </p:val>
                                        </p:tav>
                                        <p:tav tm="100000">
                                          <p:val>
                                            <p:strVal val="#ppt_x"/>
                                          </p:val>
                                        </p:tav>
                                      </p:tavLst>
                                    </p:anim>
                                    <p:anim calcmode="lin" valueType="num">
                                      <p:cBhvr>
                                        <p:cTn id="80" dur="1000" fill="hold"/>
                                        <p:tgtEl>
                                          <p:spTgt spid="86"/>
                                        </p:tgtEl>
                                        <p:attrNameLst>
                                          <p:attrName>ppt_y</p:attrName>
                                        </p:attrNameLst>
                                      </p:cBhvr>
                                      <p:tavLst>
                                        <p:tav tm="0">
                                          <p:val>
                                            <p:strVal val="#ppt_y+.1"/>
                                          </p:val>
                                        </p:tav>
                                        <p:tav tm="100000">
                                          <p:val>
                                            <p:strVal val="#ppt_y"/>
                                          </p:val>
                                        </p:tav>
                                      </p:tavLst>
                                    </p:anim>
                                  </p:childTnLst>
                                </p:cTn>
                              </p:par>
                            </p:childTnLst>
                          </p:cTn>
                        </p:par>
                        <p:par>
                          <p:cTn id="81" fill="hold">
                            <p:stCondLst>
                              <p:cond delay="5250"/>
                            </p:stCondLst>
                            <p:childTnLst>
                              <p:par>
                                <p:cTn id="82" presetID="53" presetClass="entr" presetSubtype="528" fill="hold" nodeType="afterEffect">
                                  <p:stCondLst>
                                    <p:cond delay="0"/>
                                  </p:stCondLst>
                                  <p:childTnLst>
                                    <p:set>
                                      <p:cBhvr>
                                        <p:cTn id="83" dur="1" fill="hold">
                                          <p:stCondLst>
                                            <p:cond delay="0"/>
                                          </p:stCondLst>
                                        </p:cTn>
                                        <p:tgtEl>
                                          <p:spTgt spid="67"/>
                                        </p:tgtEl>
                                        <p:attrNameLst>
                                          <p:attrName>style.visibility</p:attrName>
                                        </p:attrNameLst>
                                      </p:cBhvr>
                                      <p:to>
                                        <p:strVal val="visible"/>
                                      </p:to>
                                    </p:set>
                                    <p:anim calcmode="lin" valueType="num">
                                      <p:cBhvr>
                                        <p:cTn id="84" dur="500" fill="hold"/>
                                        <p:tgtEl>
                                          <p:spTgt spid="67"/>
                                        </p:tgtEl>
                                        <p:attrNameLst>
                                          <p:attrName>ppt_w</p:attrName>
                                        </p:attrNameLst>
                                      </p:cBhvr>
                                      <p:tavLst>
                                        <p:tav tm="0">
                                          <p:val>
                                            <p:fltVal val="0"/>
                                          </p:val>
                                        </p:tav>
                                        <p:tav tm="100000">
                                          <p:val>
                                            <p:strVal val="#ppt_w"/>
                                          </p:val>
                                        </p:tav>
                                      </p:tavLst>
                                    </p:anim>
                                    <p:anim calcmode="lin" valueType="num">
                                      <p:cBhvr>
                                        <p:cTn id="85" dur="500" fill="hold"/>
                                        <p:tgtEl>
                                          <p:spTgt spid="67"/>
                                        </p:tgtEl>
                                        <p:attrNameLst>
                                          <p:attrName>ppt_h</p:attrName>
                                        </p:attrNameLst>
                                      </p:cBhvr>
                                      <p:tavLst>
                                        <p:tav tm="0">
                                          <p:val>
                                            <p:fltVal val="0"/>
                                          </p:val>
                                        </p:tav>
                                        <p:tav tm="100000">
                                          <p:val>
                                            <p:strVal val="#ppt_h"/>
                                          </p:val>
                                        </p:tav>
                                      </p:tavLst>
                                    </p:anim>
                                    <p:animEffect transition="in" filter="fade">
                                      <p:cBhvr>
                                        <p:cTn id="86" dur="500"/>
                                        <p:tgtEl>
                                          <p:spTgt spid="67"/>
                                        </p:tgtEl>
                                      </p:cBhvr>
                                    </p:animEffect>
                                    <p:anim calcmode="lin" valueType="num">
                                      <p:cBhvr>
                                        <p:cTn id="87" dur="500" fill="hold"/>
                                        <p:tgtEl>
                                          <p:spTgt spid="67"/>
                                        </p:tgtEl>
                                        <p:attrNameLst>
                                          <p:attrName>ppt_x</p:attrName>
                                        </p:attrNameLst>
                                      </p:cBhvr>
                                      <p:tavLst>
                                        <p:tav tm="0">
                                          <p:val>
                                            <p:fltVal val="0.5"/>
                                          </p:val>
                                        </p:tav>
                                        <p:tav tm="100000">
                                          <p:val>
                                            <p:strVal val="#ppt_x"/>
                                          </p:val>
                                        </p:tav>
                                      </p:tavLst>
                                    </p:anim>
                                    <p:anim calcmode="lin" valueType="num">
                                      <p:cBhvr>
                                        <p:cTn id="88" dur="500" fill="hold"/>
                                        <p:tgtEl>
                                          <p:spTgt spid="67"/>
                                        </p:tgtEl>
                                        <p:attrNameLst>
                                          <p:attrName>ppt_y</p:attrName>
                                        </p:attrNameLst>
                                      </p:cBhvr>
                                      <p:tavLst>
                                        <p:tav tm="0">
                                          <p:val>
                                            <p:fltVal val="0.5"/>
                                          </p:val>
                                        </p:tav>
                                        <p:tav tm="100000">
                                          <p:val>
                                            <p:strVal val="#ppt_y"/>
                                          </p:val>
                                        </p:tav>
                                      </p:tavLst>
                                    </p:anim>
                                  </p:childTnLst>
                                </p:cTn>
                              </p:par>
                            </p:childTnLst>
                          </p:cTn>
                        </p:par>
                        <p:par>
                          <p:cTn id="89" fill="hold">
                            <p:stCondLst>
                              <p:cond delay="5750"/>
                            </p:stCondLst>
                            <p:childTnLst>
                              <p:par>
                                <p:cTn id="90" presetID="53" presetClass="entr" presetSubtype="528" fill="hold" grpId="0" nodeType="afterEffect">
                                  <p:stCondLst>
                                    <p:cond delay="0"/>
                                  </p:stCondLst>
                                  <p:childTnLst>
                                    <p:set>
                                      <p:cBhvr>
                                        <p:cTn id="91" dur="1" fill="hold">
                                          <p:stCondLst>
                                            <p:cond delay="0"/>
                                          </p:stCondLst>
                                        </p:cTn>
                                        <p:tgtEl>
                                          <p:spTgt spid="1058"/>
                                        </p:tgtEl>
                                        <p:attrNameLst>
                                          <p:attrName>style.visibility</p:attrName>
                                        </p:attrNameLst>
                                      </p:cBhvr>
                                      <p:to>
                                        <p:strVal val="visible"/>
                                      </p:to>
                                    </p:set>
                                    <p:anim calcmode="lin" valueType="num">
                                      <p:cBhvr>
                                        <p:cTn id="92" dur="500" fill="hold"/>
                                        <p:tgtEl>
                                          <p:spTgt spid="1058"/>
                                        </p:tgtEl>
                                        <p:attrNameLst>
                                          <p:attrName>ppt_w</p:attrName>
                                        </p:attrNameLst>
                                      </p:cBhvr>
                                      <p:tavLst>
                                        <p:tav tm="0">
                                          <p:val>
                                            <p:fltVal val="0"/>
                                          </p:val>
                                        </p:tav>
                                        <p:tav tm="100000">
                                          <p:val>
                                            <p:strVal val="#ppt_w"/>
                                          </p:val>
                                        </p:tav>
                                      </p:tavLst>
                                    </p:anim>
                                    <p:anim calcmode="lin" valueType="num">
                                      <p:cBhvr>
                                        <p:cTn id="93" dur="500" fill="hold"/>
                                        <p:tgtEl>
                                          <p:spTgt spid="1058"/>
                                        </p:tgtEl>
                                        <p:attrNameLst>
                                          <p:attrName>ppt_h</p:attrName>
                                        </p:attrNameLst>
                                      </p:cBhvr>
                                      <p:tavLst>
                                        <p:tav tm="0">
                                          <p:val>
                                            <p:fltVal val="0"/>
                                          </p:val>
                                        </p:tav>
                                        <p:tav tm="100000">
                                          <p:val>
                                            <p:strVal val="#ppt_h"/>
                                          </p:val>
                                        </p:tav>
                                      </p:tavLst>
                                    </p:anim>
                                    <p:animEffect transition="in" filter="fade">
                                      <p:cBhvr>
                                        <p:cTn id="94" dur="500"/>
                                        <p:tgtEl>
                                          <p:spTgt spid="1058"/>
                                        </p:tgtEl>
                                      </p:cBhvr>
                                    </p:animEffect>
                                    <p:anim calcmode="lin" valueType="num">
                                      <p:cBhvr>
                                        <p:cTn id="95" dur="500" fill="hold"/>
                                        <p:tgtEl>
                                          <p:spTgt spid="1058"/>
                                        </p:tgtEl>
                                        <p:attrNameLst>
                                          <p:attrName>ppt_x</p:attrName>
                                        </p:attrNameLst>
                                      </p:cBhvr>
                                      <p:tavLst>
                                        <p:tav tm="0">
                                          <p:val>
                                            <p:fltVal val="0.5"/>
                                          </p:val>
                                        </p:tav>
                                        <p:tav tm="100000">
                                          <p:val>
                                            <p:strVal val="#ppt_x"/>
                                          </p:val>
                                        </p:tav>
                                      </p:tavLst>
                                    </p:anim>
                                    <p:anim calcmode="lin" valueType="num">
                                      <p:cBhvr>
                                        <p:cTn id="96" dur="500" fill="hold"/>
                                        <p:tgtEl>
                                          <p:spTgt spid="1058"/>
                                        </p:tgtEl>
                                        <p:attrNameLst>
                                          <p:attrName>ppt_y</p:attrName>
                                        </p:attrNameLst>
                                      </p:cBhvr>
                                      <p:tavLst>
                                        <p:tav tm="0">
                                          <p:val>
                                            <p:fltVal val="0.5"/>
                                          </p:val>
                                        </p:tav>
                                        <p:tav tm="100000">
                                          <p:val>
                                            <p:strVal val="#ppt_y"/>
                                          </p:val>
                                        </p:tav>
                                      </p:tavLst>
                                    </p:anim>
                                  </p:childTnLst>
                                </p:cTn>
                              </p:par>
                            </p:childTnLst>
                          </p:cTn>
                        </p:par>
                        <p:par>
                          <p:cTn id="97" fill="hold">
                            <p:stCondLst>
                              <p:cond delay="6250"/>
                            </p:stCondLst>
                            <p:childTnLst>
                              <p:par>
                                <p:cTn id="98" presetID="42" presetClass="entr" presetSubtype="0" fill="hold" grpId="0" nodeType="afterEffect">
                                  <p:stCondLst>
                                    <p:cond delay="0"/>
                                  </p:stCondLst>
                                  <p:childTnLst>
                                    <p:set>
                                      <p:cBhvr>
                                        <p:cTn id="99" dur="1" fill="hold">
                                          <p:stCondLst>
                                            <p:cond delay="0"/>
                                          </p:stCondLst>
                                        </p:cTn>
                                        <p:tgtEl>
                                          <p:spTgt spid="84"/>
                                        </p:tgtEl>
                                        <p:attrNameLst>
                                          <p:attrName>style.visibility</p:attrName>
                                        </p:attrNameLst>
                                      </p:cBhvr>
                                      <p:to>
                                        <p:strVal val="visible"/>
                                      </p:to>
                                    </p:set>
                                    <p:animEffect transition="in" filter="fade">
                                      <p:cBhvr>
                                        <p:cTn id="100" dur="1000"/>
                                        <p:tgtEl>
                                          <p:spTgt spid="84"/>
                                        </p:tgtEl>
                                      </p:cBhvr>
                                    </p:animEffect>
                                    <p:anim calcmode="lin" valueType="num">
                                      <p:cBhvr>
                                        <p:cTn id="101" dur="1000" fill="hold"/>
                                        <p:tgtEl>
                                          <p:spTgt spid="84"/>
                                        </p:tgtEl>
                                        <p:attrNameLst>
                                          <p:attrName>ppt_x</p:attrName>
                                        </p:attrNameLst>
                                      </p:cBhvr>
                                      <p:tavLst>
                                        <p:tav tm="0">
                                          <p:val>
                                            <p:strVal val="#ppt_x"/>
                                          </p:val>
                                        </p:tav>
                                        <p:tav tm="100000">
                                          <p:val>
                                            <p:strVal val="#ppt_x"/>
                                          </p:val>
                                        </p:tav>
                                      </p:tavLst>
                                    </p:anim>
                                    <p:anim calcmode="lin" valueType="num">
                                      <p:cBhvr>
                                        <p:cTn id="102" dur="1000" fill="hold"/>
                                        <p:tgtEl>
                                          <p:spTgt spid="84"/>
                                        </p:tgtEl>
                                        <p:attrNameLst>
                                          <p:attrName>ppt_y</p:attrName>
                                        </p:attrNameLst>
                                      </p:cBhvr>
                                      <p:tavLst>
                                        <p:tav tm="0">
                                          <p:val>
                                            <p:strVal val="#ppt_y+.1"/>
                                          </p:val>
                                        </p:tav>
                                        <p:tav tm="100000">
                                          <p:val>
                                            <p:strVal val="#ppt_y"/>
                                          </p:val>
                                        </p:tav>
                                      </p:tavLst>
                                    </p:anim>
                                  </p:childTnLst>
                                </p:cTn>
                              </p:par>
                            </p:childTnLst>
                          </p:cTn>
                        </p:par>
                        <p:par>
                          <p:cTn id="103" fill="hold">
                            <p:stCondLst>
                              <p:cond delay="7250"/>
                            </p:stCondLst>
                            <p:childTnLst>
                              <p:par>
                                <p:cTn id="104" presetID="53" presetClass="entr" presetSubtype="528" fill="hold" nodeType="afterEffect">
                                  <p:stCondLst>
                                    <p:cond delay="0"/>
                                  </p:stCondLst>
                                  <p:childTnLst>
                                    <p:set>
                                      <p:cBhvr>
                                        <p:cTn id="105" dur="1" fill="hold">
                                          <p:stCondLst>
                                            <p:cond delay="0"/>
                                          </p:stCondLst>
                                        </p:cTn>
                                        <p:tgtEl>
                                          <p:spTgt spid="70"/>
                                        </p:tgtEl>
                                        <p:attrNameLst>
                                          <p:attrName>style.visibility</p:attrName>
                                        </p:attrNameLst>
                                      </p:cBhvr>
                                      <p:to>
                                        <p:strVal val="visible"/>
                                      </p:to>
                                    </p:set>
                                    <p:anim calcmode="lin" valueType="num">
                                      <p:cBhvr>
                                        <p:cTn id="106" dur="500" fill="hold"/>
                                        <p:tgtEl>
                                          <p:spTgt spid="70"/>
                                        </p:tgtEl>
                                        <p:attrNameLst>
                                          <p:attrName>ppt_w</p:attrName>
                                        </p:attrNameLst>
                                      </p:cBhvr>
                                      <p:tavLst>
                                        <p:tav tm="0">
                                          <p:val>
                                            <p:fltVal val="0"/>
                                          </p:val>
                                        </p:tav>
                                        <p:tav tm="100000">
                                          <p:val>
                                            <p:strVal val="#ppt_w"/>
                                          </p:val>
                                        </p:tav>
                                      </p:tavLst>
                                    </p:anim>
                                    <p:anim calcmode="lin" valueType="num">
                                      <p:cBhvr>
                                        <p:cTn id="107" dur="500" fill="hold"/>
                                        <p:tgtEl>
                                          <p:spTgt spid="70"/>
                                        </p:tgtEl>
                                        <p:attrNameLst>
                                          <p:attrName>ppt_h</p:attrName>
                                        </p:attrNameLst>
                                      </p:cBhvr>
                                      <p:tavLst>
                                        <p:tav tm="0">
                                          <p:val>
                                            <p:fltVal val="0"/>
                                          </p:val>
                                        </p:tav>
                                        <p:tav tm="100000">
                                          <p:val>
                                            <p:strVal val="#ppt_h"/>
                                          </p:val>
                                        </p:tav>
                                      </p:tavLst>
                                    </p:anim>
                                    <p:animEffect transition="in" filter="fade">
                                      <p:cBhvr>
                                        <p:cTn id="108" dur="500"/>
                                        <p:tgtEl>
                                          <p:spTgt spid="70"/>
                                        </p:tgtEl>
                                      </p:cBhvr>
                                    </p:animEffect>
                                    <p:anim calcmode="lin" valueType="num">
                                      <p:cBhvr>
                                        <p:cTn id="109" dur="500" fill="hold"/>
                                        <p:tgtEl>
                                          <p:spTgt spid="70"/>
                                        </p:tgtEl>
                                        <p:attrNameLst>
                                          <p:attrName>ppt_x</p:attrName>
                                        </p:attrNameLst>
                                      </p:cBhvr>
                                      <p:tavLst>
                                        <p:tav tm="0">
                                          <p:val>
                                            <p:fltVal val="0.5"/>
                                          </p:val>
                                        </p:tav>
                                        <p:tav tm="100000">
                                          <p:val>
                                            <p:strVal val="#ppt_x"/>
                                          </p:val>
                                        </p:tav>
                                      </p:tavLst>
                                    </p:anim>
                                    <p:anim calcmode="lin" valueType="num">
                                      <p:cBhvr>
                                        <p:cTn id="110" dur="500" fill="hold"/>
                                        <p:tgtEl>
                                          <p:spTgt spid="70"/>
                                        </p:tgtEl>
                                        <p:attrNameLst>
                                          <p:attrName>ppt_y</p:attrName>
                                        </p:attrNameLst>
                                      </p:cBhvr>
                                      <p:tavLst>
                                        <p:tav tm="0">
                                          <p:val>
                                            <p:fltVal val="0.5"/>
                                          </p:val>
                                        </p:tav>
                                        <p:tav tm="100000">
                                          <p:val>
                                            <p:strVal val="#ppt_y"/>
                                          </p:val>
                                        </p:tav>
                                      </p:tavLst>
                                    </p:anim>
                                  </p:childTnLst>
                                </p:cTn>
                              </p:par>
                            </p:childTnLst>
                          </p:cTn>
                        </p:par>
                        <p:par>
                          <p:cTn id="111" fill="hold">
                            <p:stCondLst>
                              <p:cond delay="7750"/>
                            </p:stCondLst>
                            <p:childTnLst>
                              <p:par>
                                <p:cTn id="112" presetID="53" presetClass="entr" presetSubtype="528" fill="hold" grpId="0" nodeType="afterEffect">
                                  <p:stCondLst>
                                    <p:cond delay="0"/>
                                  </p:stCondLst>
                                  <p:childTnLst>
                                    <p:set>
                                      <p:cBhvr>
                                        <p:cTn id="113" dur="1" fill="hold">
                                          <p:stCondLst>
                                            <p:cond delay="0"/>
                                          </p:stCondLst>
                                        </p:cTn>
                                        <p:tgtEl>
                                          <p:spTgt spid="1056"/>
                                        </p:tgtEl>
                                        <p:attrNameLst>
                                          <p:attrName>style.visibility</p:attrName>
                                        </p:attrNameLst>
                                      </p:cBhvr>
                                      <p:to>
                                        <p:strVal val="visible"/>
                                      </p:to>
                                    </p:set>
                                    <p:anim calcmode="lin" valueType="num">
                                      <p:cBhvr>
                                        <p:cTn id="114" dur="500" fill="hold"/>
                                        <p:tgtEl>
                                          <p:spTgt spid="1056"/>
                                        </p:tgtEl>
                                        <p:attrNameLst>
                                          <p:attrName>ppt_w</p:attrName>
                                        </p:attrNameLst>
                                      </p:cBhvr>
                                      <p:tavLst>
                                        <p:tav tm="0">
                                          <p:val>
                                            <p:fltVal val="0"/>
                                          </p:val>
                                        </p:tav>
                                        <p:tav tm="100000">
                                          <p:val>
                                            <p:strVal val="#ppt_w"/>
                                          </p:val>
                                        </p:tav>
                                      </p:tavLst>
                                    </p:anim>
                                    <p:anim calcmode="lin" valueType="num">
                                      <p:cBhvr>
                                        <p:cTn id="115" dur="500" fill="hold"/>
                                        <p:tgtEl>
                                          <p:spTgt spid="1056"/>
                                        </p:tgtEl>
                                        <p:attrNameLst>
                                          <p:attrName>ppt_h</p:attrName>
                                        </p:attrNameLst>
                                      </p:cBhvr>
                                      <p:tavLst>
                                        <p:tav tm="0">
                                          <p:val>
                                            <p:fltVal val="0"/>
                                          </p:val>
                                        </p:tav>
                                        <p:tav tm="100000">
                                          <p:val>
                                            <p:strVal val="#ppt_h"/>
                                          </p:val>
                                        </p:tav>
                                      </p:tavLst>
                                    </p:anim>
                                    <p:animEffect transition="in" filter="fade">
                                      <p:cBhvr>
                                        <p:cTn id="116" dur="500"/>
                                        <p:tgtEl>
                                          <p:spTgt spid="1056"/>
                                        </p:tgtEl>
                                      </p:cBhvr>
                                    </p:animEffect>
                                    <p:anim calcmode="lin" valueType="num">
                                      <p:cBhvr>
                                        <p:cTn id="117" dur="500" fill="hold"/>
                                        <p:tgtEl>
                                          <p:spTgt spid="1056"/>
                                        </p:tgtEl>
                                        <p:attrNameLst>
                                          <p:attrName>ppt_x</p:attrName>
                                        </p:attrNameLst>
                                      </p:cBhvr>
                                      <p:tavLst>
                                        <p:tav tm="0">
                                          <p:val>
                                            <p:fltVal val="0.5"/>
                                          </p:val>
                                        </p:tav>
                                        <p:tav tm="100000">
                                          <p:val>
                                            <p:strVal val="#ppt_x"/>
                                          </p:val>
                                        </p:tav>
                                      </p:tavLst>
                                    </p:anim>
                                    <p:anim calcmode="lin" valueType="num">
                                      <p:cBhvr>
                                        <p:cTn id="118" dur="500" fill="hold"/>
                                        <p:tgtEl>
                                          <p:spTgt spid="1056"/>
                                        </p:tgtEl>
                                        <p:attrNameLst>
                                          <p:attrName>ppt_y</p:attrName>
                                        </p:attrNameLst>
                                      </p:cBhvr>
                                      <p:tavLst>
                                        <p:tav tm="0">
                                          <p:val>
                                            <p:fltVal val="0.5"/>
                                          </p:val>
                                        </p:tav>
                                        <p:tav tm="100000">
                                          <p:val>
                                            <p:strVal val="#ppt_y"/>
                                          </p:val>
                                        </p:tav>
                                      </p:tavLst>
                                    </p:anim>
                                  </p:childTnLst>
                                </p:cTn>
                              </p:par>
                            </p:childTnLst>
                          </p:cTn>
                        </p:par>
                        <p:par>
                          <p:cTn id="119" fill="hold">
                            <p:stCondLst>
                              <p:cond delay="8250"/>
                            </p:stCondLst>
                            <p:childTnLst>
                              <p:par>
                                <p:cTn id="120" presetID="42" presetClass="entr" presetSubtype="0" fill="hold" grpId="0" nodeType="afterEffect">
                                  <p:stCondLst>
                                    <p:cond delay="0"/>
                                  </p:stCondLst>
                                  <p:childTnLst>
                                    <p:set>
                                      <p:cBhvr>
                                        <p:cTn id="121" dur="1" fill="hold">
                                          <p:stCondLst>
                                            <p:cond delay="0"/>
                                          </p:stCondLst>
                                        </p:cTn>
                                        <p:tgtEl>
                                          <p:spTgt spid="87"/>
                                        </p:tgtEl>
                                        <p:attrNameLst>
                                          <p:attrName>style.visibility</p:attrName>
                                        </p:attrNameLst>
                                      </p:cBhvr>
                                      <p:to>
                                        <p:strVal val="visible"/>
                                      </p:to>
                                    </p:set>
                                    <p:animEffect transition="in" filter="fade">
                                      <p:cBhvr>
                                        <p:cTn id="122" dur="1000"/>
                                        <p:tgtEl>
                                          <p:spTgt spid="87"/>
                                        </p:tgtEl>
                                      </p:cBhvr>
                                    </p:animEffect>
                                    <p:anim calcmode="lin" valueType="num">
                                      <p:cBhvr>
                                        <p:cTn id="123" dur="1000" fill="hold"/>
                                        <p:tgtEl>
                                          <p:spTgt spid="87"/>
                                        </p:tgtEl>
                                        <p:attrNameLst>
                                          <p:attrName>ppt_x</p:attrName>
                                        </p:attrNameLst>
                                      </p:cBhvr>
                                      <p:tavLst>
                                        <p:tav tm="0">
                                          <p:val>
                                            <p:strVal val="#ppt_x"/>
                                          </p:val>
                                        </p:tav>
                                        <p:tav tm="100000">
                                          <p:val>
                                            <p:strVal val="#ppt_x"/>
                                          </p:val>
                                        </p:tav>
                                      </p:tavLst>
                                    </p:anim>
                                    <p:anim calcmode="lin" valueType="num">
                                      <p:cBhvr>
                                        <p:cTn id="124" dur="1000" fill="hold"/>
                                        <p:tgtEl>
                                          <p:spTgt spid="87"/>
                                        </p:tgtEl>
                                        <p:attrNameLst>
                                          <p:attrName>ppt_y</p:attrName>
                                        </p:attrNameLst>
                                      </p:cBhvr>
                                      <p:tavLst>
                                        <p:tav tm="0">
                                          <p:val>
                                            <p:strVal val="#ppt_y+.1"/>
                                          </p:val>
                                        </p:tav>
                                        <p:tav tm="100000">
                                          <p:val>
                                            <p:strVal val="#ppt_y"/>
                                          </p:val>
                                        </p:tav>
                                      </p:tavLst>
                                    </p:anim>
                                  </p:childTnLst>
                                </p:cTn>
                              </p:par>
                            </p:childTnLst>
                          </p:cTn>
                        </p:par>
                        <p:par>
                          <p:cTn id="125" fill="hold">
                            <p:stCondLst>
                              <p:cond delay="9250"/>
                            </p:stCondLst>
                            <p:childTnLst>
                              <p:par>
                                <p:cTn id="126" presetID="53" presetClass="entr" presetSubtype="528" fill="hold" nodeType="afterEffect">
                                  <p:stCondLst>
                                    <p:cond delay="0"/>
                                  </p:stCondLst>
                                  <p:childTnLst>
                                    <p:set>
                                      <p:cBhvr>
                                        <p:cTn id="127" dur="1" fill="hold">
                                          <p:stCondLst>
                                            <p:cond delay="0"/>
                                          </p:stCondLst>
                                        </p:cTn>
                                        <p:tgtEl>
                                          <p:spTgt spid="78"/>
                                        </p:tgtEl>
                                        <p:attrNameLst>
                                          <p:attrName>style.visibility</p:attrName>
                                        </p:attrNameLst>
                                      </p:cBhvr>
                                      <p:to>
                                        <p:strVal val="visible"/>
                                      </p:to>
                                    </p:set>
                                    <p:anim calcmode="lin" valueType="num">
                                      <p:cBhvr>
                                        <p:cTn id="128" dur="500" fill="hold"/>
                                        <p:tgtEl>
                                          <p:spTgt spid="78"/>
                                        </p:tgtEl>
                                        <p:attrNameLst>
                                          <p:attrName>ppt_w</p:attrName>
                                        </p:attrNameLst>
                                      </p:cBhvr>
                                      <p:tavLst>
                                        <p:tav tm="0">
                                          <p:val>
                                            <p:fltVal val="0"/>
                                          </p:val>
                                        </p:tav>
                                        <p:tav tm="100000">
                                          <p:val>
                                            <p:strVal val="#ppt_w"/>
                                          </p:val>
                                        </p:tav>
                                      </p:tavLst>
                                    </p:anim>
                                    <p:anim calcmode="lin" valueType="num">
                                      <p:cBhvr>
                                        <p:cTn id="129" dur="500" fill="hold"/>
                                        <p:tgtEl>
                                          <p:spTgt spid="78"/>
                                        </p:tgtEl>
                                        <p:attrNameLst>
                                          <p:attrName>ppt_h</p:attrName>
                                        </p:attrNameLst>
                                      </p:cBhvr>
                                      <p:tavLst>
                                        <p:tav tm="0">
                                          <p:val>
                                            <p:fltVal val="0"/>
                                          </p:val>
                                        </p:tav>
                                        <p:tav tm="100000">
                                          <p:val>
                                            <p:strVal val="#ppt_h"/>
                                          </p:val>
                                        </p:tav>
                                      </p:tavLst>
                                    </p:anim>
                                    <p:animEffect transition="in" filter="fade">
                                      <p:cBhvr>
                                        <p:cTn id="130" dur="500"/>
                                        <p:tgtEl>
                                          <p:spTgt spid="78"/>
                                        </p:tgtEl>
                                      </p:cBhvr>
                                    </p:animEffect>
                                    <p:anim calcmode="lin" valueType="num">
                                      <p:cBhvr>
                                        <p:cTn id="131" dur="500" fill="hold"/>
                                        <p:tgtEl>
                                          <p:spTgt spid="78"/>
                                        </p:tgtEl>
                                        <p:attrNameLst>
                                          <p:attrName>ppt_x</p:attrName>
                                        </p:attrNameLst>
                                      </p:cBhvr>
                                      <p:tavLst>
                                        <p:tav tm="0">
                                          <p:val>
                                            <p:fltVal val="0.5"/>
                                          </p:val>
                                        </p:tav>
                                        <p:tav tm="100000">
                                          <p:val>
                                            <p:strVal val="#ppt_x"/>
                                          </p:val>
                                        </p:tav>
                                      </p:tavLst>
                                    </p:anim>
                                    <p:anim calcmode="lin" valueType="num">
                                      <p:cBhvr>
                                        <p:cTn id="132" dur="500" fill="hold"/>
                                        <p:tgtEl>
                                          <p:spTgt spid="78"/>
                                        </p:tgtEl>
                                        <p:attrNameLst>
                                          <p:attrName>ppt_y</p:attrName>
                                        </p:attrNameLst>
                                      </p:cBhvr>
                                      <p:tavLst>
                                        <p:tav tm="0">
                                          <p:val>
                                            <p:fltVal val="0.5"/>
                                          </p:val>
                                        </p:tav>
                                        <p:tav tm="100000">
                                          <p:val>
                                            <p:strVal val="#ppt_y"/>
                                          </p:val>
                                        </p:tav>
                                      </p:tavLst>
                                    </p:anim>
                                  </p:childTnLst>
                                </p:cTn>
                              </p:par>
                            </p:childTnLst>
                          </p:cTn>
                        </p:par>
                        <p:par>
                          <p:cTn id="133" fill="hold">
                            <p:stCondLst>
                              <p:cond delay="9750"/>
                            </p:stCondLst>
                            <p:childTnLst>
                              <p:par>
                                <p:cTn id="134" presetID="53" presetClass="entr" presetSubtype="528" fill="hold" grpId="0" nodeType="afterEffect">
                                  <p:stCondLst>
                                    <p:cond delay="0"/>
                                  </p:stCondLst>
                                  <p:childTnLst>
                                    <p:set>
                                      <p:cBhvr>
                                        <p:cTn id="135" dur="1" fill="hold">
                                          <p:stCondLst>
                                            <p:cond delay="0"/>
                                          </p:stCondLst>
                                        </p:cTn>
                                        <p:tgtEl>
                                          <p:spTgt spid="1059"/>
                                        </p:tgtEl>
                                        <p:attrNameLst>
                                          <p:attrName>style.visibility</p:attrName>
                                        </p:attrNameLst>
                                      </p:cBhvr>
                                      <p:to>
                                        <p:strVal val="visible"/>
                                      </p:to>
                                    </p:set>
                                    <p:anim calcmode="lin" valueType="num">
                                      <p:cBhvr>
                                        <p:cTn id="136" dur="500" fill="hold"/>
                                        <p:tgtEl>
                                          <p:spTgt spid="1059"/>
                                        </p:tgtEl>
                                        <p:attrNameLst>
                                          <p:attrName>ppt_w</p:attrName>
                                        </p:attrNameLst>
                                      </p:cBhvr>
                                      <p:tavLst>
                                        <p:tav tm="0">
                                          <p:val>
                                            <p:fltVal val="0"/>
                                          </p:val>
                                        </p:tav>
                                        <p:tav tm="100000">
                                          <p:val>
                                            <p:strVal val="#ppt_w"/>
                                          </p:val>
                                        </p:tav>
                                      </p:tavLst>
                                    </p:anim>
                                    <p:anim calcmode="lin" valueType="num">
                                      <p:cBhvr>
                                        <p:cTn id="137" dur="500" fill="hold"/>
                                        <p:tgtEl>
                                          <p:spTgt spid="1059"/>
                                        </p:tgtEl>
                                        <p:attrNameLst>
                                          <p:attrName>ppt_h</p:attrName>
                                        </p:attrNameLst>
                                      </p:cBhvr>
                                      <p:tavLst>
                                        <p:tav tm="0">
                                          <p:val>
                                            <p:fltVal val="0"/>
                                          </p:val>
                                        </p:tav>
                                        <p:tav tm="100000">
                                          <p:val>
                                            <p:strVal val="#ppt_h"/>
                                          </p:val>
                                        </p:tav>
                                      </p:tavLst>
                                    </p:anim>
                                    <p:animEffect transition="in" filter="fade">
                                      <p:cBhvr>
                                        <p:cTn id="138" dur="500"/>
                                        <p:tgtEl>
                                          <p:spTgt spid="1059"/>
                                        </p:tgtEl>
                                      </p:cBhvr>
                                    </p:animEffect>
                                    <p:anim calcmode="lin" valueType="num">
                                      <p:cBhvr>
                                        <p:cTn id="139" dur="500" fill="hold"/>
                                        <p:tgtEl>
                                          <p:spTgt spid="1059"/>
                                        </p:tgtEl>
                                        <p:attrNameLst>
                                          <p:attrName>ppt_x</p:attrName>
                                        </p:attrNameLst>
                                      </p:cBhvr>
                                      <p:tavLst>
                                        <p:tav tm="0">
                                          <p:val>
                                            <p:fltVal val="0.5"/>
                                          </p:val>
                                        </p:tav>
                                        <p:tav tm="100000">
                                          <p:val>
                                            <p:strVal val="#ppt_x"/>
                                          </p:val>
                                        </p:tav>
                                      </p:tavLst>
                                    </p:anim>
                                    <p:anim calcmode="lin" valueType="num">
                                      <p:cBhvr>
                                        <p:cTn id="140" dur="500" fill="hold"/>
                                        <p:tgtEl>
                                          <p:spTgt spid="1059"/>
                                        </p:tgtEl>
                                        <p:attrNameLst>
                                          <p:attrName>ppt_y</p:attrName>
                                        </p:attrNameLst>
                                      </p:cBhvr>
                                      <p:tavLst>
                                        <p:tav tm="0">
                                          <p:val>
                                            <p:fltVal val="0.5"/>
                                          </p:val>
                                        </p:tav>
                                        <p:tav tm="100000">
                                          <p:val>
                                            <p:strVal val="#ppt_y"/>
                                          </p:val>
                                        </p:tav>
                                      </p:tavLst>
                                    </p:anim>
                                  </p:childTnLst>
                                </p:cTn>
                              </p:par>
                            </p:childTnLst>
                          </p:cTn>
                        </p:par>
                        <p:par>
                          <p:cTn id="141" fill="hold">
                            <p:stCondLst>
                              <p:cond delay="10250"/>
                            </p:stCondLst>
                            <p:childTnLst>
                              <p:par>
                                <p:cTn id="142" presetID="42" presetClass="entr" presetSubtype="0" fill="hold" grpId="0" nodeType="afterEffect">
                                  <p:stCondLst>
                                    <p:cond delay="0"/>
                                  </p:stCondLst>
                                  <p:childTnLst>
                                    <p:set>
                                      <p:cBhvr>
                                        <p:cTn id="143" dur="1" fill="hold">
                                          <p:stCondLst>
                                            <p:cond delay="0"/>
                                          </p:stCondLst>
                                        </p:cTn>
                                        <p:tgtEl>
                                          <p:spTgt spid="85"/>
                                        </p:tgtEl>
                                        <p:attrNameLst>
                                          <p:attrName>style.visibility</p:attrName>
                                        </p:attrNameLst>
                                      </p:cBhvr>
                                      <p:to>
                                        <p:strVal val="visible"/>
                                      </p:to>
                                    </p:set>
                                    <p:animEffect transition="in" filter="fade">
                                      <p:cBhvr>
                                        <p:cTn id="144" dur="1000"/>
                                        <p:tgtEl>
                                          <p:spTgt spid="85"/>
                                        </p:tgtEl>
                                      </p:cBhvr>
                                    </p:animEffect>
                                    <p:anim calcmode="lin" valueType="num">
                                      <p:cBhvr>
                                        <p:cTn id="145" dur="1000" fill="hold"/>
                                        <p:tgtEl>
                                          <p:spTgt spid="85"/>
                                        </p:tgtEl>
                                        <p:attrNameLst>
                                          <p:attrName>ppt_x</p:attrName>
                                        </p:attrNameLst>
                                      </p:cBhvr>
                                      <p:tavLst>
                                        <p:tav tm="0">
                                          <p:val>
                                            <p:strVal val="#ppt_x"/>
                                          </p:val>
                                        </p:tav>
                                        <p:tav tm="100000">
                                          <p:val>
                                            <p:strVal val="#ppt_x"/>
                                          </p:val>
                                        </p:tav>
                                      </p:tavLst>
                                    </p:anim>
                                    <p:anim calcmode="lin" valueType="num">
                                      <p:cBhvr>
                                        <p:cTn id="146" dur="1000" fill="hold"/>
                                        <p:tgtEl>
                                          <p:spTgt spid="85"/>
                                        </p:tgtEl>
                                        <p:attrNameLst>
                                          <p:attrName>ppt_y</p:attrName>
                                        </p:attrNameLst>
                                      </p:cBhvr>
                                      <p:tavLst>
                                        <p:tav tm="0">
                                          <p:val>
                                            <p:strVal val="#ppt_y+.1"/>
                                          </p:val>
                                        </p:tav>
                                        <p:tav tm="100000">
                                          <p:val>
                                            <p:strVal val="#ppt_y"/>
                                          </p:val>
                                        </p:tav>
                                      </p:tavLst>
                                    </p:anim>
                                  </p:childTnLst>
                                </p:cTn>
                              </p:par>
                            </p:childTnLst>
                          </p:cTn>
                        </p:par>
                        <p:par>
                          <p:cTn id="147" fill="hold">
                            <p:stCondLst>
                              <p:cond delay="11250"/>
                            </p:stCondLst>
                            <p:childTnLst>
                              <p:par>
                                <p:cTn id="148" presetID="53" presetClass="entr" presetSubtype="528" fill="hold" nodeType="afterEffect">
                                  <p:stCondLst>
                                    <p:cond delay="0"/>
                                  </p:stCondLst>
                                  <p:childTnLst>
                                    <p:set>
                                      <p:cBhvr>
                                        <p:cTn id="149" dur="1" fill="hold">
                                          <p:stCondLst>
                                            <p:cond delay="0"/>
                                          </p:stCondLst>
                                        </p:cTn>
                                        <p:tgtEl>
                                          <p:spTgt spid="74"/>
                                        </p:tgtEl>
                                        <p:attrNameLst>
                                          <p:attrName>style.visibility</p:attrName>
                                        </p:attrNameLst>
                                      </p:cBhvr>
                                      <p:to>
                                        <p:strVal val="visible"/>
                                      </p:to>
                                    </p:set>
                                    <p:anim calcmode="lin" valueType="num">
                                      <p:cBhvr>
                                        <p:cTn id="150" dur="500" fill="hold"/>
                                        <p:tgtEl>
                                          <p:spTgt spid="74"/>
                                        </p:tgtEl>
                                        <p:attrNameLst>
                                          <p:attrName>ppt_w</p:attrName>
                                        </p:attrNameLst>
                                      </p:cBhvr>
                                      <p:tavLst>
                                        <p:tav tm="0">
                                          <p:val>
                                            <p:fltVal val="0"/>
                                          </p:val>
                                        </p:tav>
                                        <p:tav tm="100000">
                                          <p:val>
                                            <p:strVal val="#ppt_w"/>
                                          </p:val>
                                        </p:tav>
                                      </p:tavLst>
                                    </p:anim>
                                    <p:anim calcmode="lin" valueType="num">
                                      <p:cBhvr>
                                        <p:cTn id="151" dur="500" fill="hold"/>
                                        <p:tgtEl>
                                          <p:spTgt spid="74"/>
                                        </p:tgtEl>
                                        <p:attrNameLst>
                                          <p:attrName>ppt_h</p:attrName>
                                        </p:attrNameLst>
                                      </p:cBhvr>
                                      <p:tavLst>
                                        <p:tav tm="0">
                                          <p:val>
                                            <p:fltVal val="0"/>
                                          </p:val>
                                        </p:tav>
                                        <p:tav tm="100000">
                                          <p:val>
                                            <p:strVal val="#ppt_h"/>
                                          </p:val>
                                        </p:tav>
                                      </p:tavLst>
                                    </p:anim>
                                    <p:animEffect transition="in" filter="fade">
                                      <p:cBhvr>
                                        <p:cTn id="152" dur="500"/>
                                        <p:tgtEl>
                                          <p:spTgt spid="74"/>
                                        </p:tgtEl>
                                      </p:cBhvr>
                                    </p:animEffect>
                                    <p:anim calcmode="lin" valueType="num">
                                      <p:cBhvr>
                                        <p:cTn id="153" dur="500" fill="hold"/>
                                        <p:tgtEl>
                                          <p:spTgt spid="74"/>
                                        </p:tgtEl>
                                        <p:attrNameLst>
                                          <p:attrName>ppt_x</p:attrName>
                                        </p:attrNameLst>
                                      </p:cBhvr>
                                      <p:tavLst>
                                        <p:tav tm="0">
                                          <p:val>
                                            <p:fltVal val="0.5"/>
                                          </p:val>
                                        </p:tav>
                                        <p:tav tm="100000">
                                          <p:val>
                                            <p:strVal val="#ppt_x"/>
                                          </p:val>
                                        </p:tav>
                                      </p:tavLst>
                                    </p:anim>
                                    <p:anim calcmode="lin" valueType="num">
                                      <p:cBhvr>
                                        <p:cTn id="154" dur="500" fill="hold"/>
                                        <p:tgtEl>
                                          <p:spTgt spid="74"/>
                                        </p:tgtEl>
                                        <p:attrNameLst>
                                          <p:attrName>ppt_y</p:attrName>
                                        </p:attrNameLst>
                                      </p:cBhvr>
                                      <p:tavLst>
                                        <p:tav tm="0">
                                          <p:val>
                                            <p:fltVal val="0.5"/>
                                          </p:val>
                                        </p:tav>
                                        <p:tav tm="100000">
                                          <p:val>
                                            <p:strVal val="#ppt_y"/>
                                          </p:val>
                                        </p:tav>
                                      </p:tavLst>
                                    </p:anim>
                                  </p:childTnLst>
                                </p:cTn>
                              </p:par>
                            </p:childTnLst>
                          </p:cTn>
                        </p:par>
                        <p:par>
                          <p:cTn id="155" fill="hold">
                            <p:stCondLst>
                              <p:cond delay="11750"/>
                            </p:stCondLst>
                            <p:childTnLst>
                              <p:par>
                                <p:cTn id="156" presetID="53" presetClass="entr" presetSubtype="528" fill="hold" grpId="0" nodeType="afterEffect">
                                  <p:stCondLst>
                                    <p:cond delay="0"/>
                                  </p:stCondLst>
                                  <p:childTnLst>
                                    <p:set>
                                      <p:cBhvr>
                                        <p:cTn id="157" dur="1" fill="hold">
                                          <p:stCondLst>
                                            <p:cond delay="0"/>
                                          </p:stCondLst>
                                        </p:cTn>
                                        <p:tgtEl>
                                          <p:spTgt spid="1055"/>
                                        </p:tgtEl>
                                        <p:attrNameLst>
                                          <p:attrName>style.visibility</p:attrName>
                                        </p:attrNameLst>
                                      </p:cBhvr>
                                      <p:to>
                                        <p:strVal val="visible"/>
                                      </p:to>
                                    </p:set>
                                    <p:anim calcmode="lin" valueType="num">
                                      <p:cBhvr>
                                        <p:cTn id="158" dur="500" fill="hold"/>
                                        <p:tgtEl>
                                          <p:spTgt spid="1055"/>
                                        </p:tgtEl>
                                        <p:attrNameLst>
                                          <p:attrName>ppt_w</p:attrName>
                                        </p:attrNameLst>
                                      </p:cBhvr>
                                      <p:tavLst>
                                        <p:tav tm="0">
                                          <p:val>
                                            <p:fltVal val="0"/>
                                          </p:val>
                                        </p:tav>
                                        <p:tav tm="100000">
                                          <p:val>
                                            <p:strVal val="#ppt_w"/>
                                          </p:val>
                                        </p:tav>
                                      </p:tavLst>
                                    </p:anim>
                                    <p:anim calcmode="lin" valueType="num">
                                      <p:cBhvr>
                                        <p:cTn id="159" dur="500" fill="hold"/>
                                        <p:tgtEl>
                                          <p:spTgt spid="1055"/>
                                        </p:tgtEl>
                                        <p:attrNameLst>
                                          <p:attrName>ppt_h</p:attrName>
                                        </p:attrNameLst>
                                      </p:cBhvr>
                                      <p:tavLst>
                                        <p:tav tm="0">
                                          <p:val>
                                            <p:fltVal val="0"/>
                                          </p:val>
                                        </p:tav>
                                        <p:tav tm="100000">
                                          <p:val>
                                            <p:strVal val="#ppt_h"/>
                                          </p:val>
                                        </p:tav>
                                      </p:tavLst>
                                    </p:anim>
                                    <p:animEffect transition="in" filter="fade">
                                      <p:cBhvr>
                                        <p:cTn id="160" dur="500"/>
                                        <p:tgtEl>
                                          <p:spTgt spid="1055"/>
                                        </p:tgtEl>
                                      </p:cBhvr>
                                    </p:animEffect>
                                    <p:anim calcmode="lin" valueType="num">
                                      <p:cBhvr>
                                        <p:cTn id="161" dur="500" fill="hold"/>
                                        <p:tgtEl>
                                          <p:spTgt spid="1055"/>
                                        </p:tgtEl>
                                        <p:attrNameLst>
                                          <p:attrName>ppt_x</p:attrName>
                                        </p:attrNameLst>
                                      </p:cBhvr>
                                      <p:tavLst>
                                        <p:tav tm="0">
                                          <p:val>
                                            <p:fltVal val="0.5"/>
                                          </p:val>
                                        </p:tav>
                                        <p:tav tm="100000">
                                          <p:val>
                                            <p:strVal val="#ppt_x"/>
                                          </p:val>
                                        </p:tav>
                                      </p:tavLst>
                                    </p:anim>
                                    <p:anim calcmode="lin" valueType="num">
                                      <p:cBhvr>
                                        <p:cTn id="162" dur="500" fill="hold"/>
                                        <p:tgtEl>
                                          <p:spTgt spid="1055"/>
                                        </p:tgtEl>
                                        <p:attrNameLst>
                                          <p:attrName>ppt_y</p:attrName>
                                        </p:attrNameLst>
                                      </p:cBhvr>
                                      <p:tavLst>
                                        <p:tav tm="0">
                                          <p:val>
                                            <p:fltVal val="0.5"/>
                                          </p:val>
                                        </p:tav>
                                        <p:tav tm="100000">
                                          <p:val>
                                            <p:strVal val="#ppt_y"/>
                                          </p:val>
                                        </p:tav>
                                      </p:tavLst>
                                    </p:anim>
                                  </p:childTnLst>
                                </p:cTn>
                              </p:par>
                            </p:childTnLst>
                          </p:cTn>
                        </p:par>
                        <p:par>
                          <p:cTn id="163" fill="hold">
                            <p:stCondLst>
                              <p:cond delay="12250"/>
                            </p:stCondLst>
                            <p:childTnLst>
                              <p:par>
                                <p:cTn id="164" presetID="42" presetClass="entr" presetSubtype="0" fill="hold" grpId="0" nodeType="afterEffect">
                                  <p:stCondLst>
                                    <p:cond delay="0"/>
                                  </p:stCondLst>
                                  <p:childTnLst>
                                    <p:set>
                                      <p:cBhvr>
                                        <p:cTn id="165" dur="1" fill="hold">
                                          <p:stCondLst>
                                            <p:cond delay="0"/>
                                          </p:stCondLst>
                                        </p:cTn>
                                        <p:tgtEl>
                                          <p:spTgt spid="88"/>
                                        </p:tgtEl>
                                        <p:attrNameLst>
                                          <p:attrName>style.visibility</p:attrName>
                                        </p:attrNameLst>
                                      </p:cBhvr>
                                      <p:to>
                                        <p:strVal val="visible"/>
                                      </p:to>
                                    </p:set>
                                    <p:animEffect transition="in" filter="fade">
                                      <p:cBhvr>
                                        <p:cTn id="166" dur="1000"/>
                                        <p:tgtEl>
                                          <p:spTgt spid="88"/>
                                        </p:tgtEl>
                                      </p:cBhvr>
                                    </p:animEffect>
                                    <p:anim calcmode="lin" valueType="num">
                                      <p:cBhvr>
                                        <p:cTn id="167" dur="1000" fill="hold"/>
                                        <p:tgtEl>
                                          <p:spTgt spid="88"/>
                                        </p:tgtEl>
                                        <p:attrNameLst>
                                          <p:attrName>ppt_x</p:attrName>
                                        </p:attrNameLst>
                                      </p:cBhvr>
                                      <p:tavLst>
                                        <p:tav tm="0">
                                          <p:val>
                                            <p:strVal val="#ppt_x"/>
                                          </p:val>
                                        </p:tav>
                                        <p:tav tm="100000">
                                          <p:val>
                                            <p:strVal val="#ppt_x"/>
                                          </p:val>
                                        </p:tav>
                                      </p:tavLst>
                                    </p:anim>
                                    <p:anim calcmode="lin" valueType="num">
                                      <p:cBhvr>
                                        <p:cTn id="168" dur="1000" fill="hold"/>
                                        <p:tgtEl>
                                          <p:spTgt spid="8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 grpId="0" animBg="1"/>
      <p:bldP spid="1055" grpId="0" animBg="1"/>
      <p:bldP spid="1056" grpId="0" animBg="1"/>
      <p:bldP spid="1057" grpId="0" animBg="1"/>
      <p:bldP spid="1058" grpId="0" animBg="1"/>
      <p:bldP spid="1059" grpId="0" animBg="1"/>
      <p:bldP spid="1061" grpId="0" animBg="1"/>
      <p:bldP spid="1064" grpId="0" animBg="1"/>
      <p:bldP spid="1065" grpId="0" animBg="1"/>
      <p:bldP spid="1066" grpId="0" animBg="1"/>
      <p:bldP spid="1067" grpId="0" animBg="1"/>
      <p:bldP spid="1068" grpId="0" animBg="1"/>
      <p:bldP spid="77" grpId="0" animBg="1"/>
      <p:bldP spid="83" grpId="0"/>
      <p:bldP spid="84" grpId="0"/>
      <p:bldP spid="85" grpId="0"/>
      <p:bldP spid="86" grpId="0"/>
      <p:bldP spid="87" grpId="0"/>
      <p:bldP spid="8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1285</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2016-10-10T16:42:36Z</dcterms:modified>
</cp:coreProperties>
</file>