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357761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Freeform 110"/>
          <p:cNvSpPr>
            <a:spLocks/>
          </p:cNvSpPr>
          <p:nvPr/>
        </p:nvSpPr>
        <p:spPr bwMode="auto">
          <a:xfrm>
            <a:off x="5554489" y="2731514"/>
            <a:ext cx="200759" cy="152040"/>
          </a:xfrm>
          <a:custGeom>
            <a:avLst/>
            <a:gdLst>
              <a:gd name="connsiteX0" fmla="*/ 135467 w 200759"/>
              <a:gd name="connsiteY0" fmla="*/ 0 h 152040"/>
              <a:gd name="connsiteX1" fmla="*/ 135467 w 200759"/>
              <a:gd name="connsiteY1" fmla="*/ 46889 h 152040"/>
              <a:gd name="connsiteX2" fmla="*/ 200691 w 200759"/>
              <a:gd name="connsiteY2" fmla="*/ 69132 h 152040"/>
              <a:gd name="connsiteX3" fmla="*/ 135467 w 200759"/>
              <a:gd name="connsiteY3" fmla="*/ 131819 h 152040"/>
              <a:gd name="connsiteX4" fmla="*/ 0 w 200759"/>
              <a:gd name="connsiteY4" fmla="*/ 152040 h 152040"/>
              <a:gd name="connsiteX5" fmla="*/ 0 w 200759"/>
              <a:gd name="connsiteY5" fmla="*/ 47561 h 152040"/>
              <a:gd name="connsiteX6" fmla="*/ 0 w 200759"/>
              <a:gd name="connsiteY6" fmla="*/ 23140 h 152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52040">
                <a:moveTo>
                  <a:pt x="135467" y="0"/>
                </a:moveTo>
                <a:lnTo>
                  <a:pt x="135467" y="46889"/>
                </a:lnTo>
                <a:cubicBezTo>
                  <a:pt x="135467" y="46889"/>
                  <a:pt x="198183" y="30712"/>
                  <a:pt x="200691" y="69132"/>
                </a:cubicBezTo>
                <a:cubicBezTo>
                  <a:pt x="203200" y="121708"/>
                  <a:pt x="135467" y="131819"/>
                  <a:pt x="135467" y="131819"/>
                </a:cubicBezTo>
                <a:cubicBezTo>
                  <a:pt x="135467" y="131819"/>
                  <a:pt x="135467" y="131819"/>
                  <a:pt x="0" y="152040"/>
                </a:cubicBezTo>
                <a:cubicBezTo>
                  <a:pt x="0" y="152040"/>
                  <a:pt x="0" y="152040"/>
                  <a:pt x="0" y="47561"/>
                </a:cubicBezTo>
                <a:lnTo>
                  <a:pt x="0" y="23140"/>
                </a:lnTo>
                <a:close/>
              </a:path>
            </a:pathLst>
          </a:custGeom>
          <a:solidFill>
            <a:srgbClr val="34738D"/>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14" name="Freeform 113"/>
          <p:cNvSpPr>
            <a:spLocks/>
          </p:cNvSpPr>
          <p:nvPr/>
        </p:nvSpPr>
        <p:spPr bwMode="auto">
          <a:xfrm>
            <a:off x="5574784" y="6004695"/>
            <a:ext cx="200759" cy="149759"/>
          </a:xfrm>
          <a:custGeom>
            <a:avLst/>
            <a:gdLst>
              <a:gd name="connsiteX0" fmla="*/ 135467 w 200759"/>
              <a:gd name="connsiteY0" fmla="*/ 0 h 149759"/>
              <a:gd name="connsiteX1" fmla="*/ 135467 w 200759"/>
              <a:gd name="connsiteY1" fmla="*/ 44734 h 149759"/>
              <a:gd name="connsiteX2" fmla="*/ 200691 w 200759"/>
              <a:gd name="connsiteY2" fmla="*/ 66951 h 149759"/>
              <a:gd name="connsiteX3" fmla="*/ 135467 w 200759"/>
              <a:gd name="connsiteY3" fmla="*/ 129562 h 149759"/>
              <a:gd name="connsiteX4" fmla="*/ 0 w 200759"/>
              <a:gd name="connsiteY4" fmla="*/ 149759 h 149759"/>
              <a:gd name="connsiteX5" fmla="*/ 0 w 200759"/>
              <a:gd name="connsiteY5" fmla="*/ 46659 h 149759"/>
              <a:gd name="connsiteX6" fmla="*/ 0 w 200759"/>
              <a:gd name="connsiteY6" fmla="*/ 22157 h 149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49759">
                <a:moveTo>
                  <a:pt x="135467" y="0"/>
                </a:moveTo>
                <a:lnTo>
                  <a:pt x="135467" y="44734"/>
                </a:lnTo>
                <a:cubicBezTo>
                  <a:pt x="135467" y="44734"/>
                  <a:pt x="198183" y="28576"/>
                  <a:pt x="200691" y="66951"/>
                </a:cubicBezTo>
                <a:cubicBezTo>
                  <a:pt x="203200" y="119463"/>
                  <a:pt x="135467" y="129562"/>
                  <a:pt x="135467" y="129562"/>
                </a:cubicBezTo>
                <a:cubicBezTo>
                  <a:pt x="135467" y="129562"/>
                  <a:pt x="135467" y="129562"/>
                  <a:pt x="0" y="149759"/>
                </a:cubicBezTo>
                <a:cubicBezTo>
                  <a:pt x="0" y="149759"/>
                  <a:pt x="0" y="149759"/>
                  <a:pt x="0" y="46659"/>
                </a:cubicBezTo>
                <a:lnTo>
                  <a:pt x="0" y="22157"/>
                </a:lnTo>
                <a:close/>
              </a:path>
            </a:pathLst>
          </a:custGeom>
          <a:solidFill>
            <a:srgbClr val="34738D"/>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grpSp>
        <p:nvGrpSpPr>
          <p:cNvPr id="106" name="Group 105"/>
          <p:cNvGrpSpPr/>
          <p:nvPr/>
        </p:nvGrpSpPr>
        <p:grpSpPr>
          <a:xfrm>
            <a:off x="3341511" y="258228"/>
            <a:ext cx="5508978" cy="954108"/>
            <a:chOff x="3341511" y="258228"/>
            <a:chExt cx="5508978" cy="954108"/>
          </a:xfrm>
        </p:grpSpPr>
        <p:sp>
          <p:nvSpPr>
            <p:cNvPr id="107" name="TextBox 10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108" name="TextBox 107"/>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sp>
        <p:nvSpPr>
          <p:cNvPr id="16" name="Rectangle 15"/>
          <p:cNvSpPr>
            <a:spLocks noChangeAspect="1"/>
          </p:cNvSpPr>
          <p:nvPr/>
        </p:nvSpPr>
        <p:spPr bwMode="auto">
          <a:xfrm>
            <a:off x="926840" y="2622654"/>
            <a:ext cx="4663748" cy="3886457"/>
          </a:xfrm>
          <a:prstGeom prst="rect">
            <a:avLst/>
          </a:prstGeom>
          <a:blipFill>
            <a:blip r:embed="rId2"/>
            <a:stretch>
              <a:fillRect/>
            </a:stretch>
          </a:blipFill>
          <a:ln w="6350">
            <a:solidFill>
              <a:schemeClr val="bg1"/>
            </a:solidFill>
            <a:round/>
            <a:headEnd/>
            <a:tailEnd/>
          </a:ln>
          <a:effectLst>
            <a:outerShdw blurRad="50800" dist="38100" algn="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8198" name="Freeform 6"/>
          <p:cNvSpPr>
            <a:spLocks/>
          </p:cNvSpPr>
          <p:nvPr/>
        </p:nvSpPr>
        <p:spPr bwMode="auto">
          <a:xfrm>
            <a:off x="816261" y="1510456"/>
            <a:ext cx="4938987" cy="1642533"/>
          </a:xfrm>
          <a:custGeom>
            <a:avLst/>
            <a:gdLst/>
            <a:ahLst/>
            <a:cxnLst>
              <a:cxn ang="0">
                <a:pos x="954" y="8"/>
              </a:cxn>
              <a:cxn ang="0">
                <a:pos x="954" y="8"/>
              </a:cxn>
              <a:cxn ang="0">
                <a:pos x="0" y="196"/>
              </a:cxn>
              <a:cxn ang="0">
                <a:pos x="0" y="813"/>
              </a:cxn>
              <a:cxn ang="0">
                <a:pos x="954" y="625"/>
              </a:cxn>
              <a:cxn ang="0">
                <a:pos x="980" y="636"/>
              </a:cxn>
              <a:cxn ang="0">
                <a:pos x="980" y="19"/>
              </a:cxn>
              <a:cxn ang="0">
                <a:pos x="954" y="8"/>
              </a:cxn>
            </a:cxnLst>
            <a:rect l="0" t="0" r="r" b="b"/>
            <a:pathLst>
              <a:path w="980" h="813">
                <a:moveTo>
                  <a:pt x="954" y="8"/>
                </a:moveTo>
                <a:cubicBezTo>
                  <a:pt x="954" y="8"/>
                  <a:pt x="954" y="8"/>
                  <a:pt x="954" y="8"/>
                </a:cubicBezTo>
                <a:cubicBezTo>
                  <a:pt x="0" y="196"/>
                  <a:pt x="0" y="196"/>
                  <a:pt x="0" y="196"/>
                </a:cubicBezTo>
                <a:cubicBezTo>
                  <a:pt x="0" y="813"/>
                  <a:pt x="0" y="813"/>
                  <a:pt x="0" y="813"/>
                </a:cubicBezTo>
                <a:cubicBezTo>
                  <a:pt x="954" y="625"/>
                  <a:pt x="954" y="625"/>
                  <a:pt x="954" y="625"/>
                </a:cubicBezTo>
                <a:cubicBezTo>
                  <a:pt x="954" y="625"/>
                  <a:pt x="979" y="617"/>
                  <a:pt x="980" y="636"/>
                </a:cubicBezTo>
                <a:cubicBezTo>
                  <a:pt x="980" y="19"/>
                  <a:pt x="980" y="19"/>
                  <a:pt x="980" y="19"/>
                </a:cubicBezTo>
                <a:cubicBezTo>
                  <a:pt x="979" y="0"/>
                  <a:pt x="954" y="8"/>
                  <a:pt x="954" y="8"/>
                </a:cubicBezTo>
                <a:close/>
              </a:path>
            </a:pathLst>
          </a:custGeom>
          <a:gradFill>
            <a:gsLst>
              <a:gs pos="0">
                <a:srgbClr val="34738D"/>
              </a:gs>
              <a:gs pos="90000">
                <a:srgbClr val="34738D"/>
              </a:gs>
              <a:gs pos="100000">
                <a:srgbClr val="5C9BBF"/>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200" name="Freeform 8"/>
          <p:cNvSpPr>
            <a:spLocks/>
          </p:cNvSpPr>
          <p:nvPr/>
        </p:nvSpPr>
        <p:spPr bwMode="auto">
          <a:xfrm>
            <a:off x="816260" y="5791558"/>
            <a:ext cx="4959283" cy="641351"/>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gradFill>
            <a:gsLst>
              <a:gs pos="0">
                <a:srgbClr val="34738D"/>
              </a:gs>
              <a:gs pos="90000">
                <a:srgbClr val="34738D"/>
              </a:gs>
              <a:gs pos="100000">
                <a:srgbClr val="5C9BBF"/>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3" name="Text Box 10"/>
          <p:cNvSpPr txBox="1">
            <a:spLocks noChangeArrowheads="1"/>
          </p:cNvSpPr>
          <p:nvPr/>
        </p:nvSpPr>
        <p:spPr bwMode="auto">
          <a:xfrm rot="21322504">
            <a:off x="2158037" y="1829083"/>
            <a:ext cx="3300463" cy="89870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74" name="Text Box 10"/>
          <p:cNvSpPr txBox="1">
            <a:spLocks noChangeArrowheads="1"/>
          </p:cNvSpPr>
          <p:nvPr/>
        </p:nvSpPr>
        <p:spPr bwMode="auto">
          <a:xfrm rot="21307787">
            <a:off x="1276272" y="5999250"/>
            <a:ext cx="3387759" cy="246221"/>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chemeClr val="bg1"/>
                </a:solidFill>
                <a:latin typeface="Candara" panose="020E0502030303020204" pitchFamily="34" charset="0"/>
              </a:rPr>
              <a:t>* Lorem ipsum dolor sit amet consectetur</a:t>
            </a:r>
          </a:p>
        </p:txBody>
      </p:sp>
      <p:sp>
        <p:nvSpPr>
          <p:cNvPr id="175" name="Oval 174"/>
          <p:cNvSpPr/>
          <p:nvPr/>
        </p:nvSpPr>
        <p:spPr bwMode="auto">
          <a:xfrm>
            <a:off x="1127166" y="2070754"/>
            <a:ext cx="812800" cy="812800"/>
          </a:xfrm>
          <a:prstGeom prst="ellipse">
            <a:avLst/>
          </a:prstGeom>
          <a:noFill/>
          <a:ln w="1270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4800" dirty="0">
                <a:solidFill>
                  <a:schemeClr val="bg1"/>
                </a:solidFill>
                <a:latin typeface="Candara" panose="020E0502030303020204" pitchFamily="34" charset="0"/>
              </a:rPr>
              <a:t>A</a:t>
            </a:r>
          </a:p>
        </p:txBody>
      </p:sp>
      <p:sp>
        <p:nvSpPr>
          <p:cNvPr id="176" name="Freeform 175"/>
          <p:cNvSpPr>
            <a:spLocks/>
          </p:cNvSpPr>
          <p:nvPr/>
        </p:nvSpPr>
        <p:spPr bwMode="auto">
          <a:xfrm>
            <a:off x="11134004" y="2700976"/>
            <a:ext cx="200759" cy="152040"/>
          </a:xfrm>
          <a:custGeom>
            <a:avLst/>
            <a:gdLst>
              <a:gd name="connsiteX0" fmla="*/ 135467 w 200759"/>
              <a:gd name="connsiteY0" fmla="*/ 0 h 152040"/>
              <a:gd name="connsiteX1" fmla="*/ 135467 w 200759"/>
              <a:gd name="connsiteY1" fmla="*/ 46889 h 152040"/>
              <a:gd name="connsiteX2" fmla="*/ 200691 w 200759"/>
              <a:gd name="connsiteY2" fmla="*/ 69132 h 152040"/>
              <a:gd name="connsiteX3" fmla="*/ 135467 w 200759"/>
              <a:gd name="connsiteY3" fmla="*/ 131819 h 152040"/>
              <a:gd name="connsiteX4" fmla="*/ 0 w 200759"/>
              <a:gd name="connsiteY4" fmla="*/ 152040 h 152040"/>
              <a:gd name="connsiteX5" fmla="*/ 0 w 200759"/>
              <a:gd name="connsiteY5" fmla="*/ 47561 h 152040"/>
              <a:gd name="connsiteX6" fmla="*/ 0 w 200759"/>
              <a:gd name="connsiteY6" fmla="*/ 23140 h 152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52040">
                <a:moveTo>
                  <a:pt x="135467" y="0"/>
                </a:moveTo>
                <a:lnTo>
                  <a:pt x="135467" y="46889"/>
                </a:lnTo>
                <a:cubicBezTo>
                  <a:pt x="135467" y="46889"/>
                  <a:pt x="198183" y="30712"/>
                  <a:pt x="200691" y="69132"/>
                </a:cubicBezTo>
                <a:cubicBezTo>
                  <a:pt x="203200" y="121708"/>
                  <a:pt x="135467" y="131819"/>
                  <a:pt x="135467" y="131819"/>
                </a:cubicBezTo>
                <a:cubicBezTo>
                  <a:pt x="135467" y="131819"/>
                  <a:pt x="135467" y="131819"/>
                  <a:pt x="0" y="152040"/>
                </a:cubicBezTo>
                <a:cubicBezTo>
                  <a:pt x="0" y="152040"/>
                  <a:pt x="0" y="152040"/>
                  <a:pt x="0" y="47561"/>
                </a:cubicBezTo>
                <a:lnTo>
                  <a:pt x="0" y="23140"/>
                </a:lnTo>
                <a:close/>
              </a:path>
            </a:pathLst>
          </a:custGeom>
          <a:solidFill>
            <a:srgbClr val="189A80"/>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77" name="Freeform 176"/>
          <p:cNvSpPr>
            <a:spLocks/>
          </p:cNvSpPr>
          <p:nvPr/>
        </p:nvSpPr>
        <p:spPr bwMode="auto">
          <a:xfrm>
            <a:off x="11154299" y="5974157"/>
            <a:ext cx="200759" cy="149759"/>
          </a:xfrm>
          <a:custGeom>
            <a:avLst/>
            <a:gdLst>
              <a:gd name="connsiteX0" fmla="*/ 135467 w 200759"/>
              <a:gd name="connsiteY0" fmla="*/ 0 h 149759"/>
              <a:gd name="connsiteX1" fmla="*/ 135467 w 200759"/>
              <a:gd name="connsiteY1" fmla="*/ 44734 h 149759"/>
              <a:gd name="connsiteX2" fmla="*/ 200691 w 200759"/>
              <a:gd name="connsiteY2" fmla="*/ 66951 h 149759"/>
              <a:gd name="connsiteX3" fmla="*/ 135467 w 200759"/>
              <a:gd name="connsiteY3" fmla="*/ 129562 h 149759"/>
              <a:gd name="connsiteX4" fmla="*/ 0 w 200759"/>
              <a:gd name="connsiteY4" fmla="*/ 149759 h 149759"/>
              <a:gd name="connsiteX5" fmla="*/ 0 w 200759"/>
              <a:gd name="connsiteY5" fmla="*/ 46659 h 149759"/>
              <a:gd name="connsiteX6" fmla="*/ 0 w 200759"/>
              <a:gd name="connsiteY6" fmla="*/ 22157 h 149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49759">
                <a:moveTo>
                  <a:pt x="135467" y="0"/>
                </a:moveTo>
                <a:lnTo>
                  <a:pt x="135467" y="44734"/>
                </a:lnTo>
                <a:cubicBezTo>
                  <a:pt x="135467" y="44734"/>
                  <a:pt x="198183" y="28576"/>
                  <a:pt x="200691" y="66951"/>
                </a:cubicBezTo>
                <a:cubicBezTo>
                  <a:pt x="203200" y="119463"/>
                  <a:pt x="135467" y="129562"/>
                  <a:pt x="135467" y="129562"/>
                </a:cubicBezTo>
                <a:cubicBezTo>
                  <a:pt x="135467" y="129562"/>
                  <a:pt x="135467" y="129562"/>
                  <a:pt x="0" y="149759"/>
                </a:cubicBezTo>
                <a:cubicBezTo>
                  <a:pt x="0" y="149759"/>
                  <a:pt x="0" y="149759"/>
                  <a:pt x="0" y="46659"/>
                </a:cubicBezTo>
                <a:lnTo>
                  <a:pt x="0" y="22157"/>
                </a:lnTo>
                <a:close/>
              </a:path>
            </a:pathLst>
          </a:custGeom>
          <a:solidFill>
            <a:srgbClr val="189A80"/>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78" name="Rectangle 177"/>
          <p:cNvSpPr>
            <a:spLocks noChangeAspect="1"/>
          </p:cNvSpPr>
          <p:nvPr/>
        </p:nvSpPr>
        <p:spPr bwMode="auto">
          <a:xfrm>
            <a:off x="6506355" y="2592116"/>
            <a:ext cx="4663748" cy="3886457"/>
          </a:xfrm>
          <a:prstGeom prst="rect">
            <a:avLst/>
          </a:prstGeom>
          <a:blipFill>
            <a:blip r:embed="rId3"/>
            <a:stretch>
              <a:fillRect/>
            </a:stretch>
          </a:blipFill>
          <a:ln w="6350">
            <a:solidFill>
              <a:schemeClr val="bg1"/>
            </a:solidFill>
            <a:round/>
            <a:headEnd/>
            <a:tailEnd/>
          </a:ln>
          <a:effectLst>
            <a:outerShdw blurRad="50800" dist="38100" algn="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79" name="Freeform 6"/>
          <p:cNvSpPr>
            <a:spLocks/>
          </p:cNvSpPr>
          <p:nvPr/>
        </p:nvSpPr>
        <p:spPr bwMode="auto">
          <a:xfrm>
            <a:off x="6395776" y="1479918"/>
            <a:ext cx="4938987" cy="1642533"/>
          </a:xfrm>
          <a:custGeom>
            <a:avLst/>
            <a:gdLst/>
            <a:ahLst/>
            <a:cxnLst>
              <a:cxn ang="0">
                <a:pos x="954" y="8"/>
              </a:cxn>
              <a:cxn ang="0">
                <a:pos x="954" y="8"/>
              </a:cxn>
              <a:cxn ang="0">
                <a:pos x="0" y="196"/>
              </a:cxn>
              <a:cxn ang="0">
                <a:pos x="0" y="813"/>
              </a:cxn>
              <a:cxn ang="0">
                <a:pos x="954" y="625"/>
              </a:cxn>
              <a:cxn ang="0">
                <a:pos x="980" y="636"/>
              </a:cxn>
              <a:cxn ang="0">
                <a:pos x="980" y="19"/>
              </a:cxn>
              <a:cxn ang="0">
                <a:pos x="954" y="8"/>
              </a:cxn>
            </a:cxnLst>
            <a:rect l="0" t="0" r="r" b="b"/>
            <a:pathLst>
              <a:path w="980" h="813">
                <a:moveTo>
                  <a:pt x="954" y="8"/>
                </a:moveTo>
                <a:cubicBezTo>
                  <a:pt x="954" y="8"/>
                  <a:pt x="954" y="8"/>
                  <a:pt x="954" y="8"/>
                </a:cubicBezTo>
                <a:cubicBezTo>
                  <a:pt x="0" y="196"/>
                  <a:pt x="0" y="196"/>
                  <a:pt x="0" y="196"/>
                </a:cubicBezTo>
                <a:cubicBezTo>
                  <a:pt x="0" y="813"/>
                  <a:pt x="0" y="813"/>
                  <a:pt x="0" y="813"/>
                </a:cubicBezTo>
                <a:cubicBezTo>
                  <a:pt x="954" y="625"/>
                  <a:pt x="954" y="625"/>
                  <a:pt x="954" y="625"/>
                </a:cubicBezTo>
                <a:cubicBezTo>
                  <a:pt x="954" y="625"/>
                  <a:pt x="979" y="617"/>
                  <a:pt x="980" y="636"/>
                </a:cubicBezTo>
                <a:cubicBezTo>
                  <a:pt x="980" y="19"/>
                  <a:pt x="980" y="19"/>
                  <a:pt x="980" y="19"/>
                </a:cubicBezTo>
                <a:cubicBezTo>
                  <a:pt x="979" y="0"/>
                  <a:pt x="954" y="8"/>
                  <a:pt x="954" y="8"/>
                </a:cubicBezTo>
                <a:close/>
              </a:path>
            </a:pathLst>
          </a:custGeom>
          <a:gradFill>
            <a:gsLst>
              <a:gs pos="0">
                <a:srgbClr val="189A80"/>
              </a:gs>
              <a:gs pos="90000">
                <a:srgbClr val="189A80"/>
              </a:gs>
              <a:gs pos="100000">
                <a:srgbClr val="40C2A8"/>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0" name="Freeform 8"/>
          <p:cNvSpPr>
            <a:spLocks/>
          </p:cNvSpPr>
          <p:nvPr/>
        </p:nvSpPr>
        <p:spPr bwMode="auto">
          <a:xfrm>
            <a:off x="6395775" y="5761020"/>
            <a:ext cx="4959283" cy="641351"/>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gradFill>
            <a:gsLst>
              <a:gs pos="0">
                <a:srgbClr val="189A80"/>
              </a:gs>
              <a:gs pos="90000">
                <a:srgbClr val="189A80"/>
              </a:gs>
              <a:gs pos="100000">
                <a:srgbClr val="40C2A8"/>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1" name="Text Box 10"/>
          <p:cNvSpPr txBox="1">
            <a:spLocks noChangeArrowheads="1"/>
          </p:cNvSpPr>
          <p:nvPr/>
        </p:nvSpPr>
        <p:spPr bwMode="auto">
          <a:xfrm rot="21322504">
            <a:off x="7737552" y="1798545"/>
            <a:ext cx="3300463" cy="89870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82" name="Text Box 10"/>
          <p:cNvSpPr txBox="1">
            <a:spLocks noChangeArrowheads="1"/>
          </p:cNvSpPr>
          <p:nvPr/>
        </p:nvSpPr>
        <p:spPr bwMode="auto">
          <a:xfrm rot="21307787">
            <a:off x="6855787" y="5968712"/>
            <a:ext cx="3387759" cy="246221"/>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chemeClr val="bg1"/>
                </a:solidFill>
                <a:latin typeface="Candara" panose="020E0502030303020204" pitchFamily="34" charset="0"/>
              </a:rPr>
              <a:t>* Lorem ipsum dolor sit amet consectetur</a:t>
            </a:r>
          </a:p>
        </p:txBody>
      </p:sp>
      <p:sp>
        <p:nvSpPr>
          <p:cNvPr id="183" name="Oval 182"/>
          <p:cNvSpPr/>
          <p:nvPr/>
        </p:nvSpPr>
        <p:spPr bwMode="auto">
          <a:xfrm>
            <a:off x="6706681" y="2040216"/>
            <a:ext cx="812800" cy="812800"/>
          </a:xfrm>
          <a:prstGeom prst="ellipse">
            <a:avLst/>
          </a:prstGeom>
          <a:noFill/>
          <a:ln w="1270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4800" dirty="0">
                <a:solidFill>
                  <a:schemeClr val="bg1"/>
                </a:solidFill>
                <a:latin typeface="Candara" panose="020E0502030303020204" pitchFamily="34" charset="0"/>
              </a:rPr>
              <a:t>B</a:t>
            </a:r>
          </a:p>
        </p:txBody>
      </p:sp>
      <p:pic>
        <p:nvPicPr>
          <p:cNvPr id="21" name="Picture 20">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532611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wipe(left)">
                                      <p:cBhvr>
                                        <p:cTn id="7" dur="750"/>
                                        <p:tgtEl>
                                          <p:spTgt spid="106"/>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500" fill="hold"/>
                                        <p:tgtEl>
                                          <p:spTgt spid="16"/>
                                        </p:tgtEl>
                                        <p:attrNameLst>
                                          <p:attrName>ppt_w</p:attrName>
                                        </p:attrNameLst>
                                      </p:cBhvr>
                                      <p:tavLst>
                                        <p:tav tm="0">
                                          <p:val>
                                            <p:fltVal val="0"/>
                                          </p:val>
                                        </p:tav>
                                        <p:tav tm="100000">
                                          <p:val>
                                            <p:strVal val="#ppt_w"/>
                                          </p:val>
                                        </p:tav>
                                      </p:tavLst>
                                    </p:anim>
                                    <p:anim calcmode="lin" valueType="num">
                                      <p:cBhvr>
                                        <p:cTn id="12" dur="500" fill="hold"/>
                                        <p:tgtEl>
                                          <p:spTgt spid="16"/>
                                        </p:tgtEl>
                                        <p:attrNameLst>
                                          <p:attrName>ppt_h</p:attrName>
                                        </p:attrNameLst>
                                      </p:cBhvr>
                                      <p:tavLst>
                                        <p:tav tm="0">
                                          <p:val>
                                            <p:fltVal val="0"/>
                                          </p:val>
                                        </p:tav>
                                        <p:tav tm="100000">
                                          <p:val>
                                            <p:strVal val="#ppt_h"/>
                                          </p:val>
                                        </p:tav>
                                      </p:tavLst>
                                    </p:anim>
                                    <p:animEffect transition="in" filter="fade">
                                      <p:cBhvr>
                                        <p:cTn id="13" dur="500"/>
                                        <p:tgtEl>
                                          <p:spTgt spid="16"/>
                                        </p:tgtEl>
                                      </p:cBhvr>
                                    </p:animEffect>
                                    <p:anim calcmode="lin" valueType="num">
                                      <p:cBhvr>
                                        <p:cTn id="14" dur="500" fill="hold"/>
                                        <p:tgtEl>
                                          <p:spTgt spid="16"/>
                                        </p:tgtEl>
                                        <p:attrNameLst>
                                          <p:attrName>ppt_x</p:attrName>
                                        </p:attrNameLst>
                                      </p:cBhvr>
                                      <p:tavLst>
                                        <p:tav tm="0">
                                          <p:val>
                                            <p:fltVal val="0.5"/>
                                          </p:val>
                                        </p:tav>
                                        <p:tav tm="100000">
                                          <p:val>
                                            <p:strVal val="#ppt_x"/>
                                          </p:val>
                                        </p:tav>
                                      </p:tavLst>
                                    </p:anim>
                                    <p:anim calcmode="lin" valueType="num">
                                      <p:cBhvr>
                                        <p:cTn id="15" dur="500" fill="hold"/>
                                        <p:tgtEl>
                                          <p:spTgt spid="16"/>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22" presetClass="entr" presetSubtype="8" fill="hold" grpId="0" nodeType="afterEffect">
                                  <p:stCondLst>
                                    <p:cond delay="0"/>
                                  </p:stCondLst>
                                  <p:childTnLst>
                                    <p:set>
                                      <p:cBhvr>
                                        <p:cTn id="18" dur="1" fill="hold">
                                          <p:stCondLst>
                                            <p:cond delay="0"/>
                                          </p:stCondLst>
                                        </p:cTn>
                                        <p:tgtEl>
                                          <p:spTgt spid="8198"/>
                                        </p:tgtEl>
                                        <p:attrNameLst>
                                          <p:attrName>style.visibility</p:attrName>
                                        </p:attrNameLst>
                                      </p:cBhvr>
                                      <p:to>
                                        <p:strVal val="visible"/>
                                      </p:to>
                                    </p:set>
                                    <p:animEffect transition="in" filter="wipe(left)">
                                      <p:cBhvr>
                                        <p:cTn id="19" dur="500"/>
                                        <p:tgtEl>
                                          <p:spTgt spid="8198"/>
                                        </p:tgtEl>
                                      </p:cBhvr>
                                    </p:animEffect>
                                  </p:childTnLst>
                                </p:cTn>
                              </p:par>
                            </p:childTnLst>
                          </p:cTn>
                        </p:par>
                        <p:par>
                          <p:cTn id="20" fill="hold">
                            <p:stCondLst>
                              <p:cond delay="1750"/>
                            </p:stCondLst>
                            <p:childTnLst>
                              <p:par>
                                <p:cTn id="21" presetID="22" presetClass="entr" presetSubtype="2" fill="hold" grpId="0" nodeType="afterEffect">
                                  <p:stCondLst>
                                    <p:cond delay="0"/>
                                  </p:stCondLst>
                                  <p:childTnLst>
                                    <p:set>
                                      <p:cBhvr>
                                        <p:cTn id="22" dur="1" fill="hold">
                                          <p:stCondLst>
                                            <p:cond delay="0"/>
                                          </p:stCondLst>
                                        </p:cTn>
                                        <p:tgtEl>
                                          <p:spTgt spid="111"/>
                                        </p:tgtEl>
                                        <p:attrNameLst>
                                          <p:attrName>style.visibility</p:attrName>
                                        </p:attrNameLst>
                                      </p:cBhvr>
                                      <p:to>
                                        <p:strVal val="visible"/>
                                      </p:to>
                                    </p:set>
                                    <p:animEffect transition="in" filter="wipe(right)">
                                      <p:cBhvr>
                                        <p:cTn id="23" dur="500"/>
                                        <p:tgtEl>
                                          <p:spTgt spid="111"/>
                                        </p:tgtEl>
                                      </p:cBhvr>
                                    </p:animEffect>
                                  </p:childTnLst>
                                </p:cTn>
                              </p:par>
                            </p:childTnLst>
                          </p:cTn>
                        </p:par>
                        <p:par>
                          <p:cTn id="24" fill="hold">
                            <p:stCondLst>
                              <p:cond delay="2250"/>
                            </p:stCondLst>
                            <p:childTnLst>
                              <p:par>
                                <p:cTn id="25" presetID="53" presetClass="entr" presetSubtype="16" fill="hold" grpId="0" nodeType="afterEffect">
                                  <p:stCondLst>
                                    <p:cond delay="0"/>
                                  </p:stCondLst>
                                  <p:childTnLst>
                                    <p:set>
                                      <p:cBhvr>
                                        <p:cTn id="26" dur="1" fill="hold">
                                          <p:stCondLst>
                                            <p:cond delay="0"/>
                                          </p:stCondLst>
                                        </p:cTn>
                                        <p:tgtEl>
                                          <p:spTgt spid="175"/>
                                        </p:tgtEl>
                                        <p:attrNameLst>
                                          <p:attrName>style.visibility</p:attrName>
                                        </p:attrNameLst>
                                      </p:cBhvr>
                                      <p:to>
                                        <p:strVal val="visible"/>
                                      </p:to>
                                    </p:set>
                                    <p:anim calcmode="lin" valueType="num">
                                      <p:cBhvr>
                                        <p:cTn id="27" dur="500" fill="hold"/>
                                        <p:tgtEl>
                                          <p:spTgt spid="175"/>
                                        </p:tgtEl>
                                        <p:attrNameLst>
                                          <p:attrName>ppt_w</p:attrName>
                                        </p:attrNameLst>
                                      </p:cBhvr>
                                      <p:tavLst>
                                        <p:tav tm="0">
                                          <p:val>
                                            <p:fltVal val="0"/>
                                          </p:val>
                                        </p:tav>
                                        <p:tav tm="100000">
                                          <p:val>
                                            <p:strVal val="#ppt_w"/>
                                          </p:val>
                                        </p:tav>
                                      </p:tavLst>
                                    </p:anim>
                                    <p:anim calcmode="lin" valueType="num">
                                      <p:cBhvr>
                                        <p:cTn id="28" dur="500" fill="hold"/>
                                        <p:tgtEl>
                                          <p:spTgt spid="175"/>
                                        </p:tgtEl>
                                        <p:attrNameLst>
                                          <p:attrName>ppt_h</p:attrName>
                                        </p:attrNameLst>
                                      </p:cBhvr>
                                      <p:tavLst>
                                        <p:tav tm="0">
                                          <p:val>
                                            <p:fltVal val="0"/>
                                          </p:val>
                                        </p:tav>
                                        <p:tav tm="100000">
                                          <p:val>
                                            <p:strVal val="#ppt_h"/>
                                          </p:val>
                                        </p:tav>
                                      </p:tavLst>
                                    </p:anim>
                                    <p:animEffect transition="in" filter="fade">
                                      <p:cBhvr>
                                        <p:cTn id="29" dur="500"/>
                                        <p:tgtEl>
                                          <p:spTgt spid="175"/>
                                        </p:tgtEl>
                                      </p:cBhvr>
                                    </p:animEffect>
                                  </p:childTnLst>
                                </p:cTn>
                              </p:par>
                            </p:childTnLst>
                          </p:cTn>
                        </p:par>
                        <p:par>
                          <p:cTn id="30" fill="hold">
                            <p:stCondLst>
                              <p:cond delay="2750"/>
                            </p:stCondLst>
                            <p:childTnLst>
                              <p:par>
                                <p:cTn id="31" presetID="22" presetClass="entr" presetSubtype="8" fill="hold" grpId="0" nodeType="afterEffect">
                                  <p:stCondLst>
                                    <p:cond delay="0"/>
                                  </p:stCondLst>
                                  <p:childTnLst>
                                    <p:set>
                                      <p:cBhvr>
                                        <p:cTn id="32" dur="1" fill="hold">
                                          <p:stCondLst>
                                            <p:cond delay="0"/>
                                          </p:stCondLst>
                                        </p:cTn>
                                        <p:tgtEl>
                                          <p:spTgt spid="123"/>
                                        </p:tgtEl>
                                        <p:attrNameLst>
                                          <p:attrName>style.visibility</p:attrName>
                                        </p:attrNameLst>
                                      </p:cBhvr>
                                      <p:to>
                                        <p:strVal val="visible"/>
                                      </p:to>
                                    </p:set>
                                    <p:animEffect transition="in" filter="wipe(left)">
                                      <p:cBhvr>
                                        <p:cTn id="33" dur="500"/>
                                        <p:tgtEl>
                                          <p:spTgt spid="123"/>
                                        </p:tgtEl>
                                      </p:cBhvr>
                                    </p:animEffect>
                                  </p:childTnLst>
                                </p:cTn>
                              </p:par>
                            </p:childTnLst>
                          </p:cTn>
                        </p:par>
                        <p:par>
                          <p:cTn id="34" fill="hold">
                            <p:stCondLst>
                              <p:cond delay="3250"/>
                            </p:stCondLst>
                            <p:childTnLst>
                              <p:par>
                                <p:cTn id="35" presetID="22" presetClass="entr" presetSubtype="8" fill="hold" grpId="0" nodeType="afterEffect">
                                  <p:stCondLst>
                                    <p:cond delay="0"/>
                                  </p:stCondLst>
                                  <p:childTnLst>
                                    <p:set>
                                      <p:cBhvr>
                                        <p:cTn id="36" dur="1" fill="hold">
                                          <p:stCondLst>
                                            <p:cond delay="0"/>
                                          </p:stCondLst>
                                        </p:cTn>
                                        <p:tgtEl>
                                          <p:spTgt spid="8200"/>
                                        </p:tgtEl>
                                        <p:attrNameLst>
                                          <p:attrName>style.visibility</p:attrName>
                                        </p:attrNameLst>
                                      </p:cBhvr>
                                      <p:to>
                                        <p:strVal val="visible"/>
                                      </p:to>
                                    </p:set>
                                    <p:animEffect transition="in" filter="wipe(left)">
                                      <p:cBhvr>
                                        <p:cTn id="37" dur="500"/>
                                        <p:tgtEl>
                                          <p:spTgt spid="8200"/>
                                        </p:tgtEl>
                                      </p:cBhvr>
                                    </p:animEffect>
                                  </p:childTnLst>
                                </p:cTn>
                              </p:par>
                            </p:childTnLst>
                          </p:cTn>
                        </p:par>
                        <p:par>
                          <p:cTn id="38" fill="hold">
                            <p:stCondLst>
                              <p:cond delay="3750"/>
                            </p:stCondLst>
                            <p:childTnLst>
                              <p:par>
                                <p:cTn id="39" presetID="22" presetClass="entr" presetSubtype="2" fill="hold" grpId="0" nodeType="afterEffect">
                                  <p:stCondLst>
                                    <p:cond delay="0"/>
                                  </p:stCondLst>
                                  <p:childTnLst>
                                    <p:set>
                                      <p:cBhvr>
                                        <p:cTn id="40" dur="1" fill="hold">
                                          <p:stCondLst>
                                            <p:cond delay="0"/>
                                          </p:stCondLst>
                                        </p:cTn>
                                        <p:tgtEl>
                                          <p:spTgt spid="114"/>
                                        </p:tgtEl>
                                        <p:attrNameLst>
                                          <p:attrName>style.visibility</p:attrName>
                                        </p:attrNameLst>
                                      </p:cBhvr>
                                      <p:to>
                                        <p:strVal val="visible"/>
                                      </p:to>
                                    </p:set>
                                    <p:animEffect transition="in" filter="wipe(right)">
                                      <p:cBhvr>
                                        <p:cTn id="41" dur="500"/>
                                        <p:tgtEl>
                                          <p:spTgt spid="114"/>
                                        </p:tgtEl>
                                      </p:cBhvr>
                                    </p:animEffect>
                                  </p:childTnLst>
                                </p:cTn>
                              </p:par>
                            </p:childTnLst>
                          </p:cTn>
                        </p:par>
                        <p:par>
                          <p:cTn id="42" fill="hold">
                            <p:stCondLst>
                              <p:cond delay="4250"/>
                            </p:stCondLst>
                            <p:childTnLst>
                              <p:par>
                                <p:cTn id="43" presetID="22" presetClass="entr" presetSubtype="8" fill="hold" grpId="0" nodeType="afterEffect">
                                  <p:stCondLst>
                                    <p:cond delay="0"/>
                                  </p:stCondLst>
                                  <p:childTnLst>
                                    <p:set>
                                      <p:cBhvr>
                                        <p:cTn id="44" dur="1" fill="hold">
                                          <p:stCondLst>
                                            <p:cond delay="0"/>
                                          </p:stCondLst>
                                        </p:cTn>
                                        <p:tgtEl>
                                          <p:spTgt spid="174"/>
                                        </p:tgtEl>
                                        <p:attrNameLst>
                                          <p:attrName>style.visibility</p:attrName>
                                        </p:attrNameLst>
                                      </p:cBhvr>
                                      <p:to>
                                        <p:strVal val="visible"/>
                                      </p:to>
                                    </p:set>
                                    <p:animEffect transition="in" filter="wipe(left)">
                                      <p:cBhvr>
                                        <p:cTn id="45" dur="500"/>
                                        <p:tgtEl>
                                          <p:spTgt spid="174"/>
                                        </p:tgtEl>
                                      </p:cBhvr>
                                    </p:animEffect>
                                  </p:childTnLst>
                                </p:cTn>
                              </p:par>
                            </p:childTnLst>
                          </p:cTn>
                        </p:par>
                        <p:par>
                          <p:cTn id="46" fill="hold">
                            <p:stCondLst>
                              <p:cond delay="4750"/>
                            </p:stCondLst>
                            <p:childTnLst>
                              <p:par>
                                <p:cTn id="47" presetID="53" presetClass="entr" presetSubtype="528" fill="hold" grpId="0" nodeType="afterEffect">
                                  <p:stCondLst>
                                    <p:cond delay="0"/>
                                  </p:stCondLst>
                                  <p:childTnLst>
                                    <p:set>
                                      <p:cBhvr>
                                        <p:cTn id="48" dur="1" fill="hold">
                                          <p:stCondLst>
                                            <p:cond delay="0"/>
                                          </p:stCondLst>
                                        </p:cTn>
                                        <p:tgtEl>
                                          <p:spTgt spid="178"/>
                                        </p:tgtEl>
                                        <p:attrNameLst>
                                          <p:attrName>style.visibility</p:attrName>
                                        </p:attrNameLst>
                                      </p:cBhvr>
                                      <p:to>
                                        <p:strVal val="visible"/>
                                      </p:to>
                                    </p:set>
                                    <p:anim calcmode="lin" valueType="num">
                                      <p:cBhvr>
                                        <p:cTn id="49" dur="500" fill="hold"/>
                                        <p:tgtEl>
                                          <p:spTgt spid="178"/>
                                        </p:tgtEl>
                                        <p:attrNameLst>
                                          <p:attrName>ppt_w</p:attrName>
                                        </p:attrNameLst>
                                      </p:cBhvr>
                                      <p:tavLst>
                                        <p:tav tm="0">
                                          <p:val>
                                            <p:fltVal val="0"/>
                                          </p:val>
                                        </p:tav>
                                        <p:tav tm="100000">
                                          <p:val>
                                            <p:strVal val="#ppt_w"/>
                                          </p:val>
                                        </p:tav>
                                      </p:tavLst>
                                    </p:anim>
                                    <p:anim calcmode="lin" valueType="num">
                                      <p:cBhvr>
                                        <p:cTn id="50" dur="500" fill="hold"/>
                                        <p:tgtEl>
                                          <p:spTgt spid="178"/>
                                        </p:tgtEl>
                                        <p:attrNameLst>
                                          <p:attrName>ppt_h</p:attrName>
                                        </p:attrNameLst>
                                      </p:cBhvr>
                                      <p:tavLst>
                                        <p:tav tm="0">
                                          <p:val>
                                            <p:fltVal val="0"/>
                                          </p:val>
                                        </p:tav>
                                        <p:tav tm="100000">
                                          <p:val>
                                            <p:strVal val="#ppt_h"/>
                                          </p:val>
                                        </p:tav>
                                      </p:tavLst>
                                    </p:anim>
                                    <p:animEffect transition="in" filter="fade">
                                      <p:cBhvr>
                                        <p:cTn id="51" dur="500"/>
                                        <p:tgtEl>
                                          <p:spTgt spid="178"/>
                                        </p:tgtEl>
                                      </p:cBhvr>
                                    </p:animEffect>
                                    <p:anim calcmode="lin" valueType="num">
                                      <p:cBhvr>
                                        <p:cTn id="52" dur="500" fill="hold"/>
                                        <p:tgtEl>
                                          <p:spTgt spid="178"/>
                                        </p:tgtEl>
                                        <p:attrNameLst>
                                          <p:attrName>ppt_x</p:attrName>
                                        </p:attrNameLst>
                                      </p:cBhvr>
                                      <p:tavLst>
                                        <p:tav tm="0">
                                          <p:val>
                                            <p:fltVal val="0.5"/>
                                          </p:val>
                                        </p:tav>
                                        <p:tav tm="100000">
                                          <p:val>
                                            <p:strVal val="#ppt_x"/>
                                          </p:val>
                                        </p:tav>
                                      </p:tavLst>
                                    </p:anim>
                                    <p:anim calcmode="lin" valueType="num">
                                      <p:cBhvr>
                                        <p:cTn id="53" dur="500" fill="hold"/>
                                        <p:tgtEl>
                                          <p:spTgt spid="178"/>
                                        </p:tgtEl>
                                        <p:attrNameLst>
                                          <p:attrName>ppt_y</p:attrName>
                                        </p:attrNameLst>
                                      </p:cBhvr>
                                      <p:tavLst>
                                        <p:tav tm="0">
                                          <p:val>
                                            <p:fltVal val="0.5"/>
                                          </p:val>
                                        </p:tav>
                                        <p:tav tm="100000">
                                          <p:val>
                                            <p:strVal val="#ppt_y"/>
                                          </p:val>
                                        </p:tav>
                                      </p:tavLst>
                                    </p:anim>
                                  </p:childTnLst>
                                </p:cTn>
                              </p:par>
                            </p:childTnLst>
                          </p:cTn>
                        </p:par>
                        <p:par>
                          <p:cTn id="54" fill="hold">
                            <p:stCondLst>
                              <p:cond delay="5250"/>
                            </p:stCondLst>
                            <p:childTnLst>
                              <p:par>
                                <p:cTn id="55" presetID="22" presetClass="entr" presetSubtype="8" fill="hold" grpId="0" nodeType="afterEffect">
                                  <p:stCondLst>
                                    <p:cond delay="0"/>
                                  </p:stCondLst>
                                  <p:childTnLst>
                                    <p:set>
                                      <p:cBhvr>
                                        <p:cTn id="56" dur="1" fill="hold">
                                          <p:stCondLst>
                                            <p:cond delay="0"/>
                                          </p:stCondLst>
                                        </p:cTn>
                                        <p:tgtEl>
                                          <p:spTgt spid="179"/>
                                        </p:tgtEl>
                                        <p:attrNameLst>
                                          <p:attrName>style.visibility</p:attrName>
                                        </p:attrNameLst>
                                      </p:cBhvr>
                                      <p:to>
                                        <p:strVal val="visible"/>
                                      </p:to>
                                    </p:set>
                                    <p:animEffect transition="in" filter="wipe(left)">
                                      <p:cBhvr>
                                        <p:cTn id="57" dur="500"/>
                                        <p:tgtEl>
                                          <p:spTgt spid="179"/>
                                        </p:tgtEl>
                                      </p:cBhvr>
                                    </p:animEffect>
                                  </p:childTnLst>
                                </p:cTn>
                              </p:par>
                            </p:childTnLst>
                          </p:cTn>
                        </p:par>
                        <p:par>
                          <p:cTn id="58" fill="hold">
                            <p:stCondLst>
                              <p:cond delay="5750"/>
                            </p:stCondLst>
                            <p:childTnLst>
                              <p:par>
                                <p:cTn id="59" presetID="22" presetClass="entr" presetSubtype="2" fill="hold" grpId="0" nodeType="afterEffect">
                                  <p:stCondLst>
                                    <p:cond delay="0"/>
                                  </p:stCondLst>
                                  <p:childTnLst>
                                    <p:set>
                                      <p:cBhvr>
                                        <p:cTn id="60" dur="1" fill="hold">
                                          <p:stCondLst>
                                            <p:cond delay="0"/>
                                          </p:stCondLst>
                                        </p:cTn>
                                        <p:tgtEl>
                                          <p:spTgt spid="176"/>
                                        </p:tgtEl>
                                        <p:attrNameLst>
                                          <p:attrName>style.visibility</p:attrName>
                                        </p:attrNameLst>
                                      </p:cBhvr>
                                      <p:to>
                                        <p:strVal val="visible"/>
                                      </p:to>
                                    </p:set>
                                    <p:animEffect transition="in" filter="wipe(right)">
                                      <p:cBhvr>
                                        <p:cTn id="61" dur="500"/>
                                        <p:tgtEl>
                                          <p:spTgt spid="176"/>
                                        </p:tgtEl>
                                      </p:cBhvr>
                                    </p:animEffect>
                                  </p:childTnLst>
                                </p:cTn>
                              </p:par>
                            </p:childTnLst>
                          </p:cTn>
                        </p:par>
                        <p:par>
                          <p:cTn id="62" fill="hold">
                            <p:stCondLst>
                              <p:cond delay="6250"/>
                            </p:stCondLst>
                            <p:childTnLst>
                              <p:par>
                                <p:cTn id="63" presetID="53" presetClass="entr" presetSubtype="16" fill="hold" grpId="0" nodeType="afterEffect">
                                  <p:stCondLst>
                                    <p:cond delay="0"/>
                                  </p:stCondLst>
                                  <p:childTnLst>
                                    <p:set>
                                      <p:cBhvr>
                                        <p:cTn id="64" dur="1" fill="hold">
                                          <p:stCondLst>
                                            <p:cond delay="0"/>
                                          </p:stCondLst>
                                        </p:cTn>
                                        <p:tgtEl>
                                          <p:spTgt spid="183"/>
                                        </p:tgtEl>
                                        <p:attrNameLst>
                                          <p:attrName>style.visibility</p:attrName>
                                        </p:attrNameLst>
                                      </p:cBhvr>
                                      <p:to>
                                        <p:strVal val="visible"/>
                                      </p:to>
                                    </p:set>
                                    <p:anim calcmode="lin" valueType="num">
                                      <p:cBhvr>
                                        <p:cTn id="65" dur="500" fill="hold"/>
                                        <p:tgtEl>
                                          <p:spTgt spid="183"/>
                                        </p:tgtEl>
                                        <p:attrNameLst>
                                          <p:attrName>ppt_w</p:attrName>
                                        </p:attrNameLst>
                                      </p:cBhvr>
                                      <p:tavLst>
                                        <p:tav tm="0">
                                          <p:val>
                                            <p:fltVal val="0"/>
                                          </p:val>
                                        </p:tav>
                                        <p:tav tm="100000">
                                          <p:val>
                                            <p:strVal val="#ppt_w"/>
                                          </p:val>
                                        </p:tav>
                                      </p:tavLst>
                                    </p:anim>
                                    <p:anim calcmode="lin" valueType="num">
                                      <p:cBhvr>
                                        <p:cTn id="66" dur="500" fill="hold"/>
                                        <p:tgtEl>
                                          <p:spTgt spid="183"/>
                                        </p:tgtEl>
                                        <p:attrNameLst>
                                          <p:attrName>ppt_h</p:attrName>
                                        </p:attrNameLst>
                                      </p:cBhvr>
                                      <p:tavLst>
                                        <p:tav tm="0">
                                          <p:val>
                                            <p:fltVal val="0"/>
                                          </p:val>
                                        </p:tav>
                                        <p:tav tm="100000">
                                          <p:val>
                                            <p:strVal val="#ppt_h"/>
                                          </p:val>
                                        </p:tav>
                                      </p:tavLst>
                                    </p:anim>
                                    <p:animEffect transition="in" filter="fade">
                                      <p:cBhvr>
                                        <p:cTn id="67" dur="500"/>
                                        <p:tgtEl>
                                          <p:spTgt spid="183"/>
                                        </p:tgtEl>
                                      </p:cBhvr>
                                    </p:animEffect>
                                  </p:childTnLst>
                                </p:cTn>
                              </p:par>
                            </p:childTnLst>
                          </p:cTn>
                        </p:par>
                        <p:par>
                          <p:cTn id="68" fill="hold">
                            <p:stCondLst>
                              <p:cond delay="6750"/>
                            </p:stCondLst>
                            <p:childTnLst>
                              <p:par>
                                <p:cTn id="69" presetID="22" presetClass="entr" presetSubtype="8" fill="hold" grpId="0" nodeType="afterEffect">
                                  <p:stCondLst>
                                    <p:cond delay="0"/>
                                  </p:stCondLst>
                                  <p:childTnLst>
                                    <p:set>
                                      <p:cBhvr>
                                        <p:cTn id="70" dur="1" fill="hold">
                                          <p:stCondLst>
                                            <p:cond delay="0"/>
                                          </p:stCondLst>
                                        </p:cTn>
                                        <p:tgtEl>
                                          <p:spTgt spid="181"/>
                                        </p:tgtEl>
                                        <p:attrNameLst>
                                          <p:attrName>style.visibility</p:attrName>
                                        </p:attrNameLst>
                                      </p:cBhvr>
                                      <p:to>
                                        <p:strVal val="visible"/>
                                      </p:to>
                                    </p:set>
                                    <p:animEffect transition="in" filter="wipe(left)">
                                      <p:cBhvr>
                                        <p:cTn id="71" dur="500"/>
                                        <p:tgtEl>
                                          <p:spTgt spid="181"/>
                                        </p:tgtEl>
                                      </p:cBhvr>
                                    </p:animEffect>
                                  </p:childTnLst>
                                </p:cTn>
                              </p:par>
                            </p:childTnLst>
                          </p:cTn>
                        </p:par>
                        <p:par>
                          <p:cTn id="72" fill="hold">
                            <p:stCondLst>
                              <p:cond delay="7250"/>
                            </p:stCondLst>
                            <p:childTnLst>
                              <p:par>
                                <p:cTn id="73" presetID="22" presetClass="entr" presetSubtype="8" fill="hold" grpId="0" nodeType="afterEffect">
                                  <p:stCondLst>
                                    <p:cond delay="0"/>
                                  </p:stCondLst>
                                  <p:childTnLst>
                                    <p:set>
                                      <p:cBhvr>
                                        <p:cTn id="74" dur="1" fill="hold">
                                          <p:stCondLst>
                                            <p:cond delay="0"/>
                                          </p:stCondLst>
                                        </p:cTn>
                                        <p:tgtEl>
                                          <p:spTgt spid="180"/>
                                        </p:tgtEl>
                                        <p:attrNameLst>
                                          <p:attrName>style.visibility</p:attrName>
                                        </p:attrNameLst>
                                      </p:cBhvr>
                                      <p:to>
                                        <p:strVal val="visible"/>
                                      </p:to>
                                    </p:set>
                                    <p:animEffect transition="in" filter="wipe(left)">
                                      <p:cBhvr>
                                        <p:cTn id="75" dur="500"/>
                                        <p:tgtEl>
                                          <p:spTgt spid="180"/>
                                        </p:tgtEl>
                                      </p:cBhvr>
                                    </p:animEffect>
                                  </p:childTnLst>
                                </p:cTn>
                              </p:par>
                            </p:childTnLst>
                          </p:cTn>
                        </p:par>
                        <p:par>
                          <p:cTn id="76" fill="hold">
                            <p:stCondLst>
                              <p:cond delay="7750"/>
                            </p:stCondLst>
                            <p:childTnLst>
                              <p:par>
                                <p:cTn id="77" presetID="22" presetClass="entr" presetSubtype="2" fill="hold" grpId="0" nodeType="afterEffect">
                                  <p:stCondLst>
                                    <p:cond delay="0"/>
                                  </p:stCondLst>
                                  <p:childTnLst>
                                    <p:set>
                                      <p:cBhvr>
                                        <p:cTn id="78" dur="1" fill="hold">
                                          <p:stCondLst>
                                            <p:cond delay="0"/>
                                          </p:stCondLst>
                                        </p:cTn>
                                        <p:tgtEl>
                                          <p:spTgt spid="177"/>
                                        </p:tgtEl>
                                        <p:attrNameLst>
                                          <p:attrName>style.visibility</p:attrName>
                                        </p:attrNameLst>
                                      </p:cBhvr>
                                      <p:to>
                                        <p:strVal val="visible"/>
                                      </p:to>
                                    </p:set>
                                    <p:animEffect transition="in" filter="wipe(right)">
                                      <p:cBhvr>
                                        <p:cTn id="79" dur="500"/>
                                        <p:tgtEl>
                                          <p:spTgt spid="177"/>
                                        </p:tgtEl>
                                      </p:cBhvr>
                                    </p:animEffect>
                                  </p:childTnLst>
                                </p:cTn>
                              </p:par>
                            </p:childTnLst>
                          </p:cTn>
                        </p:par>
                        <p:par>
                          <p:cTn id="80" fill="hold">
                            <p:stCondLst>
                              <p:cond delay="8250"/>
                            </p:stCondLst>
                            <p:childTnLst>
                              <p:par>
                                <p:cTn id="81" presetID="22" presetClass="entr" presetSubtype="8" fill="hold" grpId="0" nodeType="afterEffect">
                                  <p:stCondLst>
                                    <p:cond delay="0"/>
                                  </p:stCondLst>
                                  <p:childTnLst>
                                    <p:set>
                                      <p:cBhvr>
                                        <p:cTn id="82" dur="1" fill="hold">
                                          <p:stCondLst>
                                            <p:cond delay="0"/>
                                          </p:stCondLst>
                                        </p:cTn>
                                        <p:tgtEl>
                                          <p:spTgt spid="182"/>
                                        </p:tgtEl>
                                        <p:attrNameLst>
                                          <p:attrName>style.visibility</p:attrName>
                                        </p:attrNameLst>
                                      </p:cBhvr>
                                      <p:to>
                                        <p:strVal val="visible"/>
                                      </p:to>
                                    </p:set>
                                    <p:animEffect transition="in" filter="wipe(left)">
                                      <p:cBhvr>
                                        <p:cTn id="83" dur="500"/>
                                        <p:tgtEl>
                                          <p:spTgt spid="1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 grpId="0" animBg="1"/>
      <p:bldP spid="114" grpId="0" animBg="1"/>
      <p:bldP spid="16" grpId="0" animBg="1"/>
      <p:bldP spid="8198" grpId="0" animBg="1"/>
      <p:bldP spid="8200" grpId="0" animBg="1"/>
      <p:bldP spid="123" grpId="0"/>
      <p:bldP spid="174" grpId="0"/>
      <p:bldP spid="175" grpId="0" animBg="1"/>
      <p:bldP spid="176" grpId="0" animBg="1"/>
      <p:bldP spid="177" grpId="0" animBg="1"/>
      <p:bldP spid="178" grpId="0" animBg="1"/>
      <p:bldP spid="179" grpId="0" animBg="1"/>
      <p:bldP spid="180" grpId="0" animBg="1"/>
      <p:bldP spid="181" grpId="0"/>
      <p:bldP spid="182" grpId="0"/>
      <p:bldP spid="18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5" name="Title 1"/>
          <p:cNvSpPr>
            <a:spLocks noGrp="1"/>
          </p:cNvSpPr>
          <p:nvPr>
            <p:ph type="ctrTitle"/>
          </p:nvPr>
        </p:nvSpPr>
        <p:spPr>
          <a:xfrm>
            <a:off x="1524000" y="1122363"/>
            <a:ext cx="9144000" cy="2387600"/>
          </a:xfrm>
        </p:spPr>
        <p:txBody>
          <a:bodyPr/>
          <a:lstStyle/>
          <a:p>
            <a:r>
              <a:rPr lang="en-US" dirty="0"/>
              <a:t>COLOR SET 26</a:t>
            </a:r>
          </a:p>
        </p:txBody>
      </p:sp>
      <p:grpSp>
        <p:nvGrpSpPr>
          <p:cNvPr id="16" name="Group 15"/>
          <p:cNvGrpSpPr/>
          <p:nvPr/>
        </p:nvGrpSpPr>
        <p:grpSpPr>
          <a:xfrm>
            <a:off x="4907280" y="2082599"/>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1530</TotalTime>
  <Words>1238</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303</cp:revision>
  <dcterms:created xsi:type="dcterms:W3CDTF">2016-09-28T22:08:47Z</dcterms:created>
  <dcterms:modified xsi:type="dcterms:W3CDTF">2016-10-10T16:31:08Z</dcterms:modified>
</cp:coreProperties>
</file>