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7761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5554489" y="2731514"/>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5574784" y="6004695"/>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6" name="Rectangle 15"/>
          <p:cNvSpPr>
            <a:spLocks noChangeAspect="1"/>
          </p:cNvSpPr>
          <p:nvPr/>
        </p:nvSpPr>
        <p:spPr bwMode="auto">
          <a:xfrm>
            <a:off x="926840" y="2622654"/>
            <a:ext cx="4663748" cy="3886457"/>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816261" y="1510456"/>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816260" y="5791558"/>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2158037" y="1829083"/>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4" name="Text Box 10"/>
          <p:cNvSpPr txBox="1">
            <a:spLocks noChangeArrowheads="1"/>
          </p:cNvSpPr>
          <p:nvPr/>
        </p:nvSpPr>
        <p:spPr bwMode="auto">
          <a:xfrm rot="21307787">
            <a:off x="1276272" y="5999250"/>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75" name="Oval 174"/>
          <p:cNvSpPr/>
          <p:nvPr/>
        </p:nvSpPr>
        <p:spPr bwMode="auto">
          <a:xfrm>
            <a:off x="1127166" y="207075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A</a:t>
            </a:r>
          </a:p>
        </p:txBody>
      </p:sp>
      <p:sp>
        <p:nvSpPr>
          <p:cNvPr id="176" name="Freeform 175"/>
          <p:cNvSpPr>
            <a:spLocks/>
          </p:cNvSpPr>
          <p:nvPr/>
        </p:nvSpPr>
        <p:spPr bwMode="auto">
          <a:xfrm>
            <a:off x="11134004" y="2700976"/>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7" name="Freeform 176"/>
          <p:cNvSpPr>
            <a:spLocks/>
          </p:cNvSpPr>
          <p:nvPr/>
        </p:nvSpPr>
        <p:spPr bwMode="auto">
          <a:xfrm>
            <a:off x="11154299" y="5974157"/>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8" name="Rectangle 177"/>
          <p:cNvSpPr>
            <a:spLocks noChangeAspect="1"/>
          </p:cNvSpPr>
          <p:nvPr/>
        </p:nvSpPr>
        <p:spPr bwMode="auto">
          <a:xfrm>
            <a:off x="6506355" y="2592116"/>
            <a:ext cx="4663748" cy="3886457"/>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9" name="Freeform 6"/>
          <p:cNvSpPr>
            <a:spLocks/>
          </p:cNvSpPr>
          <p:nvPr/>
        </p:nvSpPr>
        <p:spPr bwMode="auto">
          <a:xfrm>
            <a:off x="6395776" y="1479918"/>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8"/>
          <p:cNvSpPr>
            <a:spLocks/>
          </p:cNvSpPr>
          <p:nvPr/>
        </p:nvSpPr>
        <p:spPr bwMode="auto">
          <a:xfrm>
            <a:off x="6395775" y="5761020"/>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Text Box 10"/>
          <p:cNvSpPr txBox="1">
            <a:spLocks noChangeArrowheads="1"/>
          </p:cNvSpPr>
          <p:nvPr/>
        </p:nvSpPr>
        <p:spPr bwMode="auto">
          <a:xfrm rot="21322504">
            <a:off x="7737552" y="1798545"/>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2" name="Text Box 10"/>
          <p:cNvSpPr txBox="1">
            <a:spLocks noChangeArrowheads="1"/>
          </p:cNvSpPr>
          <p:nvPr/>
        </p:nvSpPr>
        <p:spPr bwMode="auto">
          <a:xfrm rot="21307787">
            <a:off x="6855787" y="5968712"/>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83" name="Oval 182"/>
          <p:cNvSpPr/>
          <p:nvPr/>
        </p:nvSpPr>
        <p:spPr bwMode="auto">
          <a:xfrm>
            <a:off x="6706681" y="2040216"/>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B</a:t>
            </a:r>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3261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178"/>
                                        </p:tgtEl>
                                        <p:attrNameLst>
                                          <p:attrName>style.visibility</p:attrName>
                                        </p:attrNameLst>
                                      </p:cBhvr>
                                      <p:to>
                                        <p:strVal val="visible"/>
                                      </p:to>
                                    </p:set>
                                    <p:anim calcmode="lin" valueType="num">
                                      <p:cBhvr>
                                        <p:cTn id="49" dur="500" fill="hold"/>
                                        <p:tgtEl>
                                          <p:spTgt spid="178"/>
                                        </p:tgtEl>
                                        <p:attrNameLst>
                                          <p:attrName>ppt_w</p:attrName>
                                        </p:attrNameLst>
                                      </p:cBhvr>
                                      <p:tavLst>
                                        <p:tav tm="0">
                                          <p:val>
                                            <p:fltVal val="0"/>
                                          </p:val>
                                        </p:tav>
                                        <p:tav tm="100000">
                                          <p:val>
                                            <p:strVal val="#ppt_w"/>
                                          </p:val>
                                        </p:tav>
                                      </p:tavLst>
                                    </p:anim>
                                    <p:anim calcmode="lin" valueType="num">
                                      <p:cBhvr>
                                        <p:cTn id="50" dur="500" fill="hold"/>
                                        <p:tgtEl>
                                          <p:spTgt spid="178"/>
                                        </p:tgtEl>
                                        <p:attrNameLst>
                                          <p:attrName>ppt_h</p:attrName>
                                        </p:attrNameLst>
                                      </p:cBhvr>
                                      <p:tavLst>
                                        <p:tav tm="0">
                                          <p:val>
                                            <p:fltVal val="0"/>
                                          </p:val>
                                        </p:tav>
                                        <p:tav tm="100000">
                                          <p:val>
                                            <p:strVal val="#ppt_h"/>
                                          </p:val>
                                        </p:tav>
                                      </p:tavLst>
                                    </p:anim>
                                    <p:animEffect transition="in" filter="fade">
                                      <p:cBhvr>
                                        <p:cTn id="51" dur="500"/>
                                        <p:tgtEl>
                                          <p:spTgt spid="178"/>
                                        </p:tgtEl>
                                      </p:cBhvr>
                                    </p:animEffect>
                                    <p:anim calcmode="lin" valueType="num">
                                      <p:cBhvr>
                                        <p:cTn id="52" dur="500" fill="hold"/>
                                        <p:tgtEl>
                                          <p:spTgt spid="178"/>
                                        </p:tgtEl>
                                        <p:attrNameLst>
                                          <p:attrName>ppt_x</p:attrName>
                                        </p:attrNameLst>
                                      </p:cBhvr>
                                      <p:tavLst>
                                        <p:tav tm="0">
                                          <p:val>
                                            <p:fltVal val="0.5"/>
                                          </p:val>
                                        </p:tav>
                                        <p:tav tm="100000">
                                          <p:val>
                                            <p:strVal val="#ppt_x"/>
                                          </p:val>
                                        </p:tav>
                                      </p:tavLst>
                                    </p:anim>
                                    <p:anim calcmode="lin" valueType="num">
                                      <p:cBhvr>
                                        <p:cTn id="53" dur="500" fill="hold"/>
                                        <p:tgtEl>
                                          <p:spTgt spid="178"/>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179"/>
                                        </p:tgtEl>
                                        <p:attrNameLst>
                                          <p:attrName>style.visibility</p:attrName>
                                        </p:attrNameLst>
                                      </p:cBhvr>
                                      <p:to>
                                        <p:strVal val="visible"/>
                                      </p:to>
                                    </p:set>
                                    <p:animEffect transition="in" filter="wipe(left)">
                                      <p:cBhvr>
                                        <p:cTn id="57" dur="500"/>
                                        <p:tgtEl>
                                          <p:spTgt spid="179"/>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176"/>
                                        </p:tgtEl>
                                        <p:attrNameLst>
                                          <p:attrName>style.visibility</p:attrName>
                                        </p:attrNameLst>
                                      </p:cBhvr>
                                      <p:to>
                                        <p:strVal val="visible"/>
                                      </p:to>
                                    </p:set>
                                    <p:animEffect transition="in" filter="wipe(right)">
                                      <p:cBhvr>
                                        <p:cTn id="61" dur="500"/>
                                        <p:tgtEl>
                                          <p:spTgt spid="176"/>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183"/>
                                        </p:tgtEl>
                                        <p:attrNameLst>
                                          <p:attrName>style.visibility</p:attrName>
                                        </p:attrNameLst>
                                      </p:cBhvr>
                                      <p:to>
                                        <p:strVal val="visible"/>
                                      </p:to>
                                    </p:set>
                                    <p:anim calcmode="lin" valueType="num">
                                      <p:cBhvr>
                                        <p:cTn id="65" dur="500" fill="hold"/>
                                        <p:tgtEl>
                                          <p:spTgt spid="183"/>
                                        </p:tgtEl>
                                        <p:attrNameLst>
                                          <p:attrName>ppt_w</p:attrName>
                                        </p:attrNameLst>
                                      </p:cBhvr>
                                      <p:tavLst>
                                        <p:tav tm="0">
                                          <p:val>
                                            <p:fltVal val="0"/>
                                          </p:val>
                                        </p:tav>
                                        <p:tav tm="100000">
                                          <p:val>
                                            <p:strVal val="#ppt_w"/>
                                          </p:val>
                                        </p:tav>
                                      </p:tavLst>
                                    </p:anim>
                                    <p:anim calcmode="lin" valueType="num">
                                      <p:cBhvr>
                                        <p:cTn id="66" dur="500" fill="hold"/>
                                        <p:tgtEl>
                                          <p:spTgt spid="183"/>
                                        </p:tgtEl>
                                        <p:attrNameLst>
                                          <p:attrName>ppt_h</p:attrName>
                                        </p:attrNameLst>
                                      </p:cBhvr>
                                      <p:tavLst>
                                        <p:tav tm="0">
                                          <p:val>
                                            <p:fltVal val="0"/>
                                          </p:val>
                                        </p:tav>
                                        <p:tav tm="100000">
                                          <p:val>
                                            <p:strVal val="#ppt_h"/>
                                          </p:val>
                                        </p:tav>
                                      </p:tavLst>
                                    </p:anim>
                                    <p:animEffect transition="in" filter="fade">
                                      <p:cBhvr>
                                        <p:cTn id="67" dur="500"/>
                                        <p:tgtEl>
                                          <p:spTgt spid="183"/>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Effect transition="in" filter="wipe(left)">
                                      <p:cBhvr>
                                        <p:cTn id="71" dur="500"/>
                                        <p:tgtEl>
                                          <p:spTgt spid="181"/>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wipe(left)">
                                      <p:cBhvr>
                                        <p:cTn id="75" dur="500"/>
                                        <p:tgtEl>
                                          <p:spTgt spid="180"/>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177"/>
                                        </p:tgtEl>
                                        <p:attrNameLst>
                                          <p:attrName>style.visibility</p:attrName>
                                        </p:attrNameLst>
                                      </p:cBhvr>
                                      <p:to>
                                        <p:strVal val="visible"/>
                                      </p:to>
                                    </p:set>
                                    <p:animEffect transition="in" filter="wipe(right)">
                                      <p:cBhvr>
                                        <p:cTn id="79" dur="500"/>
                                        <p:tgtEl>
                                          <p:spTgt spid="177"/>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182"/>
                                        </p:tgtEl>
                                        <p:attrNameLst>
                                          <p:attrName>style.visibility</p:attrName>
                                        </p:attrNameLst>
                                      </p:cBhvr>
                                      <p:to>
                                        <p:strVal val="visible"/>
                                      </p:to>
                                    </p:set>
                                    <p:animEffect transition="in" filter="wipe(left)">
                                      <p:cBhvr>
                                        <p:cTn id="83"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176" grpId="0" animBg="1"/>
      <p:bldP spid="177" grpId="0" animBg="1"/>
      <p:bldP spid="178" grpId="0" animBg="1"/>
      <p:bldP spid="179" grpId="0" animBg="1"/>
      <p:bldP spid="180" grpId="0" animBg="1"/>
      <p:bldP spid="181" grpId="0"/>
      <p:bldP spid="182" grpId="0"/>
      <p:bldP spid="1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1238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2016-10-10T16:31:08Z</dcterms:modified>
</cp:coreProperties>
</file>