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63720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045194" y="2177201"/>
            <a:ext cx="1943100" cy="1003301"/>
            <a:chOff x="4303185" y="2146300"/>
            <a:chExt cx="1943100" cy="1003301"/>
          </a:xfrm>
          <a:solidFill>
            <a:srgbClr val="34738D"/>
          </a:solidFill>
          <a:effectLst>
            <a:outerShdw blurRad="50800" dist="38100" dir="13500000" algn="br" rotWithShape="0">
              <a:prstClr val="black">
                <a:alpha val="40000"/>
              </a:prstClr>
            </a:outerShdw>
          </a:effectLst>
        </p:grpSpPr>
        <p:grpSp>
          <p:nvGrpSpPr>
            <p:cNvPr id="62" name="Group 61"/>
            <p:cNvGrpSpPr/>
            <p:nvPr/>
          </p:nvGrpSpPr>
          <p:grpSpPr>
            <a:xfrm>
              <a:off x="4303185" y="2146300"/>
              <a:ext cx="1943100" cy="1003301"/>
              <a:chOff x="3303588" y="1444625"/>
              <a:chExt cx="1457325" cy="752476"/>
            </a:xfrm>
            <a:grpFill/>
          </p:grpSpPr>
          <p:sp>
            <p:nvSpPr>
              <p:cNvPr id="6184" name="Freeform 40"/>
              <p:cNvSpPr>
                <a:spLocks/>
              </p:cNvSpPr>
              <p:nvPr/>
            </p:nvSpPr>
            <p:spPr bwMode="auto">
              <a:xfrm>
                <a:off x="3529013" y="1444625"/>
                <a:ext cx="1231900" cy="52388"/>
              </a:xfrm>
              <a:custGeom>
                <a:avLst/>
                <a:gdLst/>
                <a:ahLst/>
                <a:cxnLst>
                  <a:cxn ang="0">
                    <a:pos x="12" y="33"/>
                  </a:cxn>
                  <a:cxn ang="0">
                    <a:pos x="0" y="24"/>
                  </a:cxn>
                  <a:cxn ang="0">
                    <a:pos x="763" y="0"/>
                  </a:cxn>
                  <a:cxn ang="0">
                    <a:pos x="776" y="9"/>
                  </a:cxn>
                  <a:cxn ang="0">
                    <a:pos x="12" y="33"/>
                  </a:cxn>
                </a:cxnLst>
                <a:rect l="0" t="0" r="r" b="b"/>
                <a:pathLst>
                  <a:path w="776" h="33">
                    <a:moveTo>
                      <a:pt x="12" y="33"/>
                    </a:moveTo>
                    <a:lnTo>
                      <a:pt x="0" y="24"/>
                    </a:lnTo>
                    <a:lnTo>
                      <a:pt x="763" y="0"/>
                    </a:lnTo>
                    <a:lnTo>
                      <a:pt x="776" y="9"/>
                    </a:lnTo>
                    <a:lnTo>
                      <a:pt x="1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5" name="Freeform 41"/>
              <p:cNvSpPr>
                <a:spLocks/>
              </p:cNvSpPr>
              <p:nvPr/>
            </p:nvSpPr>
            <p:spPr bwMode="auto">
              <a:xfrm>
                <a:off x="3303588" y="1847850"/>
                <a:ext cx="174625" cy="349250"/>
              </a:xfrm>
              <a:custGeom>
                <a:avLst/>
                <a:gdLst/>
                <a:ahLst/>
                <a:cxnLst>
                  <a:cxn ang="0">
                    <a:pos x="77" y="178"/>
                  </a:cxn>
                  <a:cxn ang="0">
                    <a:pos x="64" y="161"/>
                  </a:cxn>
                  <a:cxn ang="0">
                    <a:pos x="0" y="0"/>
                  </a:cxn>
                  <a:cxn ang="0">
                    <a:pos x="13" y="18"/>
                  </a:cxn>
                  <a:cxn ang="0">
                    <a:pos x="77" y="178"/>
                  </a:cxn>
                </a:cxnLst>
                <a:rect l="0" t="0" r="r" b="b"/>
                <a:pathLst>
                  <a:path w="77" h="178">
                    <a:moveTo>
                      <a:pt x="77" y="178"/>
                    </a:moveTo>
                    <a:cubicBezTo>
                      <a:pt x="66" y="169"/>
                      <a:pt x="69" y="173"/>
                      <a:pt x="64" y="161"/>
                    </a:cubicBezTo>
                    <a:cubicBezTo>
                      <a:pt x="42" y="107"/>
                      <a:pt x="21" y="54"/>
                      <a:pt x="0" y="0"/>
                    </a:cubicBezTo>
                    <a:cubicBezTo>
                      <a:pt x="11" y="9"/>
                      <a:pt x="8" y="4"/>
                      <a:pt x="13" y="18"/>
                    </a:cubicBezTo>
                    <a:cubicBezTo>
                      <a:pt x="34" y="72"/>
                      <a:pt x="55" y="125"/>
                      <a:pt x="77" y="17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6" name="Freeform 42"/>
              <p:cNvSpPr>
                <a:spLocks/>
              </p:cNvSpPr>
              <p:nvPr/>
            </p:nvSpPr>
            <p:spPr bwMode="auto">
              <a:xfrm>
                <a:off x="3303588" y="1482725"/>
                <a:ext cx="244475" cy="377825"/>
              </a:xfrm>
              <a:custGeom>
                <a:avLst/>
                <a:gdLst/>
                <a:ahLst/>
                <a:cxnLst>
                  <a:cxn ang="0">
                    <a:pos x="12" y="238"/>
                  </a:cxn>
                  <a:cxn ang="0">
                    <a:pos x="0" y="230"/>
                  </a:cxn>
                  <a:cxn ang="0">
                    <a:pos x="142" y="0"/>
                  </a:cxn>
                  <a:cxn ang="0">
                    <a:pos x="154" y="9"/>
                  </a:cxn>
                  <a:cxn ang="0">
                    <a:pos x="12" y="238"/>
                  </a:cxn>
                </a:cxnLst>
                <a:rect l="0" t="0" r="r" b="b"/>
                <a:pathLst>
                  <a:path w="154" h="238">
                    <a:moveTo>
                      <a:pt x="12" y="238"/>
                    </a:moveTo>
                    <a:lnTo>
                      <a:pt x="0" y="230"/>
                    </a:lnTo>
                    <a:lnTo>
                      <a:pt x="142" y="0"/>
                    </a:lnTo>
                    <a:lnTo>
                      <a:pt x="154" y="9"/>
                    </a:lnTo>
                    <a:lnTo>
                      <a:pt x="12" y="238"/>
                    </a:lnTo>
                    <a:close/>
                  </a:path>
                </a:pathLst>
              </a:custGeom>
              <a:solidFill>
                <a:srgbClr val="4887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189" name="Freeform 45"/>
              <p:cNvSpPr>
                <a:spLocks/>
              </p:cNvSpPr>
              <p:nvPr/>
            </p:nvSpPr>
            <p:spPr bwMode="auto">
              <a:xfrm>
                <a:off x="3322638" y="1458913"/>
                <a:ext cx="1438275" cy="738188"/>
              </a:xfrm>
              <a:custGeom>
                <a:avLst/>
                <a:gdLst/>
                <a:ahLst/>
                <a:cxnLst>
                  <a:cxn ang="0">
                    <a:pos x="4" y="199"/>
                  </a:cxn>
                  <a:cxn ang="0">
                    <a:pos x="16" y="175"/>
                  </a:cxn>
                  <a:cxn ang="0">
                    <a:pos x="35" y="140"/>
                  </a:cxn>
                  <a:cxn ang="0">
                    <a:pos x="100" y="19"/>
                  </a:cxn>
                  <a:cxn ang="0">
                    <a:pos x="635" y="0"/>
                  </a:cxn>
                  <a:cxn ang="0">
                    <a:pos x="633" y="299"/>
                  </a:cxn>
                  <a:cxn ang="0">
                    <a:pos x="69" y="376"/>
                  </a:cxn>
                  <a:cxn ang="0">
                    <a:pos x="0" y="205"/>
                  </a:cxn>
                  <a:cxn ang="0">
                    <a:pos x="4" y="199"/>
                  </a:cxn>
                </a:cxnLst>
                <a:rect l="0" t="0" r="r" b="b"/>
                <a:pathLst>
                  <a:path w="635" h="376">
                    <a:moveTo>
                      <a:pt x="4" y="199"/>
                    </a:moveTo>
                    <a:cubicBezTo>
                      <a:pt x="16" y="175"/>
                      <a:pt x="16" y="175"/>
                      <a:pt x="16" y="175"/>
                    </a:cubicBezTo>
                    <a:cubicBezTo>
                      <a:pt x="35" y="140"/>
                      <a:pt x="35" y="140"/>
                      <a:pt x="35" y="140"/>
                    </a:cubicBezTo>
                    <a:cubicBezTo>
                      <a:pt x="100" y="19"/>
                      <a:pt x="100" y="19"/>
                      <a:pt x="100" y="19"/>
                    </a:cubicBezTo>
                    <a:cubicBezTo>
                      <a:pt x="635" y="0"/>
                      <a:pt x="635" y="0"/>
                      <a:pt x="635" y="0"/>
                    </a:cubicBezTo>
                    <a:cubicBezTo>
                      <a:pt x="633" y="299"/>
                      <a:pt x="633" y="299"/>
                      <a:pt x="633" y="299"/>
                    </a:cubicBezTo>
                    <a:cubicBezTo>
                      <a:pt x="69" y="376"/>
                      <a:pt x="69" y="376"/>
                      <a:pt x="69" y="376"/>
                    </a:cubicBezTo>
                    <a:cubicBezTo>
                      <a:pt x="46" y="319"/>
                      <a:pt x="23" y="262"/>
                      <a:pt x="0" y="205"/>
                    </a:cubicBezTo>
                    <a:lnTo>
                      <a:pt x="4" y="199"/>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1" name="TextBox 80"/>
            <p:cNvSpPr txBox="1"/>
            <p:nvPr/>
          </p:nvSpPr>
          <p:spPr>
            <a:xfrm rot="21397382">
              <a:off x="4545793" y="2457506"/>
              <a:ext cx="1327608" cy="338554"/>
            </a:xfrm>
            <a:prstGeom prst="rect">
              <a:avLst/>
            </a:prstGeom>
            <a:no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72" name="Group 71"/>
          <p:cNvGrpSpPr/>
          <p:nvPr/>
        </p:nvGrpSpPr>
        <p:grpSpPr>
          <a:xfrm>
            <a:off x="363553" y="1617133"/>
            <a:ext cx="2753114" cy="1299122"/>
            <a:chOff x="1128639" y="2083883"/>
            <a:chExt cx="2753114" cy="1299122"/>
          </a:xfrm>
        </p:grpSpPr>
        <p:sp>
          <p:nvSpPr>
            <p:cNvPr id="74"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5" name="TextBox 104"/>
            <p:cNvSpPr txBox="1"/>
            <p:nvPr/>
          </p:nvSpPr>
          <p:spPr>
            <a:xfrm>
              <a:off x="1128639" y="2083883"/>
              <a:ext cx="1828800" cy="338554"/>
            </a:xfrm>
            <a:prstGeom prst="rect">
              <a:avLst/>
            </a:prstGeom>
            <a:noFill/>
          </p:spPr>
          <p:txBody>
            <a:bodyPr wrap="square" rtlCol="0">
              <a:spAutoFit/>
            </a:bodyPr>
            <a:lstStyle/>
            <a:p>
              <a:r>
                <a:rPr lang="en-US" sz="1600" b="1" dirty="0">
                  <a:solidFill>
                    <a:srgbClr val="34738D"/>
                  </a:solidFill>
                  <a:latin typeface="Candara" panose="020E0502030303020204" pitchFamily="34" charset="0"/>
                  <a:ea typeface="Roboto Light" panose="02000000000000000000" pitchFamily="2" charset="0"/>
                </a:rPr>
                <a:t>Bullet Title</a:t>
              </a:r>
              <a:endParaRPr lang="ru-RU" sz="1600" b="1" dirty="0">
                <a:solidFill>
                  <a:srgbClr val="34738D"/>
                </a:solidFill>
                <a:latin typeface="Candara" panose="020E0502030303020204" pitchFamily="34" charset="0"/>
                <a:ea typeface="Roboto Light" panose="02000000000000000000" pitchFamily="2" charset="0"/>
              </a:endParaRPr>
            </a:p>
          </p:txBody>
        </p:sp>
      </p:gr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9" name="Group 8"/>
          <p:cNvGrpSpPr/>
          <p:nvPr/>
        </p:nvGrpSpPr>
        <p:grpSpPr>
          <a:xfrm>
            <a:off x="6178563" y="1947187"/>
            <a:ext cx="1989667" cy="1018116"/>
            <a:chOff x="6053668" y="1979085"/>
            <a:chExt cx="1989667" cy="1018116"/>
          </a:xfrm>
          <a:solidFill>
            <a:srgbClr val="189A80"/>
          </a:solidFill>
          <a:effectLst>
            <a:outerShdw blurRad="50800" dist="38100" dir="18900000" algn="bl" rotWithShape="0">
              <a:prstClr val="black">
                <a:alpha val="40000"/>
              </a:prstClr>
            </a:outerShdw>
          </a:effectLst>
        </p:grpSpPr>
        <p:grpSp>
          <p:nvGrpSpPr>
            <p:cNvPr id="78" name="Group 77"/>
            <p:cNvGrpSpPr/>
            <p:nvPr/>
          </p:nvGrpSpPr>
          <p:grpSpPr>
            <a:xfrm>
              <a:off x="6053668" y="1979085"/>
              <a:ext cx="1989667" cy="1018116"/>
              <a:chOff x="4540251" y="1319213"/>
              <a:chExt cx="1492250" cy="763587"/>
            </a:xfrm>
            <a:grpFill/>
          </p:grpSpPr>
          <p:grpSp>
            <p:nvGrpSpPr>
              <p:cNvPr id="69" name="Group 68"/>
              <p:cNvGrpSpPr/>
              <p:nvPr/>
            </p:nvGrpSpPr>
            <p:grpSpPr>
              <a:xfrm>
                <a:off x="4540251" y="1331913"/>
                <a:ext cx="1492250" cy="750887"/>
                <a:chOff x="4540251" y="1331913"/>
                <a:chExt cx="1492250" cy="750887"/>
              </a:xfrm>
              <a:grpFill/>
              <a:effectLst>
                <a:outerShdw blurRad="50800" dist="38100" dir="10800000" algn="r" rotWithShape="0">
                  <a:prstClr val="black">
                    <a:alpha val="40000"/>
                  </a:prstClr>
                </a:outerShdw>
              </a:effectLst>
            </p:grpSpPr>
            <p:sp>
              <p:nvSpPr>
                <p:cNvPr id="6198" name="Freeform 54"/>
                <p:cNvSpPr>
                  <a:spLocks/>
                </p:cNvSpPr>
                <p:nvPr/>
              </p:nvSpPr>
              <p:spPr bwMode="auto">
                <a:xfrm>
                  <a:off x="4540251" y="1331913"/>
                  <a:ext cx="1268413" cy="49213"/>
                </a:xfrm>
                <a:custGeom>
                  <a:avLst/>
                  <a:gdLst/>
                  <a:ahLst/>
                  <a:cxnLst>
                    <a:cxn ang="0">
                      <a:pos x="763" y="31"/>
                    </a:cxn>
                    <a:cxn ang="0">
                      <a:pos x="799" y="23"/>
                    </a:cxn>
                    <a:cxn ang="0">
                      <a:pos x="36" y="0"/>
                    </a:cxn>
                    <a:cxn ang="0">
                      <a:pos x="0" y="7"/>
                    </a:cxn>
                    <a:cxn ang="0">
                      <a:pos x="763" y="31"/>
                    </a:cxn>
                  </a:cxnLst>
                  <a:rect l="0" t="0" r="r" b="b"/>
                  <a:pathLst>
                    <a:path w="799" h="31">
                      <a:moveTo>
                        <a:pt x="763" y="31"/>
                      </a:moveTo>
                      <a:lnTo>
                        <a:pt x="799" y="23"/>
                      </a:lnTo>
                      <a:lnTo>
                        <a:pt x="36" y="0"/>
                      </a:lnTo>
                      <a:lnTo>
                        <a:pt x="0" y="7"/>
                      </a:lnTo>
                      <a:lnTo>
                        <a:pt x="763" y="31"/>
                      </a:lnTo>
                      <a:close/>
                    </a:path>
                  </a:pathLst>
                </a:custGeom>
                <a:solidFill>
                  <a:srgbClr val="2CAE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199" name="Freeform 55"/>
                <p:cNvSpPr>
                  <a:spLocks/>
                </p:cNvSpPr>
                <p:nvPr/>
              </p:nvSpPr>
              <p:spPr bwMode="auto">
                <a:xfrm>
                  <a:off x="5822951" y="1733550"/>
                  <a:ext cx="209550" cy="349250"/>
                </a:xfrm>
                <a:custGeom>
                  <a:avLst/>
                  <a:gdLst/>
                  <a:ahLst/>
                  <a:cxnLst>
                    <a:cxn ang="0">
                      <a:pos x="0" y="178"/>
                    </a:cxn>
                    <a:cxn ang="0">
                      <a:pos x="25" y="171"/>
                    </a:cxn>
                    <a:cxn ang="0">
                      <a:pos x="93" y="0"/>
                    </a:cxn>
                    <a:cxn ang="0">
                      <a:pos x="69" y="6"/>
                    </a:cxn>
                    <a:cxn ang="0">
                      <a:pos x="0" y="178"/>
                    </a:cxn>
                  </a:cxnLst>
                  <a:rect l="0" t="0" r="r" b="b"/>
                  <a:pathLst>
                    <a:path w="93" h="178">
                      <a:moveTo>
                        <a:pt x="0" y="178"/>
                      </a:moveTo>
                      <a:cubicBezTo>
                        <a:pt x="25" y="171"/>
                        <a:pt x="25" y="171"/>
                        <a:pt x="25" y="171"/>
                      </a:cubicBezTo>
                      <a:cubicBezTo>
                        <a:pt x="48" y="114"/>
                        <a:pt x="71" y="57"/>
                        <a:pt x="93" y="0"/>
                      </a:cubicBezTo>
                      <a:cubicBezTo>
                        <a:pt x="69" y="6"/>
                        <a:pt x="69" y="6"/>
                        <a:pt x="69" y="6"/>
                      </a:cubicBezTo>
                      <a:cubicBezTo>
                        <a:pt x="47" y="64"/>
                        <a:pt x="24" y="121"/>
                        <a:pt x="0" y="178"/>
                      </a:cubicBezTo>
                      <a:close/>
                    </a:path>
                  </a:pathLst>
                </a:custGeom>
                <a:solidFill>
                  <a:srgbClr val="2CB8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0" name="Freeform 56"/>
                <p:cNvSpPr>
                  <a:spLocks/>
                </p:cNvSpPr>
                <p:nvPr/>
              </p:nvSpPr>
              <p:spPr bwMode="auto">
                <a:xfrm>
                  <a:off x="5751513" y="1368425"/>
                  <a:ext cx="280988" cy="376238"/>
                </a:xfrm>
                <a:custGeom>
                  <a:avLst/>
                  <a:gdLst/>
                  <a:ahLst/>
                  <a:cxnLst>
                    <a:cxn ang="0">
                      <a:pos x="143" y="237"/>
                    </a:cxn>
                    <a:cxn ang="0">
                      <a:pos x="177" y="230"/>
                    </a:cxn>
                    <a:cxn ang="0">
                      <a:pos x="36" y="0"/>
                    </a:cxn>
                    <a:cxn ang="0">
                      <a:pos x="0" y="8"/>
                    </a:cxn>
                    <a:cxn ang="0">
                      <a:pos x="143" y="237"/>
                    </a:cxn>
                  </a:cxnLst>
                  <a:rect l="0" t="0" r="r" b="b"/>
                  <a:pathLst>
                    <a:path w="177" h="237">
                      <a:moveTo>
                        <a:pt x="143" y="237"/>
                      </a:moveTo>
                      <a:lnTo>
                        <a:pt x="177" y="230"/>
                      </a:lnTo>
                      <a:lnTo>
                        <a:pt x="36" y="0"/>
                      </a:lnTo>
                      <a:lnTo>
                        <a:pt x="0" y="8"/>
                      </a:lnTo>
                      <a:lnTo>
                        <a:pt x="143" y="237"/>
                      </a:lnTo>
                      <a:close/>
                    </a:path>
                  </a:pathLst>
                </a:custGeom>
                <a:solidFill>
                  <a:srgbClr val="2CAE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201" name="Freeform 57"/>
                <p:cNvSpPr>
                  <a:spLocks/>
                </p:cNvSpPr>
                <p:nvPr/>
              </p:nvSpPr>
              <p:spPr bwMode="auto">
                <a:xfrm>
                  <a:off x="4540251" y="1343025"/>
                  <a:ext cx="1438275" cy="739775"/>
                </a:xfrm>
                <a:custGeom>
                  <a:avLst/>
                  <a:gdLst/>
                  <a:ahLst/>
                  <a:cxnLst>
                    <a:cxn ang="0">
                      <a:pos x="535" y="19"/>
                    </a:cxn>
                    <a:cxn ang="0">
                      <a:pos x="0" y="0"/>
                    </a:cxn>
                    <a:cxn ang="0">
                      <a:pos x="2" y="300"/>
                    </a:cxn>
                    <a:cxn ang="0">
                      <a:pos x="566" y="377"/>
                    </a:cxn>
                    <a:cxn ang="0">
                      <a:pos x="635" y="205"/>
                    </a:cxn>
                    <a:cxn ang="0">
                      <a:pos x="535" y="19"/>
                    </a:cxn>
                  </a:cxnLst>
                  <a:rect l="0" t="0" r="r" b="b"/>
                  <a:pathLst>
                    <a:path w="635" h="377">
                      <a:moveTo>
                        <a:pt x="535" y="19"/>
                      </a:moveTo>
                      <a:cubicBezTo>
                        <a:pt x="0" y="0"/>
                        <a:pt x="0" y="0"/>
                        <a:pt x="0" y="0"/>
                      </a:cubicBezTo>
                      <a:cubicBezTo>
                        <a:pt x="2" y="300"/>
                        <a:pt x="2" y="300"/>
                        <a:pt x="2" y="300"/>
                      </a:cubicBezTo>
                      <a:cubicBezTo>
                        <a:pt x="566" y="377"/>
                        <a:pt x="566" y="377"/>
                        <a:pt x="566" y="377"/>
                      </a:cubicBezTo>
                      <a:cubicBezTo>
                        <a:pt x="589" y="321"/>
                        <a:pt x="612" y="264"/>
                        <a:pt x="635" y="205"/>
                      </a:cubicBezTo>
                      <a:cubicBezTo>
                        <a:pt x="601" y="143"/>
                        <a:pt x="568" y="81"/>
                        <a:pt x="53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73" name="Straight Connector 72"/>
              <p:cNvCxnSpPr/>
              <p:nvPr/>
            </p:nvCxnSpPr>
            <p:spPr>
              <a:xfrm rot="5400000">
                <a:off x="4221801" y="1638459"/>
                <a:ext cx="640080" cy="1588"/>
              </a:xfrm>
              <a:prstGeom prst="line">
                <a:avLst/>
              </a:prstGeom>
              <a:grpFill/>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09" name="TextBox 108"/>
            <p:cNvSpPr txBox="1"/>
            <p:nvPr/>
          </p:nvSpPr>
          <p:spPr>
            <a:xfrm rot="168539">
              <a:off x="6435278" y="2317654"/>
              <a:ext cx="1327608" cy="338554"/>
            </a:xfrm>
            <a:prstGeom prst="rect">
              <a:avLst/>
            </a:prstGeom>
            <a:no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7" name="Group 6"/>
          <p:cNvGrpSpPr/>
          <p:nvPr/>
        </p:nvGrpSpPr>
        <p:grpSpPr>
          <a:xfrm>
            <a:off x="3906064" y="3283686"/>
            <a:ext cx="2072217" cy="1193801"/>
            <a:chOff x="4167718" y="3141134"/>
            <a:chExt cx="2072217" cy="1193801"/>
          </a:xfrm>
          <a:solidFill>
            <a:srgbClr val="EF9D27"/>
          </a:solidFill>
          <a:effectLst>
            <a:outerShdw blurRad="50800" dist="38100" dir="13500000" algn="br" rotWithShape="0">
              <a:prstClr val="black">
                <a:alpha val="40000"/>
              </a:prstClr>
            </a:outerShdw>
          </a:effectLst>
        </p:grpSpPr>
        <p:grpSp>
          <p:nvGrpSpPr>
            <p:cNvPr id="77" name="Group 76"/>
            <p:cNvGrpSpPr/>
            <p:nvPr/>
          </p:nvGrpSpPr>
          <p:grpSpPr>
            <a:xfrm>
              <a:off x="4167718" y="3141134"/>
              <a:ext cx="2072217" cy="1193801"/>
              <a:chOff x="3125788" y="2190750"/>
              <a:chExt cx="1554163" cy="895351"/>
            </a:xfrm>
            <a:grpFill/>
          </p:grpSpPr>
          <p:sp>
            <p:nvSpPr>
              <p:cNvPr id="6181" name="Freeform 37"/>
              <p:cNvSpPr>
                <a:spLocks/>
              </p:cNvSpPr>
              <p:nvPr/>
            </p:nvSpPr>
            <p:spPr bwMode="auto">
              <a:xfrm>
                <a:off x="3361540" y="2190750"/>
                <a:ext cx="1316038" cy="193675"/>
              </a:xfrm>
              <a:custGeom>
                <a:avLst/>
                <a:gdLst/>
                <a:ahLst/>
                <a:cxnLst>
                  <a:cxn ang="0">
                    <a:pos x="829" y="8"/>
                  </a:cxn>
                  <a:cxn ang="0">
                    <a:pos x="816" y="0"/>
                  </a:cxn>
                  <a:cxn ang="0">
                    <a:pos x="0" y="113"/>
                  </a:cxn>
                  <a:cxn ang="0">
                    <a:pos x="13" y="122"/>
                  </a:cxn>
                  <a:cxn ang="0">
                    <a:pos x="829" y="8"/>
                  </a:cxn>
                </a:cxnLst>
                <a:rect l="0" t="0" r="r" b="b"/>
                <a:pathLst>
                  <a:path w="829" h="122">
                    <a:moveTo>
                      <a:pt x="829" y="8"/>
                    </a:moveTo>
                    <a:lnTo>
                      <a:pt x="816" y="0"/>
                    </a:lnTo>
                    <a:lnTo>
                      <a:pt x="0" y="113"/>
                    </a:lnTo>
                    <a:lnTo>
                      <a:pt x="13" y="122"/>
                    </a:lnTo>
                    <a:lnTo>
                      <a:pt x="829" y="8"/>
                    </a:lnTo>
                    <a:close/>
                  </a:path>
                </a:pathLst>
              </a:custGeom>
              <a:solidFill>
                <a:srgbClr val="FFB1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3" name="Group 62"/>
              <p:cNvGrpSpPr/>
              <p:nvPr/>
            </p:nvGrpSpPr>
            <p:grpSpPr>
              <a:xfrm>
                <a:off x="3125788" y="2203450"/>
                <a:ext cx="1554163" cy="882651"/>
                <a:chOff x="3201988" y="2203450"/>
                <a:chExt cx="1554163" cy="882651"/>
              </a:xfrm>
              <a:grpFill/>
            </p:grpSpPr>
            <p:sp>
              <p:nvSpPr>
                <p:cNvPr id="6182" name="Freeform 38"/>
                <p:cNvSpPr>
                  <a:spLocks/>
                </p:cNvSpPr>
                <p:nvPr/>
              </p:nvSpPr>
              <p:spPr bwMode="auto">
                <a:xfrm>
                  <a:off x="3201988" y="2370138"/>
                  <a:ext cx="258763" cy="401638"/>
                </a:xfrm>
                <a:custGeom>
                  <a:avLst/>
                  <a:gdLst/>
                  <a:ahLst/>
                  <a:cxnLst>
                    <a:cxn ang="0">
                      <a:pos x="163" y="9"/>
                    </a:cxn>
                    <a:cxn ang="0">
                      <a:pos x="150" y="0"/>
                    </a:cxn>
                    <a:cxn ang="0">
                      <a:pos x="0" y="244"/>
                    </a:cxn>
                    <a:cxn ang="0">
                      <a:pos x="13" y="253"/>
                    </a:cxn>
                    <a:cxn ang="0">
                      <a:pos x="163" y="9"/>
                    </a:cxn>
                  </a:cxnLst>
                  <a:rect l="0" t="0" r="r" b="b"/>
                  <a:pathLst>
                    <a:path w="163" h="253">
                      <a:moveTo>
                        <a:pt x="163" y="9"/>
                      </a:moveTo>
                      <a:lnTo>
                        <a:pt x="150" y="0"/>
                      </a:lnTo>
                      <a:lnTo>
                        <a:pt x="0" y="244"/>
                      </a:lnTo>
                      <a:lnTo>
                        <a:pt x="13" y="253"/>
                      </a:lnTo>
                      <a:lnTo>
                        <a:pt x="163" y="9"/>
                      </a:lnTo>
                      <a:close/>
                    </a:path>
                  </a:pathLst>
                </a:custGeom>
                <a:solidFill>
                  <a:srgbClr val="FFB1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3" name="Freeform 39"/>
                <p:cNvSpPr>
                  <a:spLocks/>
                </p:cNvSpPr>
                <p:nvPr/>
              </p:nvSpPr>
              <p:spPr bwMode="auto">
                <a:xfrm>
                  <a:off x="3201988" y="2757488"/>
                  <a:ext cx="188913" cy="328613"/>
                </a:xfrm>
                <a:custGeom>
                  <a:avLst/>
                  <a:gdLst/>
                  <a:ahLst/>
                  <a:cxnLst>
                    <a:cxn ang="0">
                      <a:pos x="9" y="7"/>
                    </a:cxn>
                    <a:cxn ang="0">
                      <a:pos x="0" y="0"/>
                    </a:cxn>
                    <a:cxn ang="0">
                      <a:pos x="74" y="161"/>
                    </a:cxn>
                    <a:cxn ang="0">
                      <a:pos x="83" y="168"/>
                    </a:cxn>
                    <a:cxn ang="0">
                      <a:pos x="9" y="7"/>
                    </a:cxn>
                  </a:cxnLst>
                  <a:rect l="0" t="0" r="r" b="b"/>
                  <a:pathLst>
                    <a:path w="83" h="168">
                      <a:moveTo>
                        <a:pt x="9" y="7"/>
                      </a:moveTo>
                      <a:cubicBezTo>
                        <a:pt x="0" y="0"/>
                        <a:pt x="0" y="0"/>
                        <a:pt x="0" y="0"/>
                      </a:cubicBezTo>
                      <a:cubicBezTo>
                        <a:pt x="7" y="17"/>
                        <a:pt x="71" y="157"/>
                        <a:pt x="74" y="161"/>
                      </a:cubicBezTo>
                      <a:cubicBezTo>
                        <a:pt x="83" y="168"/>
                        <a:pt x="83" y="168"/>
                        <a:pt x="83" y="168"/>
                      </a:cubicBezTo>
                      <a:cubicBezTo>
                        <a:pt x="57" y="114"/>
                        <a:pt x="33" y="62"/>
                        <a:pt x="9" y="7"/>
                      </a:cubicBezTo>
                      <a:close/>
                    </a:path>
                  </a:pathLst>
                </a:custGeom>
                <a:solidFill>
                  <a:srgbClr val="FFB1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8" name="Freeform 44"/>
                <p:cNvSpPr>
                  <a:spLocks/>
                </p:cNvSpPr>
                <p:nvPr/>
              </p:nvSpPr>
              <p:spPr bwMode="auto">
                <a:xfrm>
                  <a:off x="3222626" y="2203450"/>
                  <a:ext cx="1533525" cy="882650"/>
                </a:xfrm>
                <a:custGeom>
                  <a:avLst/>
                  <a:gdLst/>
                  <a:ahLst/>
                  <a:cxnLst>
                    <a:cxn ang="0">
                      <a:pos x="3" y="365"/>
                    </a:cxn>
                    <a:cxn ang="0">
                      <a:pos x="6" y="371"/>
                    </a:cxn>
                    <a:cxn ang="0">
                      <a:pos x="13" y="383"/>
                    </a:cxn>
                    <a:cxn ang="0">
                      <a:pos x="16" y="390"/>
                    </a:cxn>
                    <a:cxn ang="0">
                      <a:pos x="19" y="396"/>
                    </a:cxn>
                    <a:cxn ang="0">
                      <a:pos x="23" y="402"/>
                    </a:cxn>
                    <a:cxn ang="0">
                      <a:pos x="26" y="408"/>
                    </a:cxn>
                    <a:cxn ang="0">
                      <a:pos x="29" y="414"/>
                    </a:cxn>
                    <a:cxn ang="0">
                      <a:pos x="33" y="421"/>
                    </a:cxn>
                    <a:cxn ang="0">
                      <a:pos x="36" y="427"/>
                    </a:cxn>
                    <a:cxn ang="0">
                      <a:pos x="39" y="433"/>
                    </a:cxn>
                    <a:cxn ang="0">
                      <a:pos x="46" y="445"/>
                    </a:cxn>
                    <a:cxn ang="0">
                      <a:pos x="49" y="451"/>
                    </a:cxn>
                    <a:cxn ang="0">
                      <a:pos x="53" y="458"/>
                    </a:cxn>
                    <a:cxn ang="0">
                      <a:pos x="56" y="464"/>
                    </a:cxn>
                    <a:cxn ang="0">
                      <a:pos x="59" y="470"/>
                    </a:cxn>
                    <a:cxn ang="0">
                      <a:pos x="63" y="476"/>
                    </a:cxn>
                    <a:cxn ang="0">
                      <a:pos x="66" y="482"/>
                    </a:cxn>
                    <a:cxn ang="0">
                      <a:pos x="69" y="488"/>
                    </a:cxn>
                    <a:cxn ang="0">
                      <a:pos x="73" y="495"/>
                    </a:cxn>
                    <a:cxn ang="0">
                      <a:pos x="78" y="507"/>
                    </a:cxn>
                    <a:cxn ang="0">
                      <a:pos x="83" y="513"/>
                    </a:cxn>
                    <a:cxn ang="0">
                      <a:pos x="86" y="519"/>
                    </a:cxn>
                    <a:cxn ang="0">
                      <a:pos x="88" y="526"/>
                    </a:cxn>
                    <a:cxn ang="0">
                      <a:pos x="93" y="532"/>
                    </a:cxn>
                    <a:cxn ang="0">
                      <a:pos x="96" y="538"/>
                    </a:cxn>
                    <a:cxn ang="0">
                      <a:pos x="98" y="544"/>
                    </a:cxn>
                    <a:cxn ang="0">
                      <a:pos x="106" y="556"/>
                    </a:cxn>
                    <a:cxn ang="0">
                      <a:pos x="963" y="371"/>
                    </a:cxn>
                    <a:cxn ang="0">
                      <a:pos x="966" y="0"/>
                    </a:cxn>
                    <a:cxn ang="0">
                      <a:pos x="150" y="114"/>
                    </a:cxn>
                    <a:cxn ang="0">
                      <a:pos x="0" y="358"/>
                    </a:cxn>
                    <a:cxn ang="0">
                      <a:pos x="3" y="365"/>
                    </a:cxn>
                  </a:cxnLst>
                  <a:rect l="0" t="0" r="r" b="b"/>
                  <a:pathLst>
                    <a:path w="966" h="556">
                      <a:moveTo>
                        <a:pt x="3" y="365"/>
                      </a:moveTo>
                      <a:lnTo>
                        <a:pt x="6" y="371"/>
                      </a:lnTo>
                      <a:lnTo>
                        <a:pt x="13" y="383"/>
                      </a:lnTo>
                      <a:lnTo>
                        <a:pt x="16" y="390"/>
                      </a:lnTo>
                      <a:lnTo>
                        <a:pt x="19" y="396"/>
                      </a:lnTo>
                      <a:lnTo>
                        <a:pt x="23" y="402"/>
                      </a:lnTo>
                      <a:lnTo>
                        <a:pt x="26" y="408"/>
                      </a:lnTo>
                      <a:lnTo>
                        <a:pt x="29" y="414"/>
                      </a:lnTo>
                      <a:lnTo>
                        <a:pt x="33" y="421"/>
                      </a:lnTo>
                      <a:lnTo>
                        <a:pt x="36" y="427"/>
                      </a:lnTo>
                      <a:lnTo>
                        <a:pt x="39" y="433"/>
                      </a:lnTo>
                      <a:lnTo>
                        <a:pt x="46" y="445"/>
                      </a:lnTo>
                      <a:lnTo>
                        <a:pt x="49" y="451"/>
                      </a:lnTo>
                      <a:lnTo>
                        <a:pt x="53" y="458"/>
                      </a:lnTo>
                      <a:lnTo>
                        <a:pt x="56" y="464"/>
                      </a:lnTo>
                      <a:lnTo>
                        <a:pt x="59" y="470"/>
                      </a:lnTo>
                      <a:lnTo>
                        <a:pt x="63" y="476"/>
                      </a:lnTo>
                      <a:lnTo>
                        <a:pt x="66" y="482"/>
                      </a:lnTo>
                      <a:lnTo>
                        <a:pt x="69" y="488"/>
                      </a:lnTo>
                      <a:lnTo>
                        <a:pt x="73" y="495"/>
                      </a:lnTo>
                      <a:lnTo>
                        <a:pt x="78" y="507"/>
                      </a:lnTo>
                      <a:lnTo>
                        <a:pt x="83" y="513"/>
                      </a:lnTo>
                      <a:lnTo>
                        <a:pt x="86" y="519"/>
                      </a:lnTo>
                      <a:lnTo>
                        <a:pt x="88" y="526"/>
                      </a:lnTo>
                      <a:lnTo>
                        <a:pt x="93" y="532"/>
                      </a:lnTo>
                      <a:lnTo>
                        <a:pt x="96" y="538"/>
                      </a:lnTo>
                      <a:lnTo>
                        <a:pt x="98" y="544"/>
                      </a:lnTo>
                      <a:lnTo>
                        <a:pt x="106" y="556"/>
                      </a:lnTo>
                      <a:lnTo>
                        <a:pt x="963" y="371"/>
                      </a:lnTo>
                      <a:lnTo>
                        <a:pt x="966" y="0"/>
                      </a:lnTo>
                      <a:lnTo>
                        <a:pt x="150" y="114"/>
                      </a:lnTo>
                      <a:lnTo>
                        <a:pt x="0" y="358"/>
                      </a:lnTo>
                      <a:lnTo>
                        <a:pt x="3" y="36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112" name="TextBox 111"/>
            <p:cNvSpPr txBox="1"/>
            <p:nvPr/>
          </p:nvSpPr>
          <p:spPr>
            <a:xfrm rot="20980002">
              <a:off x="4444202" y="3586899"/>
              <a:ext cx="1327608" cy="338554"/>
            </a:xfrm>
            <a:prstGeom prst="rect">
              <a:avLst/>
            </a:prstGeom>
            <a:no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8" name="Group 7"/>
          <p:cNvGrpSpPr/>
          <p:nvPr/>
        </p:nvGrpSpPr>
        <p:grpSpPr>
          <a:xfrm>
            <a:off x="3816554" y="4342543"/>
            <a:ext cx="2199217" cy="1382184"/>
            <a:chOff x="4032252" y="4138084"/>
            <a:chExt cx="2199217" cy="1382184"/>
          </a:xfrm>
          <a:solidFill>
            <a:srgbClr val="564267"/>
          </a:solidFill>
          <a:effectLst>
            <a:outerShdw blurRad="50800" dist="38100" dir="13500000" algn="br" rotWithShape="0">
              <a:prstClr val="black">
                <a:alpha val="40000"/>
              </a:prstClr>
            </a:outerShdw>
          </a:effectLst>
        </p:grpSpPr>
        <p:grpSp>
          <p:nvGrpSpPr>
            <p:cNvPr id="64" name="Group 63"/>
            <p:cNvGrpSpPr/>
            <p:nvPr/>
          </p:nvGrpSpPr>
          <p:grpSpPr>
            <a:xfrm>
              <a:off x="4032252" y="4138084"/>
              <a:ext cx="2199217" cy="1382184"/>
              <a:chOff x="3100388" y="2938463"/>
              <a:chExt cx="1649413" cy="1036638"/>
            </a:xfrm>
            <a:grpFill/>
          </p:grpSpPr>
          <p:sp>
            <p:nvSpPr>
              <p:cNvPr id="6178" name="Freeform 34"/>
              <p:cNvSpPr>
                <a:spLocks/>
              </p:cNvSpPr>
              <p:nvPr/>
            </p:nvSpPr>
            <p:spPr bwMode="auto">
              <a:xfrm>
                <a:off x="3351213" y="2938463"/>
                <a:ext cx="1398588" cy="336550"/>
              </a:xfrm>
              <a:custGeom>
                <a:avLst/>
                <a:gdLst/>
                <a:ahLst/>
                <a:cxnLst>
                  <a:cxn ang="0">
                    <a:pos x="13" y="212"/>
                  </a:cxn>
                  <a:cxn ang="0">
                    <a:pos x="0" y="203"/>
                  </a:cxn>
                  <a:cxn ang="0">
                    <a:pos x="868" y="0"/>
                  </a:cxn>
                  <a:cxn ang="0">
                    <a:pos x="881" y="8"/>
                  </a:cxn>
                  <a:cxn ang="0">
                    <a:pos x="13" y="212"/>
                  </a:cxn>
                </a:cxnLst>
                <a:rect l="0" t="0" r="r" b="b"/>
                <a:pathLst>
                  <a:path w="881" h="212">
                    <a:moveTo>
                      <a:pt x="13" y="212"/>
                    </a:moveTo>
                    <a:lnTo>
                      <a:pt x="0" y="203"/>
                    </a:lnTo>
                    <a:lnTo>
                      <a:pt x="868" y="0"/>
                    </a:lnTo>
                    <a:lnTo>
                      <a:pt x="881" y="8"/>
                    </a:lnTo>
                    <a:lnTo>
                      <a:pt x="13" y="212"/>
                    </a:lnTo>
                    <a:close/>
                  </a:path>
                </a:pathLst>
              </a:custGeom>
              <a:solidFill>
                <a:srgbClr val="6A567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179" name="Freeform 35"/>
              <p:cNvSpPr>
                <a:spLocks/>
              </p:cNvSpPr>
              <p:nvPr/>
            </p:nvSpPr>
            <p:spPr bwMode="auto">
              <a:xfrm>
                <a:off x="3100388" y="3668713"/>
                <a:ext cx="201613" cy="306388"/>
              </a:xfrm>
              <a:custGeom>
                <a:avLst/>
                <a:gdLst/>
                <a:ahLst/>
                <a:cxnLst>
                  <a:cxn ang="0">
                    <a:pos x="89" y="156"/>
                  </a:cxn>
                  <a:cxn ang="0">
                    <a:pos x="75" y="140"/>
                  </a:cxn>
                  <a:cxn ang="0">
                    <a:pos x="0" y="0"/>
                  </a:cxn>
                  <a:cxn ang="0">
                    <a:pos x="14" y="17"/>
                  </a:cxn>
                  <a:cxn ang="0">
                    <a:pos x="89" y="156"/>
                  </a:cxn>
                </a:cxnLst>
                <a:rect l="0" t="0" r="r" b="b"/>
                <a:pathLst>
                  <a:path w="89" h="156">
                    <a:moveTo>
                      <a:pt x="89" y="156"/>
                    </a:moveTo>
                    <a:cubicBezTo>
                      <a:pt x="78" y="147"/>
                      <a:pt x="81" y="151"/>
                      <a:pt x="75" y="140"/>
                    </a:cubicBezTo>
                    <a:cubicBezTo>
                      <a:pt x="49" y="94"/>
                      <a:pt x="24" y="47"/>
                      <a:pt x="0" y="0"/>
                    </a:cubicBezTo>
                    <a:cubicBezTo>
                      <a:pt x="11" y="9"/>
                      <a:pt x="8" y="5"/>
                      <a:pt x="14" y="17"/>
                    </a:cubicBezTo>
                    <a:cubicBezTo>
                      <a:pt x="38" y="64"/>
                      <a:pt x="63" y="110"/>
                      <a:pt x="89" y="156"/>
                    </a:cubicBezTo>
                    <a:close/>
                  </a:path>
                </a:pathLst>
              </a:custGeom>
              <a:solidFill>
                <a:srgbClr val="927EA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0" name="Freeform 36"/>
              <p:cNvSpPr>
                <a:spLocks/>
              </p:cNvSpPr>
              <p:nvPr/>
            </p:nvSpPr>
            <p:spPr bwMode="auto">
              <a:xfrm>
                <a:off x="3100388" y="3260725"/>
                <a:ext cx="271463" cy="422275"/>
              </a:xfrm>
              <a:custGeom>
                <a:avLst/>
                <a:gdLst/>
                <a:ahLst/>
                <a:cxnLst>
                  <a:cxn ang="0">
                    <a:pos x="13" y="266"/>
                  </a:cxn>
                  <a:cxn ang="0">
                    <a:pos x="0" y="257"/>
                  </a:cxn>
                  <a:cxn ang="0">
                    <a:pos x="158" y="0"/>
                  </a:cxn>
                  <a:cxn ang="0">
                    <a:pos x="171" y="9"/>
                  </a:cxn>
                  <a:cxn ang="0">
                    <a:pos x="13" y="266"/>
                  </a:cxn>
                </a:cxnLst>
                <a:rect l="0" t="0" r="r" b="b"/>
                <a:pathLst>
                  <a:path w="171" h="266">
                    <a:moveTo>
                      <a:pt x="13" y="266"/>
                    </a:moveTo>
                    <a:lnTo>
                      <a:pt x="0" y="257"/>
                    </a:lnTo>
                    <a:lnTo>
                      <a:pt x="158" y="0"/>
                    </a:lnTo>
                    <a:lnTo>
                      <a:pt x="171" y="9"/>
                    </a:lnTo>
                    <a:lnTo>
                      <a:pt x="13" y="266"/>
                    </a:lnTo>
                    <a:close/>
                  </a:path>
                </a:pathLst>
              </a:custGeom>
              <a:solidFill>
                <a:srgbClr val="7E6A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7" name="Freeform 43"/>
              <p:cNvSpPr>
                <a:spLocks/>
              </p:cNvSpPr>
              <p:nvPr/>
            </p:nvSpPr>
            <p:spPr bwMode="auto">
              <a:xfrm>
                <a:off x="3121026" y="2951163"/>
                <a:ext cx="1628775" cy="1023938"/>
              </a:xfrm>
              <a:custGeom>
                <a:avLst/>
                <a:gdLst/>
                <a:ahLst/>
                <a:cxnLst>
                  <a:cxn ang="0">
                    <a:pos x="3" y="367"/>
                  </a:cxn>
                  <a:cxn ang="0">
                    <a:pos x="21" y="334"/>
                  </a:cxn>
                  <a:cxn ang="0">
                    <a:pos x="38" y="301"/>
                  </a:cxn>
                  <a:cxn ang="0">
                    <a:pos x="52" y="275"/>
                  </a:cxn>
                  <a:cxn ang="0">
                    <a:pos x="87" y="210"/>
                  </a:cxn>
                  <a:cxn ang="0">
                    <a:pos x="111" y="165"/>
                  </a:cxn>
                  <a:cxn ang="0">
                    <a:pos x="719" y="0"/>
                  </a:cxn>
                  <a:cxn ang="0">
                    <a:pos x="717" y="299"/>
                  </a:cxn>
                  <a:cxn ang="0">
                    <a:pos x="80" y="522"/>
                  </a:cxn>
                  <a:cxn ang="0">
                    <a:pos x="0" y="373"/>
                  </a:cxn>
                  <a:cxn ang="0">
                    <a:pos x="3" y="367"/>
                  </a:cxn>
                </a:cxnLst>
                <a:rect l="0" t="0" r="r" b="b"/>
                <a:pathLst>
                  <a:path w="719" h="522">
                    <a:moveTo>
                      <a:pt x="3" y="367"/>
                    </a:moveTo>
                    <a:cubicBezTo>
                      <a:pt x="21" y="334"/>
                      <a:pt x="21" y="334"/>
                      <a:pt x="21" y="334"/>
                    </a:cubicBezTo>
                    <a:cubicBezTo>
                      <a:pt x="38" y="301"/>
                      <a:pt x="38" y="301"/>
                      <a:pt x="38" y="301"/>
                    </a:cubicBezTo>
                    <a:cubicBezTo>
                      <a:pt x="52" y="275"/>
                      <a:pt x="52" y="275"/>
                      <a:pt x="52" y="275"/>
                    </a:cubicBezTo>
                    <a:cubicBezTo>
                      <a:pt x="87" y="210"/>
                      <a:pt x="87" y="210"/>
                      <a:pt x="87" y="210"/>
                    </a:cubicBezTo>
                    <a:cubicBezTo>
                      <a:pt x="111" y="165"/>
                      <a:pt x="111" y="165"/>
                      <a:pt x="111" y="165"/>
                    </a:cubicBezTo>
                    <a:cubicBezTo>
                      <a:pt x="719" y="0"/>
                      <a:pt x="719" y="0"/>
                      <a:pt x="719" y="0"/>
                    </a:cubicBezTo>
                    <a:cubicBezTo>
                      <a:pt x="717" y="299"/>
                      <a:pt x="717" y="299"/>
                      <a:pt x="717" y="299"/>
                    </a:cubicBezTo>
                    <a:cubicBezTo>
                      <a:pt x="80" y="522"/>
                      <a:pt x="80" y="522"/>
                      <a:pt x="80" y="522"/>
                    </a:cubicBezTo>
                    <a:cubicBezTo>
                      <a:pt x="52" y="472"/>
                      <a:pt x="26" y="424"/>
                      <a:pt x="0" y="373"/>
                    </a:cubicBezTo>
                    <a:lnTo>
                      <a:pt x="3" y="36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13" name="TextBox 112"/>
            <p:cNvSpPr txBox="1"/>
            <p:nvPr/>
          </p:nvSpPr>
          <p:spPr>
            <a:xfrm rot="20771588">
              <a:off x="4375201" y="4699571"/>
              <a:ext cx="1327608" cy="338554"/>
            </a:xfrm>
            <a:prstGeom prst="rect">
              <a:avLst/>
            </a:prstGeom>
            <a:no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114" name="Group 113"/>
          <p:cNvGrpSpPr/>
          <p:nvPr/>
        </p:nvGrpSpPr>
        <p:grpSpPr>
          <a:xfrm>
            <a:off x="1017160" y="3158067"/>
            <a:ext cx="2753114" cy="1299122"/>
            <a:chOff x="1128639" y="2083883"/>
            <a:chExt cx="2753114" cy="1299122"/>
          </a:xfrm>
        </p:grpSpPr>
        <p:sp>
          <p:nvSpPr>
            <p:cNvPr id="115"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6" name="TextBox 115"/>
            <p:cNvSpPr txBox="1"/>
            <p:nvPr/>
          </p:nvSpPr>
          <p:spPr>
            <a:xfrm>
              <a:off x="1128639" y="2083883"/>
              <a:ext cx="1828800" cy="338554"/>
            </a:xfrm>
            <a:prstGeom prst="rect">
              <a:avLst/>
            </a:prstGeom>
            <a:noFill/>
          </p:spPr>
          <p:txBody>
            <a:bodyPr wrap="square" rtlCol="0">
              <a:spAutoFit/>
            </a:bodyPr>
            <a:lstStyle/>
            <a:p>
              <a:r>
                <a:rPr lang="en-US" sz="1600" b="1" dirty="0">
                  <a:solidFill>
                    <a:srgbClr val="EF9D27"/>
                  </a:solidFill>
                  <a:latin typeface="Candara" panose="020E0502030303020204" pitchFamily="34" charset="0"/>
                  <a:ea typeface="Roboto Light" panose="02000000000000000000" pitchFamily="2" charset="0"/>
                </a:rPr>
                <a:t>Bullet Title</a:t>
              </a:r>
              <a:endParaRPr lang="ru-RU" sz="1600" b="1" dirty="0">
                <a:solidFill>
                  <a:srgbClr val="EF9D27"/>
                </a:solidFill>
                <a:latin typeface="Candara" panose="020E0502030303020204" pitchFamily="34" charset="0"/>
                <a:ea typeface="Roboto Light" panose="02000000000000000000" pitchFamily="2" charset="0"/>
              </a:endParaRPr>
            </a:p>
          </p:txBody>
        </p:sp>
      </p:grpSp>
      <p:grpSp>
        <p:nvGrpSpPr>
          <p:cNvPr id="117" name="Group 116"/>
          <p:cNvGrpSpPr/>
          <p:nvPr/>
        </p:nvGrpSpPr>
        <p:grpSpPr>
          <a:xfrm>
            <a:off x="363553" y="4709839"/>
            <a:ext cx="2753114" cy="1299122"/>
            <a:chOff x="1128639" y="2083883"/>
            <a:chExt cx="2753114" cy="1299122"/>
          </a:xfrm>
        </p:grpSpPr>
        <p:sp>
          <p:nvSpPr>
            <p:cNvPr id="118"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9" name="TextBox 118"/>
            <p:cNvSpPr txBox="1"/>
            <p:nvPr/>
          </p:nvSpPr>
          <p:spPr>
            <a:xfrm>
              <a:off x="1128639" y="2083883"/>
              <a:ext cx="1828800" cy="338554"/>
            </a:xfrm>
            <a:prstGeom prst="rect">
              <a:avLst/>
            </a:prstGeom>
            <a:noFill/>
          </p:spPr>
          <p:txBody>
            <a:bodyPr wrap="square" rtlCol="0">
              <a:spAutoFit/>
            </a:bodyPr>
            <a:lstStyle/>
            <a:p>
              <a:r>
                <a:rPr lang="en-US" sz="1600" b="1" dirty="0">
                  <a:solidFill>
                    <a:srgbClr val="564267"/>
                  </a:solidFill>
                  <a:latin typeface="Candara" panose="020E0502030303020204" pitchFamily="34" charset="0"/>
                  <a:ea typeface="Roboto Light" panose="02000000000000000000" pitchFamily="2" charset="0"/>
                </a:rPr>
                <a:t>Bullet Title</a:t>
              </a:r>
              <a:endParaRPr lang="ru-RU" sz="1600" b="1" dirty="0">
                <a:solidFill>
                  <a:srgbClr val="564267"/>
                </a:solidFill>
                <a:latin typeface="Candara" panose="020E0502030303020204" pitchFamily="34" charset="0"/>
                <a:ea typeface="Roboto Light" panose="02000000000000000000" pitchFamily="2" charset="0"/>
              </a:endParaRPr>
            </a:p>
          </p:txBody>
        </p:sp>
      </p:grpSp>
      <p:grpSp>
        <p:nvGrpSpPr>
          <p:cNvPr id="120" name="Group 119"/>
          <p:cNvGrpSpPr/>
          <p:nvPr/>
        </p:nvGrpSpPr>
        <p:grpSpPr>
          <a:xfrm>
            <a:off x="9075334" y="1617133"/>
            <a:ext cx="2753114" cy="1299122"/>
            <a:chOff x="1128639" y="2083883"/>
            <a:chExt cx="2753114" cy="1299122"/>
          </a:xfrm>
        </p:grpSpPr>
        <p:sp>
          <p:nvSpPr>
            <p:cNvPr id="121"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22" name="TextBox 121"/>
            <p:cNvSpPr txBox="1"/>
            <p:nvPr/>
          </p:nvSpPr>
          <p:spPr>
            <a:xfrm>
              <a:off x="1128639" y="2083883"/>
              <a:ext cx="1828800" cy="338554"/>
            </a:xfrm>
            <a:prstGeom prst="rect">
              <a:avLst/>
            </a:prstGeom>
            <a:noFill/>
          </p:spPr>
          <p:txBody>
            <a:bodyPr wrap="square" rtlCol="0">
              <a:spAutoFit/>
            </a:bodyPr>
            <a:lstStyle/>
            <a:p>
              <a:r>
                <a:rPr lang="en-US" sz="1600" b="1" dirty="0">
                  <a:solidFill>
                    <a:srgbClr val="189A80"/>
                  </a:solidFill>
                  <a:latin typeface="Candara" panose="020E0502030303020204" pitchFamily="34" charset="0"/>
                  <a:ea typeface="Roboto Light" panose="02000000000000000000" pitchFamily="2" charset="0"/>
                </a:rPr>
                <a:t>Bullet Title</a:t>
              </a:r>
              <a:endParaRPr lang="ru-RU" sz="1600" b="1" dirty="0">
                <a:solidFill>
                  <a:srgbClr val="189A80"/>
                </a:solidFill>
                <a:latin typeface="Candara" panose="020E0502030303020204" pitchFamily="34" charset="0"/>
                <a:ea typeface="Roboto Light" panose="02000000000000000000" pitchFamily="2" charset="0"/>
              </a:endParaRPr>
            </a:p>
          </p:txBody>
        </p:sp>
      </p:grpSp>
      <p:grpSp>
        <p:nvGrpSpPr>
          <p:cNvPr id="123" name="Group 122"/>
          <p:cNvGrpSpPr/>
          <p:nvPr/>
        </p:nvGrpSpPr>
        <p:grpSpPr>
          <a:xfrm>
            <a:off x="8523009" y="3141134"/>
            <a:ext cx="2753114" cy="1299122"/>
            <a:chOff x="1128639" y="2083883"/>
            <a:chExt cx="2753114" cy="1299122"/>
          </a:xfrm>
        </p:grpSpPr>
        <p:sp>
          <p:nvSpPr>
            <p:cNvPr id="124"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25" name="TextBox 124"/>
            <p:cNvSpPr txBox="1"/>
            <p:nvPr/>
          </p:nvSpPr>
          <p:spPr>
            <a:xfrm>
              <a:off x="1128639" y="2083883"/>
              <a:ext cx="1828800" cy="338554"/>
            </a:xfrm>
            <a:prstGeom prst="rect">
              <a:avLst/>
            </a:prstGeom>
            <a:noFill/>
          </p:spPr>
          <p:txBody>
            <a:bodyPr wrap="square" rtlCol="0">
              <a:spAutoFit/>
            </a:bodyPr>
            <a:lstStyle/>
            <a:p>
              <a:r>
                <a:rPr lang="en-US" sz="1600" b="1" dirty="0">
                  <a:solidFill>
                    <a:srgbClr val="D34132"/>
                  </a:solidFill>
                  <a:latin typeface="Candara" panose="020E0502030303020204" pitchFamily="34" charset="0"/>
                  <a:ea typeface="Roboto Light" panose="02000000000000000000" pitchFamily="2" charset="0"/>
                </a:rPr>
                <a:t>Bullet Title</a:t>
              </a:r>
              <a:endParaRPr lang="ru-RU" sz="1600" b="1" dirty="0">
                <a:solidFill>
                  <a:srgbClr val="D34132"/>
                </a:solidFill>
                <a:latin typeface="Candara" panose="020E0502030303020204" pitchFamily="34" charset="0"/>
                <a:ea typeface="Roboto Light" panose="02000000000000000000" pitchFamily="2" charset="0"/>
              </a:endParaRPr>
            </a:p>
          </p:txBody>
        </p:sp>
      </p:grpSp>
      <p:grpSp>
        <p:nvGrpSpPr>
          <p:cNvPr id="129" name="Group 128"/>
          <p:cNvGrpSpPr/>
          <p:nvPr/>
        </p:nvGrpSpPr>
        <p:grpSpPr>
          <a:xfrm>
            <a:off x="9116148" y="4714072"/>
            <a:ext cx="2753114" cy="1299122"/>
            <a:chOff x="1128639" y="2083883"/>
            <a:chExt cx="2753114" cy="1299122"/>
          </a:xfrm>
        </p:grpSpPr>
        <p:sp>
          <p:nvSpPr>
            <p:cNvPr id="130"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31" name="TextBox 130"/>
            <p:cNvSpPr txBox="1"/>
            <p:nvPr/>
          </p:nvSpPr>
          <p:spPr>
            <a:xfrm>
              <a:off x="1128639" y="2083883"/>
              <a:ext cx="1828800" cy="338554"/>
            </a:xfrm>
            <a:prstGeom prst="rect">
              <a:avLst/>
            </a:prstGeom>
            <a:noFill/>
          </p:spPr>
          <p:txBody>
            <a:bodyPr wrap="square" rtlCol="0">
              <a:spAutoFit/>
            </a:bodyPr>
            <a:lstStyle/>
            <a:p>
              <a:r>
                <a:rPr lang="en-US" sz="1600" b="1" dirty="0">
                  <a:solidFill>
                    <a:srgbClr val="686868"/>
                  </a:solidFill>
                  <a:latin typeface="Candara" panose="020E0502030303020204" pitchFamily="34" charset="0"/>
                  <a:ea typeface="Roboto Light" panose="02000000000000000000" pitchFamily="2" charset="0"/>
                </a:rPr>
                <a:t>Bullet Title</a:t>
              </a:r>
              <a:endParaRPr lang="ru-RU" sz="1600" b="1" dirty="0">
                <a:solidFill>
                  <a:srgbClr val="686868"/>
                </a:solidFill>
                <a:latin typeface="Candara" panose="020E0502030303020204" pitchFamily="34" charset="0"/>
                <a:ea typeface="Roboto Light" panose="02000000000000000000" pitchFamily="2" charset="0"/>
              </a:endParaRPr>
            </a:p>
          </p:txBody>
        </p:sp>
      </p:grpSp>
      <p:grpSp>
        <p:nvGrpSpPr>
          <p:cNvPr id="10" name="Group 9"/>
          <p:cNvGrpSpPr/>
          <p:nvPr/>
        </p:nvGrpSpPr>
        <p:grpSpPr>
          <a:xfrm>
            <a:off x="6169422" y="2988586"/>
            <a:ext cx="2116668" cy="1208617"/>
            <a:chOff x="6051551" y="2967568"/>
            <a:chExt cx="2116668" cy="1208617"/>
          </a:xfrm>
          <a:solidFill>
            <a:srgbClr val="D34132"/>
          </a:solidFill>
          <a:effectLst>
            <a:outerShdw blurRad="50800" dist="38100" dir="18900000" algn="bl" rotWithShape="0">
              <a:prstClr val="black">
                <a:alpha val="40000"/>
              </a:prstClr>
            </a:outerShdw>
          </a:effectLst>
        </p:grpSpPr>
        <p:grpSp>
          <p:nvGrpSpPr>
            <p:cNvPr id="79" name="Group 78"/>
            <p:cNvGrpSpPr/>
            <p:nvPr/>
          </p:nvGrpSpPr>
          <p:grpSpPr>
            <a:xfrm>
              <a:off x="6051551" y="2967568"/>
              <a:ext cx="2116668" cy="1208617"/>
              <a:chOff x="4538663" y="2060575"/>
              <a:chExt cx="1587501" cy="906463"/>
            </a:xfrm>
            <a:grpFill/>
          </p:grpSpPr>
          <p:grpSp>
            <p:nvGrpSpPr>
              <p:cNvPr id="70" name="Group 69"/>
              <p:cNvGrpSpPr/>
              <p:nvPr/>
            </p:nvGrpSpPr>
            <p:grpSpPr>
              <a:xfrm>
                <a:off x="4538663" y="2073275"/>
                <a:ext cx="1587501" cy="893763"/>
                <a:chOff x="4519613" y="2073275"/>
                <a:chExt cx="1587501" cy="893763"/>
              </a:xfrm>
              <a:grpFill/>
              <a:effectLst>
                <a:outerShdw blurRad="50800" dist="38100" dir="10800000" algn="r" rotWithShape="0">
                  <a:prstClr val="black">
                    <a:alpha val="40000"/>
                  </a:prstClr>
                </a:outerShdw>
              </a:effectLst>
            </p:grpSpPr>
            <p:sp>
              <p:nvSpPr>
                <p:cNvPr id="6195" name="Freeform 51"/>
                <p:cNvSpPr>
                  <a:spLocks/>
                </p:cNvSpPr>
                <p:nvPr/>
              </p:nvSpPr>
              <p:spPr bwMode="auto">
                <a:xfrm>
                  <a:off x="4519613" y="2073275"/>
                  <a:ext cx="1350963" cy="195263"/>
                </a:xfrm>
                <a:custGeom>
                  <a:avLst/>
                  <a:gdLst/>
                  <a:ahLst/>
                  <a:cxnLst>
                    <a:cxn ang="0">
                      <a:pos x="0" y="8"/>
                    </a:cxn>
                    <a:cxn ang="0">
                      <a:pos x="35" y="0"/>
                    </a:cxn>
                    <a:cxn ang="0">
                      <a:pos x="851" y="115"/>
                    </a:cxn>
                    <a:cxn ang="0">
                      <a:pos x="814" y="123"/>
                    </a:cxn>
                    <a:cxn ang="0">
                      <a:pos x="0" y="8"/>
                    </a:cxn>
                  </a:cxnLst>
                  <a:rect l="0" t="0" r="r" b="b"/>
                  <a:pathLst>
                    <a:path w="851" h="123">
                      <a:moveTo>
                        <a:pt x="0" y="8"/>
                      </a:moveTo>
                      <a:lnTo>
                        <a:pt x="35" y="0"/>
                      </a:lnTo>
                      <a:lnTo>
                        <a:pt x="851" y="115"/>
                      </a:lnTo>
                      <a:lnTo>
                        <a:pt x="814" y="123"/>
                      </a:lnTo>
                      <a:lnTo>
                        <a:pt x="0" y="8"/>
                      </a:lnTo>
                      <a:close/>
                    </a:path>
                  </a:pathLst>
                </a:custGeom>
                <a:solidFill>
                  <a:srgbClr val="FF73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1" name="Rectangle 47"/>
                <p:cNvSpPr>
                  <a:spLocks noChangeArrowheads="1"/>
                </p:cNvSpPr>
                <p:nvPr/>
              </p:nvSpPr>
              <p:spPr bwMode="auto">
                <a:xfrm>
                  <a:off x="4538663" y="2111375"/>
                  <a:ext cx="90488" cy="371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6" name="Freeform 52"/>
                <p:cNvSpPr>
                  <a:spLocks/>
                </p:cNvSpPr>
                <p:nvPr/>
              </p:nvSpPr>
              <p:spPr bwMode="auto">
                <a:xfrm>
                  <a:off x="5813426" y="2255838"/>
                  <a:ext cx="293688" cy="396875"/>
                </a:xfrm>
                <a:custGeom>
                  <a:avLst/>
                  <a:gdLst/>
                  <a:ahLst/>
                  <a:cxnLst>
                    <a:cxn ang="0">
                      <a:pos x="0" y="7"/>
                    </a:cxn>
                    <a:cxn ang="0">
                      <a:pos x="36" y="0"/>
                    </a:cxn>
                    <a:cxn ang="0">
                      <a:pos x="185" y="243"/>
                    </a:cxn>
                    <a:cxn ang="0">
                      <a:pos x="151" y="250"/>
                    </a:cxn>
                    <a:cxn ang="0">
                      <a:pos x="0" y="7"/>
                    </a:cxn>
                  </a:cxnLst>
                  <a:rect l="0" t="0" r="r" b="b"/>
                  <a:pathLst>
                    <a:path w="185" h="250">
                      <a:moveTo>
                        <a:pt x="0" y="7"/>
                      </a:moveTo>
                      <a:lnTo>
                        <a:pt x="36" y="0"/>
                      </a:lnTo>
                      <a:lnTo>
                        <a:pt x="185" y="243"/>
                      </a:lnTo>
                      <a:lnTo>
                        <a:pt x="151" y="250"/>
                      </a:lnTo>
                      <a:lnTo>
                        <a:pt x="0" y="7"/>
                      </a:lnTo>
                      <a:close/>
                    </a:path>
                  </a:pathLst>
                </a:custGeom>
                <a:solidFill>
                  <a:srgbClr val="E74B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7" name="Freeform 53"/>
                <p:cNvSpPr>
                  <a:spLocks/>
                </p:cNvSpPr>
                <p:nvPr/>
              </p:nvSpPr>
              <p:spPr bwMode="auto">
                <a:xfrm>
                  <a:off x="5883276" y="2641600"/>
                  <a:ext cx="223838" cy="325438"/>
                </a:xfrm>
                <a:custGeom>
                  <a:avLst/>
                  <a:gdLst/>
                  <a:ahLst/>
                  <a:cxnLst>
                    <a:cxn ang="0">
                      <a:pos x="75" y="6"/>
                    </a:cxn>
                    <a:cxn ang="0">
                      <a:pos x="99" y="0"/>
                    </a:cxn>
                    <a:cxn ang="0">
                      <a:pos x="25" y="160"/>
                    </a:cxn>
                    <a:cxn ang="0">
                      <a:pos x="0" y="166"/>
                    </a:cxn>
                    <a:cxn ang="0">
                      <a:pos x="75" y="6"/>
                    </a:cxn>
                  </a:cxnLst>
                  <a:rect l="0" t="0" r="r" b="b"/>
                  <a:pathLst>
                    <a:path w="99" h="166">
                      <a:moveTo>
                        <a:pt x="75" y="6"/>
                      </a:moveTo>
                      <a:cubicBezTo>
                        <a:pt x="99" y="0"/>
                        <a:pt x="99" y="0"/>
                        <a:pt x="99" y="0"/>
                      </a:cubicBezTo>
                      <a:cubicBezTo>
                        <a:pt x="75" y="54"/>
                        <a:pt x="51" y="107"/>
                        <a:pt x="25" y="160"/>
                      </a:cubicBezTo>
                      <a:cubicBezTo>
                        <a:pt x="0" y="166"/>
                        <a:pt x="0" y="166"/>
                        <a:pt x="0" y="166"/>
                      </a:cubicBezTo>
                      <a:cubicBezTo>
                        <a:pt x="26" y="113"/>
                        <a:pt x="51" y="60"/>
                        <a:pt x="75" y="6"/>
                      </a:cubicBezTo>
                      <a:close/>
                    </a:path>
                  </a:pathLst>
                </a:custGeom>
                <a:solidFill>
                  <a:srgbClr val="FB5F5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2" name="Freeform 58"/>
                <p:cNvSpPr>
                  <a:spLocks/>
                </p:cNvSpPr>
                <p:nvPr/>
              </p:nvSpPr>
              <p:spPr bwMode="auto">
                <a:xfrm>
                  <a:off x="4519613" y="2085975"/>
                  <a:ext cx="1533525" cy="881063"/>
                </a:xfrm>
                <a:custGeom>
                  <a:avLst/>
                  <a:gdLst/>
                  <a:ahLst/>
                  <a:cxnLst>
                    <a:cxn ang="0">
                      <a:pos x="602" y="449"/>
                    </a:cxn>
                    <a:cxn ang="0">
                      <a:pos x="2" y="300"/>
                    </a:cxn>
                    <a:cxn ang="0">
                      <a:pos x="0" y="0"/>
                    </a:cxn>
                    <a:cxn ang="0">
                      <a:pos x="571" y="92"/>
                    </a:cxn>
                    <a:cxn ang="0">
                      <a:pos x="677" y="289"/>
                    </a:cxn>
                    <a:cxn ang="0">
                      <a:pos x="602" y="449"/>
                    </a:cxn>
                  </a:cxnLst>
                  <a:rect l="0" t="0" r="r" b="b"/>
                  <a:pathLst>
                    <a:path w="677" h="449">
                      <a:moveTo>
                        <a:pt x="602" y="449"/>
                      </a:moveTo>
                      <a:cubicBezTo>
                        <a:pt x="2" y="300"/>
                        <a:pt x="2" y="300"/>
                        <a:pt x="2" y="300"/>
                      </a:cubicBezTo>
                      <a:cubicBezTo>
                        <a:pt x="0" y="0"/>
                        <a:pt x="0" y="0"/>
                        <a:pt x="0" y="0"/>
                      </a:cubicBezTo>
                      <a:cubicBezTo>
                        <a:pt x="571" y="92"/>
                        <a:pt x="571" y="92"/>
                        <a:pt x="571" y="92"/>
                      </a:cubicBezTo>
                      <a:cubicBezTo>
                        <a:pt x="606" y="157"/>
                        <a:pt x="641" y="223"/>
                        <a:pt x="677" y="289"/>
                      </a:cubicBezTo>
                      <a:cubicBezTo>
                        <a:pt x="652" y="344"/>
                        <a:pt x="628" y="397"/>
                        <a:pt x="602" y="44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75" name="Straight Connector 74"/>
              <p:cNvCxnSpPr/>
              <p:nvPr/>
            </p:nvCxnSpPr>
            <p:spPr>
              <a:xfrm rot="5400000">
                <a:off x="4221801" y="2379821"/>
                <a:ext cx="640080" cy="1588"/>
              </a:xfrm>
              <a:prstGeom prst="line">
                <a:avLst/>
              </a:prstGeom>
              <a:grpFill/>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10" name="TextBox 109"/>
            <p:cNvSpPr txBox="1"/>
            <p:nvPr/>
          </p:nvSpPr>
          <p:spPr>
            <a:xfrm rot="536954">
              <a:off x="6486226" y="3422789"/>
              <a:ext cx="1327608" cy="338554"/>
            </a:xfrm>
            <a:prstGeom prst="rect">
              <a:avLst/>
            </a:prstGeom>
            <a:no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11" name="Group 10"/>
          <p:cNvGrpSpPr/>
          <p:nvPr/>
        </p:nvGrpSpPr>
        <p:grpSpPr>
          <a:xfrm>
            <a:off x="6169422" y="4024520"/>
            <a:ext cx="2246839" cy="1405468"/>
            <a:chOff x="6054730" y="3958167"/>
            <a:chExt cx="2246839" cy="1405468"/>
          </a:xfrm>
          <a:solidFill>
            <a:srgbClr val="686868"/>
          </a:solidFill>
          <a:effectLst>
            <a:outerShdw blurRad="50800" dist="38100" dir="18900000" algn="bl" rotWithShape="0">
              <a:prstClr val="black">
                <a:alpha val="40000"/>
              </a:prstClr>
            </a:outerShdw>
          </a:effectLst>
        </p:grpSpPr>
        <p:grpSp>
          <p:nvGrpSpPr>
            <p:cNvPr id="80" name="Group 79"/>
            <p:cNvGrpSpPr/>
            <p:nvPr/>
          </p:nvGrpSpPr>
          <p:grpSpPr>
            <a:xfrm>
              <a:off x="6054730" y="3958167"/>
              <a:ext cx="2246839" cy="1405468"/>
              <a:chOff x="4541047" y="2803525"/>
              <a:chExt cx="1685129" cy="1054101"/>
            </a:xfrm>
            <a:grpFill/>
          </p:grpSpPr>
          <p:grpSp>
            <p:nvGrpSpPr>
              <p:cNvPr id="67" name="Group 66"/>
              <p:cNvGrpSpPr/>
              <p:nvPr/>
            </p:nvGrpSpPr>
            <p:grpSpPr>
              <a:xfrm>
                <a:off x="4543426" y="2819400"/>
                <a:ext cx="1682750" cy="1038226"/>
                <a:chOff x="4527551" y="2819400"/>
                <a:chExt cx="1682750" cy="1038226"/>
              </a:xfrm>
              <a:grpFill/>
              <a:effectLst>
                <a:outerShdw blurRad="50800" dist="38100" dir="10800000" algn="r" rotWithShape="0">
                  <a:prstClr val="black">
                    <a:alpha val="40000"/>
                  </a:prstClr>
                </a:outerShdw>
              </a:effectLst>
            </p:grpSpPr>
            <p:sp>
              <p:nvSpPr>
                <p:cNvPr id="6190" name="Rectangle 46"/>
                <p:cNvSpPr>
                  <a:spLocks noChangeArrowheads="1"/>
                </p:cNvSpPr>
                <p:nvPr/>
              </p:nvSpPr>
              <p:spPr bwMode="auto">
                <a:xfrm>
                  <a:off x="4538663" y="2852738"/>
                  <a:ext cx="90488" cy="371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2" name="Freeform 48"/>
                <p:cNvSpPr>
                  <a:spLocks/>
                </p:cNvSpPr>
                <p:nvPr/>
              </p:nvSpPr>
              <p:spPr bwMode="auto">
                <a:xfrm>
                  <a:off x="4527551" y="2819400"/>
                  <a:ext cx="1430338" cy="338138"/>
                </a:xfrm>
                <a:custGeom>
                  <a:avLst/>
                  <a:gdLst/>
                  <a:ahLst/>
                  <a:cxnLst>
                    <a:cxn ang="0">
                      <a:pos x="867" y="213"/>
                    </a:cxn>
                    <a:cxn ang="0">
                      <a:pos x="901" y="204"/>
                    </a:cxn>
                    <a:cxn ang="0">
                      <a:pos x="34" y="0"/>
                    </a:cxn>
                    <a:cxn ang="0">
                      <a:pos x="0" y="8"/>
                    </a:cxn>
                    <a:cxn ang="0">
                      <a:pos x="867" y="213"/>
                    </a:cxn>
                  </a:cxnLst>
                  <a:rect l="0" t="0" r="r" b="b"/>
                  <a:pathLst>
                    <a:path w="901" h="213">
                      <a:moveTo>
                        <a:pt x="867" y="213"/>
                      </a:moveTo>
                      <a:lnTo>
                        <a:pt x="901" y="204"/>
                      </a:lnTo>
                      <a:lnTo>
                        <a:pt x="34" y="0"/>
                      </a:lnTo>
                      <a:lnTo>
                        <a:pt x="0" y="8"/>
                      </a:lnTo>
                      <a:lnTo>
                        <a:pt x="867" y="213"/>
                      </a:lnTo>
                      <a:close/>
                    </a:path>
                  </a:pathLst>
                </a:custGeom>
                <a:solidFill>
                  <a:srgbClr val="7C7C7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3" name="Freeform 49"/>
                <p:cNvSpPr>
                  <a:spLocks/>
                </p:cNvSpPr>
                <p:nvPr/>
              </p:nvSpPr>
              <p:spPr bwMode="auto">
                <a:xfrm>
                  <a:off x="5973763" y="3551238"/>
                  <a:ext cx="236538" cy="306388"/>
                </a:xfrm>
                <a:custGeom>
                  <a:avLst/>
                  <a:gdLst/>
                  <a:ahLst/>
                  <a:cxnLst>
                    <a:cxn ang="0">
                      <a:pos x="0" y="156"/>
                    </a:cxn>
                    <a:cxn ang="0">
                      <a:pos x="24" y="149"/>
                    </a:cxn>
                    <a:cxn ang="0">
                      <a:pos x="104" y="0"/>
                    </a:cxn>
                    <a:cxn ang="0">
                      <a:pos x="80" y="7"/>
                    </a:cxn>
                    <a:cxn ang="0">
                      <a:pos x="0" y="156"/>
                    </a:cxn>
                  </a:cxnLst>
                  <a:rect l="0" t="0" r="r" b="b"/>
                  <a:pathLst>
                    <a:path w="104" h="156">
                      <a:moveTo>
                        <a:pt x="0" y="156"/>
                      </a:moveTo>
                      <a:cubicBezTo>
                        <a:pt x="24" y="149"/>
                        <a:pt x="24" y="149"/>
                        <a:pt x="24" y="149"/>
                      </a:cubicBezTo>
                      <a:cubicBezTo>
                        <a:pt x="52" y="100"/>
                        <a:pt x="78" y="51"/>
                        <a:pt x="104" y="0"/>
                      </a:cubicBezTo>
                      <a:cubicBezTo>
                        <a:pt x="80" y="7"/>
                        <a:pt x="80" y="7"/>
                        <a:pt x="80" y="7"/>
                      </a:cubicBezTo>
                      <a:cubicBezTo>
                        <a:pt x="54" y="57"/>
                        <a:pt x="27" y="106"/>
                        <a:pt x="0" y="156"/>
                      </a:cubicBezTo>
                      <a:close/>
                    </a:path>
                  </a:pathLst>
                </a:custGeom>
                <a:solidFill>
                  <a:srgbClr val="7C7C7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4" name="Freeform 50"/>
                <p:cNvSpPr>
                  <a:spLocks/>
                </p:cNvSpPr>
                <p:nvPr/>
              </p:nvSpPr>
              <p:spPr bwMode="auto">
                <a:xfrm>
                  <a:off x="5903913" y="3143250"/>
                  <a:ext cx="306388" cy="422275"/>
                </a:xfrm>
                <a:custGeom>
                  <a:avLst/>
                  <a:gdLst/>
                  <a:ahLst/>
                  <a:cxnLst>
                    <a:cxn ang="0">
                      <a:pos x="158" y="266"/>
                    </a:cxn>
                    <a:cxn ang="0">
                      <a:pos x="193" y="257"/>
                    </a:cxn>
                    <a:cxn ang="0">
                      <a:pos x="34" y="0"/>
                    </a:cxn>
                    <a:cxn ang="0">
                      <a:pos x="0" y="9"/>
                    </a:cxn>
                    <a:cxn ang="0">
                      <a:pos x="158" y="266"/>
                    </a:cxn>
                  </a:cxnLst>
                  <a:rect l="0" t="0" r="r" b="b"/>
                  <a:pathLst>
                    <a:path w="193" h="266">
                      <a:moveTo>
                        <a:pt x="158" y="266"/>
                      </a:moveTo>
                      <a:lnTo>
                        <a:pt x="193" y="257"/>
                      </a:lnTo>
                      <a:lnTo>
                        <a:pt x="34" y="0"/>
                      </a:lnTo>
                      <a:lnTo>
                        <a:pt x="0" y="9"/>
                      </a:lnTo>
                      <a:lnTo>
                        <a:pt x="158" y="266"/>
                      </a:lnTo>
                      <a:close/>
                    </a:path>
                  </a:pathLst>
                </a:custGeom>
                <a:solidFill>
                  <a:srgbClr val="7C7C7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3" name="Freeform 59"/>
                <p:cNvSpPr>
                  <a:spLocks/>
                </p:cNvSpPr>
                <p:nvPr/>
              </p:nvSpPr>
              <p:spPr bwMode="auto">
                <a:xfrm>
                  <a:off x="4527551" y="2832100"/>
                  <a:ext cx="1627188" cy="1025525"/>
                </a:xfrm>
                <a:custGeom>
                  <a:avLst/>
                  <a:gdLst/>
                  <a:ahLst/>
                  <a:cxnLst>
                    <a:cxn ang="0">
                      <a:pos x="608" y="166"/>
                    </a:cxn>
                    <a:cxn ang="0">
                      <a:pos x="0" y="0"/>
                    </a:cxn>
                    <a:cxn ang="0">
                      <a:pos x="2" y="300"/>
                    </a:cxn>
                    <a:cxn ang="0">
                      <a:pos x="639" y="523"/>
                    </a:cxn>
                    <a:cxn ang="0">
                      <a:pos x="719" y="374"/>
                    </a:cxn>
                    <a:cxn ang="0">
                      <a:pos x="608" y="166"/>
                    </a:cxn>
                  </a:cxnLst>
                  <a:rect l="0" t="0" r="r" b="b"/>
                  <a:pathLst>
                    <a:path w="719" h="523">
                      <a:moveTo>
                        <a:pt x="608" y="166"/>
                      </a:moveTo>
                      <a:cubicBezTo>
                        <a:pt x="0" y="0"/>
                        <a:pt x="0" y="0"/>
                        <a:pt x="0" y="0"/>
                      </a:cubicBezTo>
                      <a:cubicBezTo>
                        <a:pt x="2" y="300"/>
                        <a:pt x="2" y="300"/>
                        <a:pt x="2" y="300"/>
                      </a:cubicBezTo>
                      <a:cubicBezTo>
                        <a:pt x="639" y="523"/>
                        <a:pt x="639" y="523"/>
                        <a:pt x="639" y="523"/>
                      </a:cubicBezTo>
                      <a:cubicBezTo>
                        <a:pt x="666" y="474"/>
                        <a:pt x="692" y="425"/>
                        <a:pt x="719" y="374"/>
                      </a:cubicBezTo>
                      <a:cubicBezTo>
                        <a:pt x="681" y="304"/>
                        <a:pt x="644" y="234"/>
                        <a:pt x="608" y="1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cxnSp>
            <p:nvCxnSpPr>
              <p:cNvPr id="76" name="Straight Connector 75"/>
              <p:cNvCxnSpPr/>
              <p:nvPr/>
            </p:nvCxnSpPr>
            <p:spPr>
              <a:xfrm rot="5400000">
                <a:off x="4221801" y="3122771"/>
                <a:ext cx="640080" cy="1588"/>
              </a:xfrm>
              <a:prstGeom prst="line">
                <a:avLst/>
              </a:prstGeom>
              <a:grpFill/>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11" name="TextBox 110"/>
            <p:cNvSpPr txBox="1"/>
            <p:nvPr/>
          </p:nvSpPr>
          <p:spPr>
            <a:xfrm rot="844311">
              <a:off x="6573629" y="4532900"/>
              <a:ext cx="1327608" cy="338554"/>
            </a:xfrm>
            <a:prstGeom prst="rect">
              <a:avLst/>
            </a:prstGeom>
            <a:no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sp>
        <p:nvSpPr>
          <p:cNvPr id="71" name="Can 70"/>
          <p:cNvSpPr/>
          <p:nvPr/>
        </p:nvSpPr>
        <p:spPr bwMode="auto">
          <a:xfrm>
            <a:off x="5935134" y="1617133"/>
            <a:ext cx="321733" cy="4800600"/>
          </a:xfrm>
          <a:prstGeom prst="can">
            <a:avLst/>
          </a:prstGeom>
          <a:gradFill flip="none" rotWithShape="1">
            <a:gsLst>
              <a:gs pos="0">
                <a:schemeClr val="bg1">
                  <a:lumMod val="65000"/>
                </a:schemeClr>
              </a:gs>
              <a:gs pos="63000">
                <a:schemeClr val="bg1">
                  <a:lumMod val="85000"/>
                </a:schemeClr>
              </a:gs>
              <a:gs pos="100000">
                <a:schemeClr val="bg1">
                  <a:lumMod val="75000"/>
                </a:schemeClr>
              </a:gs>
            </a:gsLst>
            <a:lin ang="0" scaled="1"/>
            <a:tileRect/>
          </a:gra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pic>
        <p:nvPicPr>
          <p:cNvPr id="82" name="Picture 8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7359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wipe(down)">
                                      <p:cBhvr>
                                        <p:cTn id="11" dur="500"/>
                                        <p:tgtEl>
                                          <p:spTgt spid="71"/>
                                        </p:tgtEl>
                                      </p:cBhvr>
                                    </p:animEffect>
                                  </p:childTnLst>
                                </p:cTn>
                              </p:par>
                            </p:childTnLst>
                          </p:cTn>
                        </p:par>
                        <p:par>
                          <p:cTn id="12" fill="hold">
                            <p:stCondLst>
                              <p:cond delay="1250"/>
                            </p:stCondLst>
                            <p:childTnLst>
                              <p:par>
                                <p:cTn id="13" presetID="22" presetClass="entr" presetSubtype="2"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childTnLst>
                          </p:cTn>
                        </p:par>
                        <p:par>
                          <p:cTn id="16" fill="hold">
                            <p:stCondLst>
                              <p:cond delay="1750"/>
                            </p:stCondLst>
                            <p:childTnLst>
                              <p:par>
                                <p:cTn id="17" presetID="37" presetClass="entr" presetSubtype="0" fill="hold" nodeType="afterEffect">
                                  <p:stCondLst>
                                    <p:cond delay="0"/>
                                  </p:stCondLst>
                                  <p:childTnLst>
                                    <p:set>
                                      <p:cBhvr>
                                        <p:cTn id="18" dur="1" fill="hold">
                                          <p:stCondLst>
                                            <p:cond delay="0"/>
                                          </p:stCondLst>
                                        </p:cTn>
                                        <p:tgtEl>
                                          <p:spTgt spid="72"/>
                                        </p:tgtEl>
                                        <p:attrNameLst>
                                          <p:attrName>style.visibility</p:attrName>
                                        </p:attrNameLst>
                                      </p:cBhvr>
                                      <p:to>
                                        <p:strVal val="visible"/>
                                      </p:to>
                                    </p:set>
                                    <p:animEffect transition="in" filter="fade">
                                      <p:cBhvr>
                                        <p:cTn id="19" dur="1000"/>
                                        <p:tgtEl>
                                          <p:spTgt spid="72"/>
                                        </p:tgtEl>
                                      </p:cBhvr>
                                    </p:animEffect>
                                    <p:anim calcmode="lin" valueType="num">
                                      <p:cBhvr>
                                        <p:cTn id="20" dur="1000" fill="hold"/>
                                        <p:tgtEl>
                                          <p:spTgt spid="72"/>
                                        </p:tgtEl>
                                        <p:attrNameLst>
                                          <p:attrName>ppt_x</p:attrName>
                                        </p:attrNameLst>
                                      </p:cBhvr>
                                      <p:tavLst>
                                        <p:tav tm="0">
                                          <p:val>
                                            <p:strVal val="#ppt_x"/>
                                          </p:val>
                                        </p:tav>
                                        <p:tav tm="100000">
                                          <p:val>
                                            <p:strVal val="#ppt_x"/>
                                          </p:val>
                                        </p:tav>
                                      </p:tavLst>
                                    </p:anim>
                                    <p:anim calcmode="lin" valueType="num">
                                      <p:cBhvr>
                                        <p:cTn id="21" dur="900" decel="100000" fill="hold"/>
                                        <p:tgtEl>
                                          <p:spTgt spid="72"/>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23" fill="hold">
                            <p:stCondLst>
                              <p:cond delay="2750"/>
                            </p:stCondLst>
                            <p:childTnLst>
                              <p:par>
                                <p:cTn id="24" presetID="22" presetClass="entr" presetSubtype="8"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par>
                          <p:cTn id="27" fill="hold">
                            <p:stCondLst>
                              <p:cond delay="3250"/>
                            </p:stCondLst>
                            <p:childTnLst>
                              <p:par>
                                <p:cTn id="28" presetID="37" presetClass="entr" presetSubtype="0" fill="hold" nodeType="afterEffect">
                                  <p:stCondLst>
                                    <p:cond delay="0"/>
                                  </p:stCondLst>
                                  <p:childTnLst>
                                    <p:set>
                                      <p:cBhvr>
                                        <p:cTn id="29" dur="1" fill="hold">
                                          <p:stCondLst>
                                            <p:cond delay="0"/>
                                          </p:stCondLst>
                                        </p:cTn>
                                        <p:tgtEl>
                                          <p:spTgt spid="120"/>
                                        </p:tgtEl>
                                        <p:attrNameLst>
                                          <p:attrName>style.visibility</p:attrName>
                                        </p:attrNameLst>
                                      </p:cBhvr>
                                      <p:to>
                                        <p:strVal val="visible"/>
                                      </p:to>
                                    </p:set>
                                    <p:animEffect transition="in" filter="fade">
                                      <p:cBhvr>
                                        <p:cTn id="30" dur="1000"/>
                                        <p:tgtEl>
                                          <p:spTgt spid="120"/>
                                        </p:tgtEl>
                                      </p:cBhvr>
                                    </p:animEffect>
                                    <p:anim calcmode="lin" valueType="num">
                                      <p:cBhvr>
                                        <p:cTn id="31" dur="1000" fill="hold"/>
                                        <p:tgtEl>
                                          <p:spTgt spid="120"/>
                                        </p:tgtEl>
                                        <p:attrNameLst>
                                          <p:attrName>ppt_x</p:attrName>
                                        </p:attrNameLst>
                                      </p:cBhvr>
                                      <p:tavLst>
                                        <p:tav tm="0">
                                          <p:val>
                                            <p:strVal val="#ppt_x"/>
                                          </p:val>
                                        </p:tav>
                                        <p:tav tm="100000">
                                          <p:val>
                                            <p:strVal val="#ppt_x"/>
                                          </p:val>
                                        </p:tav>
                                      </p:tavLst>
                                    </p:anim>
                                    <p:anim calcmode="lin" valueType="num">
                                      <p:cBhvr>
                                        <p:cTn id="32" dur="900" decel="100000" fill="hold"/>
                                        <p:tgtEl>
                                          <p:spTgt spid="120"/>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childTnLst>
                          </p:cTn>
                        </p:par>
                        <p:par>
                          <p:cTn id="34" fill="hold">
                            <p:stCondLst>
                              <p:cond delay="4250"/>
                            </p:stCondLst>
                            <p:childTnLst>
                              <p:par>
                                <p:cTn id="35" presetID="22" presetClass="entr" presetSubtype="2"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right)">
                                      <p:cBhvr>
                                        <p:cTn id="37" dur="500"/>
                                        <p:tgtEl>
                                          <p:spTgt spid="7"/>
                                        </p:tgtEl>
                                      </p:cBhvr>
                                    </p:animEffect>
                                  </p:childTnLst>
                                </p:cTn>
                              </p:par>
                            </p:childTnLst>
                          </p:cTn>
                        </p:par>
                        <p:par>
                          <p:cTn id="38" fill="hold">
                            <p:stCondLst>
                              <p:cond delay="4750"/>
                            </p:stCondLst>
                            <p:childTnLst>
                              <p:par>
                                <p:cTn id="39" presetID="37" presetClass="entr" presetSubtype="0" fill="hold"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fade">
                                      <p:cBhvr>
                                        <p:cTn id="41" dur="1000"/>
                                        <p:tgtEl>
                                          <p:spTgt spid="114"/>
                                        </p:tgtEl>
                                      </p:cBhvr>
                                    </p:animEffect>
                                    <p:anim calcmode="lin" valueType="num">
                                      <p:cBhvr>
                                        <p:cTn id="42" dur="1000" fill="hold"/>
                                        <p:tgtEl>
                                          <p:spTgt spid="114"/>
                                        </p:tgtEl>
                                        <p:attrNameLst>
                                          <p:attrName>ppt_x</p:attrName>
                                        </p:attrNameLst>
                                      </p:cBhvr>
                                      <p:tavLst>
                                        <p:tav tm="0">
                                          <p:val>
                                            <p:strVal val="#ppt_x"/>
                                          </p:val>
                                        </p:tav>
                                        <p:tav tm="100000">
                                          <p:val>
                                            <p:strVal val="#ppt_x"/>
                                          </p:val>
                                        </p:tav>
                                      </p:tavLst>
                                    </p:anim>
                                    <p:anim calcmode="lin" valueType="num">
                                      <p:cBhvr>
                                        <p:cTn id="43" dur="900" decel="100000" fill="hold"/>
                                        <p:tgtEl>
                                          <p:spTgt spid="114"/>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114"/>
                                        </p:tgtEl>
                                        <p:attrNameLst>
                                          <p:attrName>ppt_y</p:attrName>
                                        </p:attrNameLst>
                                      </p:cBhvr>
                                      <p:tavLst>
                                        <p:tav tm="0">
                                          <p:val>
                                            <p:strVal val="#ppt_y-.03"/>
                                          </p:val>
                                        </p:tav>
                                        <p:tav tm="100000">
                                          <p:val>
                                            <p:strVal val="#ppt_y"/>
                                          </p:val>
                                        </p:tav>
                                      </p:tavLst>
                                    </p:anim>
                                  </p:childTnLst>
                                </p:cTn>
                              </p:par>
                            </p:childTnLst>
                          </p:cTn>
                        </p:par>
                        <p:par>
                          <p:cTn id="45" fill="hold">
                            <p:stCondLst>
                              <p:cond delay="5750"/>
                            </p:stCondLst>
                            <p:childTnLst>
                              <p:par>
                                <p:cTn id="46" presetID="22" presetClass="entr" presetSubtype="8" fill="hold" nodeType="after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wipe(left)">
                                      <p:cBhvr>
                                        <p:cTn id="48" dur="500"/>
                                        <p:tgtEl>
                                          <p:spTgt spid="10"/>
                                        </p:tgtEl>
                                      </p:cBhvr>
                                    </p:animEffect>
                                  </p:childTnLst>
                                </p:cTn>
                              </p:par>
                            </p:childTnLst>
                          </p:cTn>
                        </p:par>
                        <p:par>
                          <p:cTn id="49" fill="hold">
                            <p:stCondLst>
                              <p:cond delay="6250"/>
                            </p:stCondLst>
                            <p:childTnLst>
                              <p:par>
                                <p:cTn id="50" presetID="37" presetClass="entr" presetSubtype="0" fill="hold" nodeType="afterEffect">
                                  <p:stCondLst>
                                    <p:cond delay="0"/>
                                  </p:stCondLst>
                                  <p:childTnLst>
                                    <p:set>
                                      <p:cBhvr>
                                        <p:cTn id="51" dur="1" fill="hold">
                                          <p:stCondLst>
                                            <p:cond delay="0"/>
                                          </p:stCondLst>
                                        </p:cTn>
                                        <p:tgtEl>
                                          <p:spTgt spid="123"/>
                                        </p:tgtEl>
                                        <p:attrNameLst>
                                          <p:attrName>style.visibility</p:attrName>
                                        </p:attrNameLst>
                                      </p:cBhvr>
                                      <p:to>
                                        <p:strVal val="visible"/>
                                      </p:to>
                                    </p:set>
                                    <p:animEffect transition="in" filter="fade">
                                      <p:cBhvr>
                                        <p:cTn id="52" dur="1000"/>
                                        <p:tgtEl>
                                          <p:spTgt spid="123"/>
                                        </p:tgtEl>
                                      </p:cBhvr>
                                    </p:animEffect>
                                    <p:anim calcmode="lin" valueType="num">
                                      <p:cBhvr>
                                        <p:cTn id="53" dur="1000" fill="hold"/>
                                        <p:tgtEl>
                                          <p:spTgt spid="123"/>
                                        </p:tgtEl>
                                        <p:attrNameLst>
                                          <p:attrName>ppt_x</p:attrName>
                                        </p:attrNameLst>
                                      </p:cBhvr>
                                      <p:tavLst>
                                        <p:tav tm="0">
                                          <p:val>
                                            <p:strVal val="#ppt_x"/>
                                          </p:val>
                                        </p:tav>
                                        <p:tav tm="100000">
                                          <p:val>
                                            <p:strVal val="#ppt_x"/>
                                          </p:val>
                                        </p:tav>
                                      </p:tavLst>
                                    </p:anim>
                                    <p:anim calcmode="lin" valueType="num">
                                      <p:cBhvr>
                                        <p:cTn id="54" dur="900" decel="100000" fill="hold"/>
                                        <p:tgtEl>
                                          <p:spTgt spid="123"/>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childTnLst>
                          </p:cTn>
                        </p:par>
                        <p:par>
                          <p:cTn id="56" fill="hold">
                            <p:stCondLst>
                              <p:cond delay="7250"/>
                            </p:stCondLst>
                            <p:childTnLst>
                              <p:par>
                                <p:cTn id="57" presetID="22" presetClass="entr" presetSubtype="2" fill="hold" nodeType="after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wipe(right)">
                                      <p:cBhvr>
                                        <p:cTn id="59" dur="500"/>
                                        <p:tgtEl>
                                          <p:spTgt spid="8"/>
                                        </p:tgtEl>
                                      </p:cBhvr>
                                    </p:animEffect>
                                  </p:childTnLst>
                                </p:cTn>
                              </p:par>
                            </p:childTnLst>
                          </p:cTn>
                        </p:par>
                        <p:par>
                          <p:cTn id="60" fill="hold">
                            <p:stCondLst>
                              <p:cond delay="7750"/>
                            </p:stCondLst>
                            <p:childTnLst>
                              <p:par>
                                <p:cTn id="61" presetID="37" presetClass="entr" presetSubtype="0" fill="hold" nodeType="afterEffect">
                                  <p:stCondLst>
                                    <p:cond delay="0"/>
                                  </p:stCondLst>
                                  <p:childTnLst>
                                    <p:set>
                                      <p:cBhvr>
                                        <p:cTn id="62" dur="1" fill="hold">
                                          <p:stCondLst>
                                            <p:cond delay="0"/>
                                          </p:stCondLst>
                                        </p:cTn>
                                        <p:tgtEl>
                                          <p:spTgt spid="117"/>
                                        </p:tgtEl>
                                        <p:attrNameLst>
                                          <p:attrName>style.visibility</p:attrName>
                                        </p:attrNameLst>
                                      </p:cBhvr>
                                      <p:to>
                                        <p:strVal val="visible"/>
                                      </p:to>
                                    </p:set>
                                    <p:animEffect transition="in" filter="fade">
                                      <p:cBhvr>
                                        <p:cTn id="63" dur="1000"/>
                                        <p:tgtEl>
                                          <p:spTgt spid="117"/>
                                        </p:tgtEl>
                                      </p:cBhvr>
                                    </p:animEffect>
                                    <p:anim calcmode="lin" valueType="num">
                                      <p:cBhvr>
                                        <p:cTn id="64" dur="1000" fill="hold"/>
                                        <p:tgtEl>
                                          <p:spTgt spid="117"/>
                                        </p:tgtEl>
                                        <p:attrNameLst>
                                          <p:attrName>ppt_x</p:attrName>
                                        </p:attrNameLst>
                                      </p:cBhvr>
                                      <p:tavLst>
                                        <p:tav tm="0">
                                          <p:val>
                                            <p:strVal val="#ppt_x"/>
                                          </p:val>
                                        </p:tav>
                                        <p:tav tm="100000">
                                          <p:val>
                                            <p:strVal val="#ppt_x"/>
                                          </p:val>
                                        </p:tav>
                                      </p:tavLst>
                                    </p:anim>
                                    <p:anim calcmode="lin" valueType="num">
                                      <p:cBhvr>
                                        <p:cTn id="65" dur="900" decel="100000" fill="hold"/>
                                        <p:tgtEl>
                                          <p:spTgt spid="117"/>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17"/>
                                        </p:tgtEl>
                                        <p:attrNameLst>
                                          <p:attrName>ppt_y</p:attrName>
                                        </p:attrNameLst>
                                      </p:cBhvr>
                                      <p:tavLst>
                                        <p:tav tm="0">
                                          <p:val>
                                            <p:strVal val="#ppt_y-.03"/>
                                          </p:val>
                                        </p:tav>
                                        <p:tav tm="100000">
                                          <p:val>
                                            <p:strVal val="#ppt_y"/>
                                          </p:val>
                                        </p:tav>
                                      </p:tavLst>
                                    </p:anim>
                                  </p:childTnLst>
                                </p:cTn>
                              </p:par>
                            </p:childTnLst>
                          </p:cTn>
                        </p:par>
                        <p:par>
                          <p:cTn id="67" fill="hold">
                            <p:stCondLst>
                              <p:cond delay="8750"/>
                            </p:stCondLst>
                            <p:childTnLst>
                              <p:par>
                                <p:cTn id="68" presetID="22" presetClass="entr" presetSubtype="8" fill="hold"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wipe(left)">
                                      <p:cBhvr>
                                        <p:cTn id="70" dur="500"/>
                                        <p:tgtEl>
                                          <p:spTgt spid="11"/>
                                        </p:tgtEl>
                                      </p:cBhvr>
                                    </p:animEffect>
                                  </p:childTnLst>
                                </p:cTn>
                              </p:par>
                            </p:childTnLst>
                          </p:cTn>
                        </p:par>
                        <p:par>
                          <p:cTn id="71" fill="hold">
                            <p:stCondLst>
                              <p:cond delay="9250"/>
                            </p:stCondLst>
                            <p:childTnLst>
                              <p:par>
                                <p:cTn id="72" presetID="37" presetClass="entr" presetSubtype="0" fill="hold" nodeType="afterEffect">
                                  <p:stCondLst>
                                    <p:cond delay="0"/>
                                  </p:stCondLst>
                                  <p:childTnLst>
                                    <p:set>
                                      <p:cBhvr>
                                        <p:cTn id="73" dur="1" fill="hold">
                                          <p:stCondLst>
                                            <p:cond delay="0"/>
                                          </p:stCondLst>
                                        </p:cTn>
                                        <p:tgtEl>
                                          <p:spTgt spid="129"/>
                                        </p:tgtEl>
                                        <p:attrNameLst>
                                          <p:attrName>style.visibility</p:attrName>
                                        </p:attrNameLst>
                                      </p:cBhvr>
                                      <p:to>
                                        <p:strVal val="visible"/>
                                      </p:to>
                                    </p:set>
                                    <p:animEffect transition="in" filter="fade">
                                      <p:cBhvr>
                                        <p:cTn id="74" dur="1000"/>
                                        <p:tgtEl>
                                          <p:spTgt spid="129"/>
                                        </p:tgtEl>
                                      </p:cBhvr>
                                    </p:animEffect>
                                    <p:anim calcmode="lin" valueType="num">
                                      <p:cBhvr>
                                        <p:cTn id="75" dur="1000" fill="hold"/>
                                        <p:tgtEl>
                                          <p:spTgt spid="129"/>
                                        </p:tgtEl>
                                        <p:attrNameLst>
                                          <p:attrName>ppt_x</p:attrName>
                                        </p:attrNameLst>
                                      </p:cBhvr>
                                      <p:tavLst>
                                        <p:tav tm="0">
                                          <p:val>
                                            <p:strVal val="#ppt_x"/>
                                          </p:val>
                                        </p:tav>
                                        <p:tav tm="100000">
                                          <p:val>
                                            <p:strVal val="#ppt_x"/>
                                          </p:val>
                                        </p:tav>
                                      </p:tavLst>
                                    </p:anim>
                                    <p:anim calcmode="lin" valueType="num">
                                      <p:cBhvr>
                                        <p:cTn id="76" dur="900" decel="100000" fill="hold"/>
                                        <p:tgtEl>
                                          <p:spTgt spid="129"/>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1384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2016-10-10T16:26:40Z</dcterms:modified>
</cp:coreProperties>
</file>