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87801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ectangle 73"/>
          <p:cNvSpPr/>
          <p:nvPr/>
        </p:nvSpPr>
        <p:spPr bwMode="auto">
          <a:xfrm>
            <a:off x="16452" y="950557"/>
            <a:ext cx="12207240" cy="5569381"/>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3" name="Freeform 72"/>
          <p:cNvSpPr>
            <a:spLocks noChangeAspect="1"/>
          </p:cNvSpPr>
          <p:nvPr/>
        </p:nvSpPr>
        <p:spPr>
          <a:xfrm>
            <a:off x="1462756" y="2186419"/>
            <a:ext cx="9144000" cy="3059504"/>
          </a:xfrm>
          <a:custGeom>
            <a:avLst/>
            <a:gdLst>
              <a:gd name="connsiteX0" fmla="*/ 2311038 w 9428455"/>
              <a:gd name="connsiteY0" fmla="*/ 0 h 3154680"/>
              <a:gd name="connsiteX1" fmla="*/ 3572910 w 9428455"/>
              <a:gd name="connsiteY1" fmla="*/ 0 h 3154680"/>
              <a:gd name="connsiteX2" fmla="*/ 4098690 w 9428455"/>
              <a:gd name="connsiteY2" fmla="*/ 1051560 h 3154680"/>
              <a:gd name="connsiteX3" fmla="*/ 5331189 w 9428455"/>
              <a:gd name="connsiteY3" fmla="*/ 1051560 h 3154680"/>
              <a:gd name="connsiteX4" fmla="*/ 5856969 w 9428455"/>
              <a:gd name="connsiteY4" fmla="*/ 0 h 3154680"/>
              <a:gd name="connsiteX5" fmla="*/ 7118841 w 9428455"/>
              <a:gd name="connsiteY5" fmla="*/ 0 h 3154680"/>
              <a:gd name="connsiteX6" fmla="*/ 7644621 w 9428455"/>
              <a:gd name="connsiteY6" fmla="*/ 1051560 h 3154680"/>
              <a:gd name="connsiteX7" fmla="*/ 8902675 w 9428455"/>
              <a:gd name="connsiteY7" fmla="*/ 1051560 h 3154680"/>
              <a:gd name="connsiteX8" fmla="*/ 9428455 w 9428455"/>
              <a:gd name="connsiteY8" fmla="*/ 2103120 h 3154680"/>
              <a:gd name="connsiteX9" fmla="*/ 8902675 w 9428455"/>
              <a:gd name="connsiteY9" fmla="*/ 3154680 h 3154680"/>
              <a:gd name="connsiteX10" fmla="*/ 7640803 w 9428455"/>
              <a:gd name="connsiteY10" fmla="*/ 3154680 h 3154680"/>
              <a:gd name="connsiteX11" fmla="*/ 7115023 w 9428455"/>
              <a:gd name="connsiteY11" fmla="*/ 2103120 h 3154680"/>
              <a:gd name="connsiteX12" fmla="*/ 5882524 w 9428455"/>
              <a:gd name="connsiteY12" fmla="*/ 2103120 h 3154680"/>
              <a:gd name="connsiteX13" fmla="*/ 5356744 w 9428455"/>
              <a:gd name="connsiteY13" fmla="*/ 3154680 h 3154680"/>
              <a:gd name="connsiteX14" fmla="*/ 4094872 w 9428455"/>
              <a:gd name="connsiteY14" fmla="*/ 3154680 h 3154680"/>
              <a:gd name="connsiteX15" fmla="*/ 3569092 w 9428455"/>
              <a:gd name="connsiteY15" fmla="*/ 2103120 h 3154680"/>
              <a:gd name="connsiteX16" fmla="*/ 2313432 w 9428455"/>
              <a:gd name="connsiteY16" fmla="*/ 2103120 h 3154680"/>
              <a:gd name="connsiteX17" fmla="*/ 1787652 w 9428455"/>
              <a:gd name="connsiteY17" fmla="*/ 3154680 h 3154680"/>
              <a:gd name="connsiteX18" fmla="*/ 525781 w 9428455"/>
              <a:gd name="connsiteY18" fmla="*/ 3154680 h 3154680"/>
              <a:gd name="connsiteX19" fmla="*/ 0 w 9428455"/>
              <a:gd name="connsiteY19" fmla="*/ 2103120 h 3154680"/>
              <a:gd name="connsiteX20" fmla="*/ 525781 w 9428455"/>
              <a:gd name="connsiteY20" fmla="*/ 1051560 h 3154680"/>
              <a:gd name="connsiteX21" fmla="*/ 1785258 w 9428455"/>
              <a:gd name="connsiteY21" fmla="*/ 1051560 h 315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428455" h="3154680">
                <a:moveTo>
                  <a:pt x="2311038" y="0"/>
                </a:moveTo>
                <a:lnTo>
                  <a:pt x="3572910" y="0"/>
                </a:lnTo>
                <a:lnTo>
                  <a:pt x="4098690" y="1051560"/>
                </a:lnTo>
                <a:lnTo>
                  <a:pt x="5331189" y="1051560"/>
                </a:lnTo>
                <a:lnTo>
                  <a:pt x="5856969" y="0"/>
                </a:lnTo>
                <a:lnTo>
                  <a:pt x="7118841" y="0"/>
                </a:lnTo>
                <a:lnTo>
                  <a:pt x="7644621" y="1051560"/>
                </a:lnTo>
                <a:lnTo>
                  <a:pt x="8902675" y="1051560"/>
                </a:lnTo>
                <a:lnTo>
                  <a:pt x="9428455" y="2103120"/>
                </a:lnTo>
                <a:lnTo>
                  <a:pt x="8902675" y="3154680"/>
                </a:lnTo>
                <a:lnTo>
                  <a:pt x="7640803" y="3154680"/>
                </a:lnTo>
                <a:lnTo>
                  <a:pt x="7115023" y="2103120"/>
                </a:lnTo>
                <a:lnTo>
                  <a:pt x="5882524" y="2103120"/>
                </a:lnTo>
                <a:lnTo>
                  <a:pt x="5356744" y="3154680"/>
                </a:lnTo>
                <a:lnTo>
                  <a:pt x="4094872" y="3154680"/>
                </a:lnTo>
                <a:lnTo>
                  <a:pt x="3569092" y="2103120"/>
                </a:lnTo>
                <a:lnTo>
                  <a:pt x="2313432" y="2103120"/>
                </a:lnTo>
                <a:lnTo>
                  <a:pt x="1787652" y="3154680"/>
                </a:lnTo>
                <a:lnTo>
                  <a:pt x="525781" y="3154680"/>
                </a:lnTo>
                <a:lnTo>
                  <a:pt x="0" y="2103120"/>
                </a:lnTo>
                <a:lnTo>
                  <a:pt x="525781" y="1051560"/>
                </a:lnTo>
                <a:lnTo>
                  <a:pt x="1785258" y="1051560"/>
                </a:lnTo>
                <a:close/>
              </a:path>
            </a:pathLst>
          </a:custGeom>
          <a:solidFill>
            <a:schemeClr val="bg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5" name="Group 74"/>
          <p:cNvGrpSpPr/>
          <p:nvPr/>
        </p:nvGrpSpPr>
        <p:grpSpPr>
          <a:xfrm>
            <a:off x="127357" y="-21594"/>
            <a:ext cx="2524868" cy="613385"/>
            <a:chOff x="127357" y="-6354"/>
            <a:chExt cx="2524868" cy="613385"/>
          </a:xfrm>
        </p:grpSpPr>
        <p:sp>
          <p:nvSpPr>
            <p:cNvPr id="76" name="Round Same Side Corner Rectangle 75"/>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77" name="TextBox 76"/>
            <p:cNvSpPr txBox="1"/>
            <p:nvPr/>
          </p:nvSpPr>
          <p:spPr>
            <a:xfrm>
              <a:off x="127357" y="54118"/>
              <a:ext cx="2524868" cy="461665"/>
            </a:xfrm>
            <a:prstGeom prst="rect">
              <a:avLst/>
            </a:prstGeom>
            <a:noFill/>
          </p:spPr>
          <p:txBody>
            <a:bodyPr wrap="square" rtlCol="0">
              <a:spAutoFit/>
            </a:bodyPr>
            <a:lstStyle/>
            <a:p>
              <a:pPr algn="ctr"/>
              <a:r>
                <a:rPr lang="en-US" sz="2400" dirty="0"/>
                <a:t>Slide Title</a:t>
              </a:r>
            </a:p>
          </p:txBody>
        </p:sp>
      </p:grpSp>
      <p:sp>
        <p:nvSpPr>
          <p:cNvPr id="58" name="Hexagon 57"/>
          <p:cNvSpPr>
            <a:spLocks noChangeAspect="1"/>
          </p:cNvSpPr>
          <p:nvPr/>
        </p:nvSpPr>
        <p:spPr>
          <a:xfrm>
            <a:off x="1677247" y="3418467"/>
            <a:ext cx="1810512" cy="1645920"/>
          </a:xfrm>
          <a:prstGeom prst="hexagon">
            <a:avLst/>
          </a:prstGeom>
          <a:solidFill>
            <a:srgbClr val="00AFEE"/>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bg1"/>
                </a:solidFill>
              </a:rPr>
              <a:t>01</a:t>
            </a:r>
          </a:p>
        </p:txBody>
      </p:sp>
      <p:grpSp>
        <p:nvGrpSpPr>
          <p:cNvPr id="3" name="Group 2"/>
          <p:cNvGrpSpPr/>
          <p:nvPr/>
        </p:nvGrpSpPr>
        <p:grpSpPr>
          <a:xfrm>
            <a:off x="2843784" y="3590521"/>
            <a:ext cx="468344" cy="650906"/>
            <a:chOff x="4393171" y="2427517"/>
            <a:chExt cx="468344" cy="650906"/>
          </a:xfrm>
          <a:blipFill>
            <a:blip r:embed="rId2"/>
            <a:stretch>
              <a:fillRect l="-4000" t="-2000" r="-4000" b="-2000"/>
            </a:stretch>
          </a:blipFill>
          <a:effectLst>
            <a:outerShdw blurRad="50800" dist="38100" dir="8100000" algn="tr" rotWithShape="0">
              <a:prstClr val="black">
                <a:alpha val="40000"/>
              </a:prstClr>
            </a:outerShdw>
          </a:effectLst>
        </p:grpSpPr>
        <p:sp>
          <p:nvSpPr>
            <p:cNvPr id="2" name="Flowchart: Delay 1"/>
            <p:cNvSpPr/>
            <p:nvPr/>
          </p:nvSpPr>
          <p:spPr>
            <a:xfrm rot="9180000">
              <a:off x="4393171" y="2427517"/>
              <a:ext cx="468344" cy="650906"/>
            </a:xfrm>
            <a:prstGeom prst="flowChartDelay">
              <a:avLst/>
            </a:prstGeom>
            <a:gr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3"/>
            <p:cNvSpPr>
              <a:spLocks noChangeArrowheads="1"/>
            </p:cNvSpPr>
            <p:nvPr/>
          </p:nvSpPr>
          <p:spPr bwMode="auto">
            <a:xfrm>
              <a:off x="4463175" y="2651771"/>
              <a:ext cx="328335" cy="202398"/>
            </a:xfrm>
            <a:custGeom>
              <a:avLst/>
              <a:gdLst>
                <a:gd name="T0" fmla="*/ 190 w 645"/>
                <a:gd name="T1" fmla="*/ 81 h 399"/>
                <a:gd name="T2" fmla="*/ 190 w 645"/>
                <a:gd name="T3" fmla="*/ 0 h 399"/>
                <a:gd name="T4" fmla="*/ 0 w 645"/>
                <a:gd name="T5" fmla="*/ 189 h 399"/>
                <a:gd name="T6" fmla="*/ 190 w 645"/>
                <a:gd name="T7" fmla="*/ 373 h 399"/>
                <a:gd name="T8" fmla="*/ 190 w 645"/>
                <a:gd name="T9" fmla="*/ 291 h 399"/>
                <a:gd name="T10" fmla="*/ 82 w 645"/>
                <a:gd name="T11" fmla="*/ 189 h 399"/>
                <a:gd name="T12" fmla="*/ 190 w 645"/>
                <a:gd name="T13" fmla="*/ 81 h 399"/>
                <a:gd name="T14" fmla="*/ 348 w 645"/>
                <a:gd name="T15" fmla="*/ 107 h 399"/>
                <a:gd name="T16" fmla="*/ 348 w 645"/>
                <a:gd name="T17" fmla="*/ 0 h 399"/>
                <a:gd name="T18" fmla="*/ 159 w 645"/>
                <a:gd name="T19" fmla="*/ 189 h 399"/>
                <a:gd name="T20" fmla="*/ 348 w 645"/>
                <a:gd name="T21" fmla="*/ 373 h 399"/>
                <a:gd name="T22" fmla="*/ 348 w 645"/>
                <a:gd name="T23" fmla="*/ 265 h 399"/>
                <a:gd name="T24" fmla="*/ 644 w 645"/>
                <a:gd name="T25" fmla="*/ 398 h 399"/>
                <a:gd name="T26" fmla="*/ 348 w 645"/>
                <a:gd name="T27" fmla="*/ 107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5" h="399">
                  <a:moveTo>
                    <a:pt x="190" y="81"/>
                  </a:moveTo>
                  <a:lnTo>
                    <a:pt x="190" y="0"/>
                  </a:lnTo>
                  <a:lnTo>
                    <a:pt x="0" y="189"/>
                  </a:lnTo>
                  <a:lnTo>
                    <a:pt x="190" y="373"/>
                  </a:lnTo>
                  <a:lnTo>
                    <a:pt x="190" y="291"/>
                  </a:lnTo>
                  <a:lnTo>
                    <a:pt x="82" y="189"/>
                  </a:lnTo>
                  <a:lnTo>
                    <a:pt x="190" y="81"/>
                  </a:lnTo>
                  <a:close/>
                  <a:moveTo>
                    <a:pt x="348" y="107"/>
                  </a:moveTo>
                  <a:lnTo>
                    <a:pt x="348" y="0"/>
                  </a:lnTo>
                  <a:lnTo>
                    <a:pt x="159" y="189"/>
                  </a:lnTo>
                  <a:lnTo>
                    <a:pt x="348" y="373"/>
                  </a:lnTo>
                  <a:lnTo>
                    <a:pt x="348" y="265"/>
                  </a:lnTo>
                  <a:cubicBezTo>
                    <a:pt x="481" y="265"/>
                    <a:pt x="573" y="306"/>
                    <a:pt x="644" y="398"/>
                  </a:cubicBezTo>
                  <a:cubicBezTo>
                    <a:pt x="614" y="265"/>
                    <a:pt x="537" y="132"/>
                    <a:pt x="348" y="107"/>
                  </a:cubicBezTo>
                  <a:close/>
                </a:path>
              </a:pathLst>
            </a:custGeom>
            <a:grpFill/>
            <a:ln>
              <a:noFill/>
            </a:ln>
            <a:effectLst/>
          </p:spPr>
          <p:txBody>
            <a:bodyPr wrap="none" anchor="ctr"/>
            <a:lstStyle/>
            <a:p>
              <a:endParaRPr lang="en-US"/>
            </a:p>
          </p:txBody>
        </p:sp>
      </p:grpSp>
      <p:sp>
        <p:nvSpPr>
          <p:cNvPr id="84" name="Hexagon 83"/>
          <p:cNvSpPr>
            <a:spLocks noChangeAspect="1"/>
          </p:cNvSpPr>
          <p:nvPr/>
        </p:nvSpPr>
        <p:spPr>
          <a:xfrm>
            <a:off x="3400164" y="2383894"/>
            <a:ext cx="1810512" cy="1645920"/>
          </a:xfrm>
          <a:prstGeom prst="hexagon">
            <a:avLst/>
          </a:prstGeom>
          <a:solidFill>
            <a:srgbClr val="ED7D31"/>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bg1"/>
                </a:solidFill>
              </a:rPr>
              <a:t>02</a:t>
            </a:r>
          </a:p>
        </p:txBody>
      </p:sp>
      <p:grpSp>
        <p:nvGrpSpPr>
          <p:cNvPr id="85" name="Group 84"/>
          <p:cNvGrpSpPr/>
          <p:nvPr/>
        </p:nvGrpSpPr>
        <p:grpSpPr>
          <a:xfrm>
            <a:off x="4566701" y="2555948"/>
            <a:ext cx="468344" cy="650906"/>
            <a:chOff x="4393171" y="2427517"/>
            <a:chExt cx="468344" cy="650906"/>
          </a:xfrm>
          <a:blipFill>
            <a:blip r:embed="rId3"/>
            <a:stretch>
              <a:fillRect l="-4000" t="-2000" r="-4000" b="-2000"/>
            </a:stretch>
          </a:blipFill>
          <a:effectLst>
            <a:outerShdw blurRad="50800" dist="38100" dir="8100000" algn="tr" rotWithShape="0">
              <a:prstClr val="black">
                <a:alpha val="40000"/>
              </a:prstClr>
            </a:outerShdw>
          </a:effectLst>
        </p:grpSpPr>
        <p:sp>
          <p:nvSpPr>
            <p:cNvPr id="86" name="Flowchart: Delay 85"/>
            <p:cNvSpPr/>
            <p:nvPr/>
          </p:nvSpPr>
          <p:spPr>
            <a:xfrm rot="9180000">
              <a:off x="4393171" y="2427517"/>
              <a:ext cx="468344" cy="650906"/>
            </a:xfrm>
            <a:prstGeom prst="flowChartDelay">
              <a:avLst/>
            </a:prstGeom>
            <a:gr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3"/>
            <p:cNvSpPr>
              <a:spLocks noChangeArrowheads="1"/>
            </p:cNvSpPr>
            <p:nvPr/>
          </p:nvSpPr>
          <p:spPr bwMode="auto">
            <a:xfrm>
              <a:off x="4463175" y="2651771"/>
              <a:ext cx="328335" cy="202398"/>
            </a:xfrm>
            <a:custGeom>
              <a:avLst/>
              <a:gdLst>
                <a:gd name="T0" fmla="*/ 190 w 645"/>
                <a:gd name="T1" fmla="*/ 81 h 399"/>
                <a:gd name="T2" fmla="*/ 190 w 645"/>
                <a:gd name="T3" fmla="*/ 0 h 399"/>
                <a:gd name="T4" fmla="*/ 0 w 645"/>
                <a:gd name="T5" fmla="*/ 189 h 399"/>
                <a:gd name="T6" fmla="*/ 190 w 645"/>
                <a:gd name="T7" fmla="*/ 373 h 399"/>
                <a:gd name="T8" fmla="*/ 190 w 645"/>
                <a:gd name="T9" fmla="*/ 291 h 399"/>
                <a:gd name="T10" fmla="*/ 82 w 645"/>
                <a:gd name="T11" fmla="*/ 189 h 399"/>
                <a:gd name="T12" fmla="*/ 190 w 645"/>
                <a:gd name="T13" fmla="*/ 81 h 399"/>
                <a:gd name="T14" fmla="*/ 348 w 645"/>
                <a:gd name="T15" fmla="*/ 107 h 399"/>
                <a:gd name="T16" fmla="*/ 348 w 645"/>
                <a:gd name="T17" fmla="*/ 0 h 399"/>
                <a:gd name="T18" fmla="*/ 159 w 645"/>
                <a:gd name="T19" fmla="*/ 189 h 399"/>
                <a:gd name="T20" fmla="*/ 348 w 645"/>
                <a:gd name="T21" fmla="*/ 373 h 399"/>
                <a:gd name="T22" fmla="*/ 348 w 645"/>
                <a:gd name="T23" fmla="*/ 265 h 399"/>
                <a:gd name="T24" fmla="*/ 644 w 645"/>
                <a:gd name="T25" fmla="*/ 398 h 399"/>
                <a:gd name="T26" fmla="*/ 348 w 645"/>
                <a:gd name="T27" fmla="*/ 107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5" h="399">
                  <a:moveTo>
                    <a:pt x="190" y="81"/>
                  </a:moveTo>
                  <a:lnTo>
                    <a:pt x="190" y="0"/>
                  </a:lnTo>
                  <a:lnTo>
                    <a:pt x="0" y="189"/>
                  </a:lnTo>
                  <a:lnTo>
                    <a:pt x="190" y="373"/>
                  </a:lnTo>
                  <a:lnTo>
                    <a:pt x="190" y="291"/>
                  </a:lnTo>
                  <a:lnTo>
                    <a:pt x="82" y="189"/>
                  </a:lnTo>
                  <a:lnTo>
                    <a:pt x="190" y="81"/>
                  </a:lnTo>
                  <a:close/>
                  <a:moveTo>
                    <a:pt x="348" y="107"/>
                  </a:moveTo>
                  <a:lnTo>
                    <a:pt x="348" y="0"/>
                  </a:lnTo>
                  <a:lnTo>
                    <a:pt x="159" y="189"/>
                  </a:lnTo>
                  <a:lnTo>
                    <a:pt x="348" y="373"/>
                  </a:lnTo>
                  <a:lnTo>
                    <a:pt x="348" y="265"/>
                  </a:lnTo>
                  <a:cubicBezTo>
                    <a:pt x="481" y="265"/>
                    <a:pt x="573" y="306"/>
                    <a:pt x="644" y="398"/>
                  </a:cubicBezTo>
                  <a:cubicBezTo>
                    <a:pt x="614" y="265"/>
                    <a:pt x="537" y="132"/>
                    <a:pt x="348" y="107"/>
                  </a:cubicBezTo>
                  <a:close/>
                </a:path>
              </a:pathLst>
            </a:custGeom>
            <a:grpFill/>
            <a:ln>
              <a:noFill/>
            </a:ln>
            <a:effectLst/>
          </p:spPr>
          <p:txBody>
            <a:bodyPr wrap="none" anchor="ctr"/>
            <a:lstStyle/>
            <a:p>
              <a:endParaRPr lang="en-US"/>
            </a:p>
          </p:txBody>
        </p:sp>
      </p:grpSp>
      <p:sp>
        <p:nvSpPr>
          <p:cNvPr id="88" name="Hexagon 87"/>
          <p:cNvSpPr>
            <a:spLocks noChangeAspect="1"/>
          </p:cNvSpPr>
          <p:nvPr/>
        </p:nvSpPr>
        <p:spPr>
          <a:xfrm>
            <a:off x="5119763" y="3410860"/>
            <a:ext cx="1810512" cy="1645920"/>
          </a:xfrm>
          <a:prstGeom prst="hexagon">
            <a:avLst/>
          </a:prstGeom>
          <a:solidFill>
            <a:srgbClr val="A5A5A5"/>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bg1"/>
                </a:solidFill>
              </a:rPr>
              <a:t>03</a:t>
            </a:r>
          </a:p>
        </p:txBody>
      </p:sp>
      <p:grpSp>
        <p:nvGrpSpPr>
          <p:cNvPr id="89" name="Group 88"/>
          <p:cNvGrpSpPr/>
          <p:nvPr/>
        </p:nvGrpSpPr>
        <p:grpSpPr>
          <a:xfrm>
            <a:off x="6286300" y="3582914"/>
            <a:ext cx="468344" cy="650906"/>
            <a:chOff x="4393171" y="2427517"/>
            <a:chExt cx="468344" cy="650906"/>
          </a:xfrm>
          <a:blipFill>
            <a:blip r:embed="rId4"/>
            <a:stretch>
              <a:fillRect l="-4000" t="-2000" r="-4000" b="-2000"/>
            </a:stretch>
          </a:blipFill>
          <a:effectLst>
            <a:outerShdw blurRad="50800" dist="38100" dir="8100000" algn="tr" rotWithShape="0">
              <a:prstClr val="black">
                <a:alpha val="40000"/>
              </a:prstClr>
            </a:outerShdw>
          </a:effectLst>
        </p:grpSpPr>
        <p:sp>
          <p:nvSpPr>
            <p:cNvPr id="90" name="Flowchart: Delay 89"/>
            <p:cNvSpPr/>
            <p:nvPr/>
          </p:nvSpPr>
          <p:spPr>
            <a:xfrm rot="9180000">
              <a:off x="4393171" y="2427517"/>
              <a:ext cx="468344" cy="650906"/>
            </a:xfrm>
            <a:prstGeom prst="flowChartDelay">
              <a:avLst/>
            </a:prstGeom>
            <a:gr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3"/>
            <p:cNvSpPr>
              <a:spLocks noChangeArrowheads="1"/>
            </p:cNvSpPr>
            <p:nvPr/>
          </p:nvSpPr>
          <p:spPr bwMode="auto">
            <a:xfrm>
              <a:off x="4463175" y="2651771"/>
              <a:ext cx="328335" cy="202398"/>
            </a:xfrm>
            <a:custGeom>
              <a:avLst/>
              <a:gdLst>
                <a:gd name="T0" fmla="*/ 190 w 645"/>
                <a:gd name="T1" fmla="*/ 81 h 399"/>
                <a:gd name="T2" fmla="*/ 190 w 645"/>
                <a:gd name="T3" fmla="*/ 0 h 399"/>
                <a:gd name="T4" fmla="*/ 0 w 645"/>
                <a:gd name="T5" fmla="*/ 189 h 399"/>
                <a:gd name="T6" fmla="*/ 190 w 645"/>
                <a:gd name="T7" fmla="*/ 373 h 399"/>
                <a:gd name="T8" fmla="*/ 190 w 645"/>
                <a:gd name="T9" fmla="*/ 291 h 399"/>
                <a:gd name="T10" fmla="*/ 82 w 645"/>
                <a:gd name="T11" fmla="*/ 189 h 399"/>
                <a:gd name="T12" fmla="*/ 190 w 645"/>
                <a:gd name="T13" fmla="*/ 81 h 399"/>
                <a:gd name="T14" fmla="*/ 348 w 645"/>
                <a:gd name="T15" fmla="*/ 107 h 399"/>
                <a:gd name="T16" fmla="*/ 348 w 645"/>
                <a:gd name="T17" fmla="*/ 0 h 399"/>
                <a:gd name="T18" fmla="*/ 159 w 645"/>
                <a:gd name="T19" fmla="*/ 189 h 399"/>
                <a:gd name="T20" fmla="*/ 348 w 645"/>
                <a:gd name="T21" fmla="*/ 373 h 399"/>
                <a:gd name="T22" fmla="*/ 348 w 645"/>
                <a:gd name="T23" fmla="*/ 265 h 399"/>
                <a:gd name="T24" fmla="*/ 644 w 645"/>
                <a:gd name="T25" fmla="*/ 398 h 399"/>
                <a:gd name="T26" fmla="*/ 348 w 645"/>
                <a:gd name="T27" fmla="*/ 107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5" h="399">
                  <a:moveTo>
                    <a:pt x="190" y="81"/>
                  </a:moveTo>
                  <a:lnTo>
                    <a:pt x="190" y="0"/>
                  </a:lnTo>
                  <a:lnTo>
                    <a:pt x="0" y="189"/>
                  </a:lnTo>
                  <a:lnTo>
                    <a:pt x="190" y="373"/>
                  </a:lnTo>
                  <a:lnTo>
                    <a:pt x="190" y="291"/>
                  </a:lnTo>
                  <a:lnTo>
                    <a:pt x="82" y="189"/>
                  </a:lnTo>
                  <a:lnTo>
                    <a:pt x="190" y="81"/>
                  </a:lnTo>
                  <a:close/>
                  <a:moveTo>
                    <a:pt x="348" y="107"/>
                  </a:moveTo>
                  <a:lnTo>
                    <a:pt x="348" y="0"/>
                  </a:lnTo>
                  <a:lnTo>
                    <a:pt x="159" y="189"/>
                  </a:lnTo>
                  <a:lnTo>
                    <a:pt x="348" y="373"/>
                  </a:lnTo>
                  <a:lnTo>
                    <a:pt x="348" y="265"/>
                  </a:lnTo>
                  <a:cubicBezTo>
                    <a:pt x="481" y="265"/>
                    <a:pt x="573" y="306"/>
                    <a:pt x="644" y="398"/>
                  </a:cubicBezTo>
                  <a:cubicBezTo>
                    <a:pt x="614" y="265"/>
                    <a:pt x="537" y="132"/>
                    <a:pt x="348" y="107"/>
                  </a:cubicBezTo>
                  <a:close/>
                </a:path>
              </a:pathLst>
            </a:custGeom>
            <a:grpFill/>
            <a:ln>
              <a:noFill/>
            </a:ln>
            <a:effectLst/>
          </p:spPr>
          <p:txBody>
            <a:bodyPr wrap="none" anchor="ctr"/>
            <a:lstStyle/>
            <a:p>
              <a:endParaRPr lang="en-US"/>
            </a:p>
          </p:txBody>
        </p:sp>
      </p:grpSp>
      <p:sp>
        <p:nvSpPr>
          <p:cNvPr id="92" name="Hexagon 91"/>
          <p:cNvSpPr>
            <a:spLocks noChangeAspect="1"/>
          </p:cNvSpPr>
          <p:nvPr/>
        </p:nvSpPr>
        <p:spPr>
          <a:xfrm>
            <a:off x="6825060" y="2398757"/>
            <a:ext cx="1810512" cy="1645920"/>
          </a:xfrm>
          <a:prstGeom prst="hexagon">
            <a:avLst/>
          </a:prstGeom>
          <a:solidFill>
            <a:srgbClr val="FFC00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bg1"/>
                </a:solidFill>
              </a:rPr>
              <a:t>04</a:t>
            </a:r>
          </a:p>
        </p:txBody>
      </p:sp>
      <p:grpSp>
        <p:nvGrpSpPr>
          <p:cNvPr id="93" name="Group 92"/>
          <p:cNvGrpSpPr/>
          <p:nvPr/>
        </p:nvGrpSpPr>
        <p:grpSpPr>
          <a:xfrm>
            <a:off x="7991597" y="2570811"/>
            <a:ext cx="468344" cy="650906"/>
            <a:chOff x="4393171" y="2427517"/>
            <a:chExt cx="468344" cy="650906"/>
          </a:xfrm>
          <a:blipFill>
            <a:blip r:embed="rId5"/>
            <a:stretch>
              <a:fillRect l="-4000" t="-2000" r="-4000" b="-2000"/>
            </a:stretch>
          </a:blipFill>
          <a:effectLst>
            <a:outerShdw blurRad="50800" dist="38100" dir="8100000" algn="tr" rotWithShape="0">
              <a:prstClr val="black">
                <a:alpha val="40000"/>
              </a:prstClr>
            </a:outerShdw>
          </a:effectLst>
        </p:grpSpPr>
        <p:sp>
          <p:nvSpPr>
            <p:cNvPr id="94" name="Flowchart: Delay 93"/>
            <p:cNvSpPr/>
            <p:nvPr/>
          </p:nvSpPr>
          <p:spPr>
            <a:xfrm rot="9180000">
              <a:off x="4393171" y="2427517"/>
              <a:ext cx="468344" cy="650906"/>
            </a:xfrm>
            <a:prstGeom prst="flowChartDelay">
              <a:avLst/>
            </a:prstGeom>
            <a:gr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3"/>
            <p:cNvSpPr>
              <a:spLocks noChangeArrowheads="1"/>
            </p:cNvSpPr>
            <p:nvPr/>
          </p:nvSpPr>
          <p:spPr bwMode="auto">
            <a:xfrm>
              <a:off x="4463175" y="2651771"/>
              <a:ext cx="328335" cy="202398"/>
            </a:xfrm>
            <a:custGeom>
              <a:avLst/>
              <a:gdLst>
                <a:gd name="T0" fmla="*/ 190 w 645"/>
                <a:gd name="T1" fmla="*/ 81 h 399"/>
                <a:gd name="T2" fmla="*/ 190 w 645"/>
                <a:gd name="T3" fmla="*/ 0 h 399"/>
                <a:gd name="T4" fmla="*/ 0 w 645"/>
                <a:gd name="T5" fmla="*/ 189 h 399"/>
                <a:gd name="T6" fmla="*/ 190 w 645"/>
                <a:gd name="T7" fmla="*/ 373 h 399"/>
                <a:gd name="T8" fmla="*/ 190 w 645"/>
                <a:gd name="T9" fmla="*/ 291 h 399"/>
                <a:gd name="T10" fmla="*/ 82 w 645"/>
                <a:gd name="T11" fmla="*/ 189 h 399"/>
                <a:gd name="T12" fmla="*/ 190 w 645"/>
                <a:gd name="T13" fmla="*/ 81 h 399"/>
                <a:gd name="T14" fmla="*/ 348 w 645"/>
                <a:gd name="T15" fmla="*/ 107 h 399"/>
                <a:gd name="T16" fmla="*/ 348 w 645"/>
                <a:gd name="T17" fmla="*/ 0 h 399"/>
                <a:gd name="T18" fmla="*/ 159 w 645"/>
                <a:gd name="T19" fmla="*/ 189 h 399"/>
                <a:gd name="T20" fmla="*/ 348 w 645"/>
                <a:gd name="T21" fmla="*/ 373 h 399"/>
                <a:gd name="T22" fmla="*/ 348 w 645"/>
                <a:gd name="T23" fmla="*/ 265 h 399"/>
                <a:gd name="T24" fmla="*/ 644 w 645"/>
                <a:gd name="T25" fmla="*/ 398 h 399"/>
                <a:gd name="T26" fmla="*/ 348 w 645"/>
                <a:gd name="T27" fmla="*/ 107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5" h="399">
                  <a:moveTo>
                    <a:pt x="190" y="81"/>
                  </a:moveTo>
                  <a:lnTo>
                    <a:pt x="190" y="0"/>
                  </a:lnTo>
                  <a:lnTo>
                    <a:pt x="0" y="189"/>
                  </a:lnTo>
                  <a:lnTo>
                    <a:pt x="190" y="373"/>
                  </a:lnTo>
                  <a:lnTo>
                    <a:pt x="190" y="291"/>
                  </a:lnTo>
                  <a:lnTo>
                    <a:pt x="82" y="189"/>
                  </a:lnTo>
                  <a:lnTo>
                    <a:pt x="190" y="81"/>
                  </a:lnTo>
                  <a:close/>
                  <a:moveTo>
                    <a:pt x="348" y="107"/>
                  </a:moveTo>
                  <a:lnTo>
                    <a:pt x="348" y="0"/>
                  </a:lnTo>
                  <a:lnTo>
                    <a:pt x="159" y="189"/>
                  </a:lnTo>
                  <a:lnTo>
                    <a:pt x="348" y="373"/>
                  </a:lnTo>
                  <a:lnTo>
                    <a:pt x="348" y="265"/>
                  </a:lnTo>
                  <a:cubicBezTo>
                    <a:pt x="481" y="265"/>
                    <a:pt x="573" y="306"/>
                    <a:pt x="644" y="398"/>
                  </a:cubicBezTo>
                  <a:cubicBezTo>
                    <a:pt x="614" y="265"/>
                    <a:pt x="537" y="132"/>
                    <a:pt x="348" y="107"/>
                  </a:cubicBezTo>
                  <a:close/>
                </a:path>
              </a:pathLst>
            </a:custGeom>
            <a:grpFill/>
            <a:ln>
              <a:noFill/>
            </a:ln>
            <a:effectLst/>
          </p:spPr>
          <p:txBody>
            <a:bodyPr wrap="none" anchor="ctr"/>
            <a:lstStyle/>
            <a:p>
              <a:endParaRPr lang="en-US"/>
            </a:p>
          </p:txBody>
        </p:sp>
      </p:grpSp>
      <p:sp>
        <p:nvSpPr>
          <p:cNvPr id="96" name="Hexagon 95"/>
          <p:cNvSpPr>
            <a:spLocks noChangeAspect="1"/>
          </p:cNvSpPr>
          <p:nvPr/>
        </p:nvSpPr>
        <p:spPr>
          <a:xfrm>
            <a:off x="8565691" y="3407575"/>
            <a:ext cx="1810512" cy="1645920"/>
          </a:xfrm>
          <a:prstGeom prst="hexagon">
            <a:avLst/>
          </a:prstGeom>
          <a:solidFill>
            <a:srgbClr val="548235"/>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chemeClr val="bg1"/>
                </a:solidFill>
              </a:rPr>
              <a:t>05</a:t>
            </a:r>
          </a:p>
        </p:txBody>
      </p:sp>
      <p:grpSp>
        <p:nvGrpSpPr>
          <p:cNvPr id="97" name="Group 96"/>
          <p:cNvGrpSpPr/>
          <p:nvPr/>
        </p:nvGrpSpPr>
        <p:grpSpPr>
          <a:xfrm>
            <a:off x="9732228" y="3579629"/>
            <a:ext cx="468344" cy="650906"/>
            <a:chOff x="4393171" y="2427517"/>
            <a:chExt cx="468344" cy="650906"/>
          </a:xfrm>
          <a:blipFill>
            <a:blip r:embed="rId6"/>
            <a:stretch>
              <a:fillRect l="-4000" t="-2000" r="-4000" b="-2000"/>
            </a:stretch>
          </a:blipFill>
          <a:effectLst>
            <a:outerShdw blurRad="50800" dist="38100" dir="8100000" algn="tr" rotWithShape="0">
              <a:prstClr val="black">
                <a:alpha val="40000"/>
              </a:prstClr>
            </a:outerShdw>
          </a:effectLst>
        </p:grpSpPr>
        <p:sp>
          <p:nvSpPr>
            <p:cNvPr id="98" name="Flowchart: Delay 97"/>
            <p:cNvSpPr/>
            <p:nvPr/>
          </p:nvSpPr>
          <p:spPr>
            <a:xfrm rot="9180000">
              <a:off x="4393171" y="2427517"/>
              <a:ext cx="468344" cy="650906"/>
            </a:xfrm>
            <a:prstGeom prst="flowChartDelay">
              <a:avLst/>
            </a:prstGeom>
            <a:gr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3"/>
            <p:cNvSpPr>
              <a:spLocks noChangeArrowheads="1"/>
            </p:cNvSpPr>
            <p:nvPr/>
          </p:nvSpPr>
          <p:spPr bwMode="auto">
            <a:xfrm>
              <a:off x="4463175" y="2651771"/>
              <a:ext cx="328335" cy="202398"/>
            </a:xfrm>
            <a:custGeom>
              <a:avLst/>
              <a:gdLst>
                <a:gd name="T0" fmla="*/ 190 w 645"/>
                <a:gd name="T1" fmla="*/ 81 h 399"/>
                <a:gd name="T2" fmla="*/ 190 w 645"/>
                <a:gd name="T3" fmla="*/ 0 h 399"/>
                <a:gd name="T4" fmla="*/ 0 w 645"/>
                <a:gd name="T5" fmla="*/ 189 h 399"/>
                <a:gd name="T6" fmla="*/ 190 w 645"/>
                <a:gd name="T7" fmla="*/ 373 h 399"/>
                <a:gd name="T8" fmla="*/ 190 w 645"/>
                <a:gd name="T9" fmla="*/ 291 h 399"/>
                <a:gd name="T10" fmla="*/ 82 w 645"/>
                <a:gd name="T11" fmla="*/ 189 h 399"/>
                <a:gd name="T12" fmla="*/ 190 w 645"/>
                <a:gd name="T13" fmla="*/ 81 h 399"/>
                <a:gd name="T14" fmla="*/ 348 w 645"/>
                <a:gd name="T15" fmla="*/ 107 h 399"/>
                <a:gd name="T16" fmla="*/ 348 w 645"/>
                <a:gd name="T17" fmla="*/ 0 h 399"/>
                <a:gd name="T18" fmla="*/ 159 w 645"/>
                <a:gd name="T19" fmla="*/ 189 h 399"/>
                <a:gd name="T20" fmla="*/ 348 w 645"/>
                <a:gd name="T21" fmla="*/ 373 h 399"/>
                <a:gd name="T22" fmla="*/ 348 w 645"/>
                <a:gd name="T23" fmla="*/ 265 h 399"/>
                <a:gd name="T24" fmla="*/ 644 w 645"/>
                <a:gd name="T25" fmla="*/ 398 h 399"/>
                <a:gd name="T26" fmla="*/ 348 w 645"/>
                <a:gd name="T27" fmla="*/ 107 h 3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45" h="399">
                  <a:moveTo>
                    <a:pt x="190" y="81"/>
                  </a:moveTo>
                  <a:lnTo>
                    <a:pt x="190" y="0"/>
                  </a:lnTo>
                  <a:lnTo>
                    <a:pt x="0" y="189"/>
                  </a:lnTo>
                  <a:lnTo>
                    <a:pt x="190" y="373"/>
                  </a:lnTo>
                  <a:lnTo>
                    <a:pt x="190" y="291"/>
                  </a:lnTo>
                  <a:lnTo>
                    <a:pt x="82" y="189"/>
                  </a:lnTo>
                  <a:lnTo>
                    <a:pt x="190" y="81"/>
                  </a:lnTo>
                  <a:close/>
                  <a:moveTo>
                    <a:pt x="348" y="107"/>
                  </a:moveTo>
                  <a:lnTo>
                    <a:pt x="348" y="0"/>
                  </a:lnTo>
                  <a:lnTo>
                    <a:pt x="159" y="189"/>
                  </a:lnTo>
                  <a:lnTo>
                    <a:pt x="348" y="373"/>
                  </a:lnTo>
                  <a:lnTo>
                    <a:pt x="348" y="265"/>
                  </a:lnTo>
                  <a:cubicBezTo>
                    <a:pt x="481" y="265"/>
                    <a:pt x="573" y="306"/>
                    <a:pt x="644" y="398"/>
                  </a:cubicBezTo>
                  <a:cubicBezTo>
                    <a:pt x="614" y="265"/>
                    <a:pt x="537" y="132"/>
                    <a:pt x="348" y="107"/>
                  </a:cubicBezTo>
                  <a:close/>
                </a:path>
              </a:pathLst>
            </a:custGeom>
            <a:grpFill/>
            <a:ln>
              <a:noFill/>
            </a:ln>
            <a:effectLst/>
          </p:spPr>
          <p:txBody>
            <a:bodyPr wrap="none" anchor="ctr"/>
            <a:lstStyle/>
            <a:p>
              <a:endParaRPr lang="en-US"/>
            </a:p>
          </p:txBody>
        </p:sp>
      </p:grpSp>
      <p:sp>
        <p:nvSpPr>
          <p:cNvPr id="106" name="Text Box 10"/>
          <p:cNvSpPr txBox="1">
            <a:spLocks noChangeArrowheads="1"/>
          </p:cNvSpPr>
          <p:nvPr/>
        </p:nvSpPr>
        <p:spPr bwMode="auto">
          <a:xfrm>
            <a:off x="4060752" y="5438514"/>
            <a:ext cx="2482851"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t>Lorem Ipsum</a:t>
            </a:r>
          </a:p>
          <a:p>
            <a:pPr defTabSz="1219170">
              <a:spcBef>
                <a:spcPct val="20000"/>
              </a:spcBef>
              <a:defRPr/>
            </a:pPr>
            <a:r>
              <a:rPr lang="en-US" sz="1400" dirty="0">
                <a:solidFill>
                  <a:schemeClr val="bg2">
                    <a:lumMod val="10000"/>
                  </a:schemeClr>
                </a:solidFill>
              </a:rPr>
              <a:t>Lorem ipsum dolor sit amet, consectetur adipiscing elit, sed do eiusmod tempor</a:t>
            </a:r>
          </a:p>
        </p:txBody>
      </p:sp>
      <p:grpSp>
        <p:nvGrpSpPr>
          <p:cNvPr id="9" name="Group 8"/>
          <p:cNvGrpSpPr/>
          <p:nvPr/>
        </p:nvGrpSpPr>
        <p:grpSpPr>
          <a:xfrm>
            <a:off x="4124795" y="4284364"/>
            <a:ext cx="228600" cy="1102786"/>
            <a:chOff x="4120012" y="4272650"/>
            <a:chExt cx="228600" cy="1102786"/>
          </a:xfrm>
        </p:grpSpPr>
        <p:sp>
          <p:nvSpPr>
            <p:cNvPr id="100" name="Oval 99"/>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120012" y="4272650"/>
              <a:ext cx="228600" cy="1102786"/>
              <a:chOff x="4120012" y="4272650"/>
              <a:chExt cx="228600" cy="1102786"/>
            </a:xfrm>
          </p:grpSpPr>
          <p:sp>
            <p:nvSpPr>
              <p:cNvPr id="4" name="Oval 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9" name="Group 108"/>
          <p:cNvGrpSpPr/>
          <p:nvPr/>
        </p:nvGrpSpPr>
        <p:grpSpPr>
          <a:xfrm>
            <a:off x="7669224" y="4284638"/>
            <a:ext cx="228600" cy="1102786"/>
            <a:chOff x="4120012" y="4272650"/>
            <a:chExt cx="228600" cy="1102786"/>
          </a:xfrm>
          <a:solidFill>
            <a:srgbClr val="FFC000"/>
          </a:solidFill>
        </p:grpSpPr>
        <p:sp>
          <p:nvSpPr>
            <p:cNvPr id="110" name="Oval 109"/>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1" name="Group 110"/>
            <p:cNvGrpSpPr/>
            <p:nvPr/>
          </p:nvGrpSpPr>
          <p:grpSpPr>
            <a:xfrm>
              <a:off x="4120012" y="4272650"/>
              <a:ext cx="228600" cy="1102786"/>
              <a:chOff x="4120012" y="4272650"/>
              <a:chExt cx="228600" cy="1102786"/>
            </a:xfrm>
            <a:grpFill/>
          </p:grpSpPr>
          <p:sp>
            <p:nvSpPr>
              <p:cNvPr id="112" name="Oval 111"/>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15" name="Group 114"/>
          <p:cNvGrpSpPr/>
          <p:nvPr/>
        </p:nvGrpSpPr>
        <p:grpSpPr>
          <a:xfrm rot="10800000">
            <a:off x="2436921" y="2029138"/>
            <a:ext cx="228600" cy="1102786"/>
            <a:chOff x="4120012" y="4272650"/>
            <a:chExt cx="228600" cy="1102786"/>
          </a:xfrm>
          <a:solidFill>
            <a:srgbClr val="00AFEE"/>
          </a:solidFill>
        </p:grpSpPr>
        <p:sp>
          <p:nvSpPr>
            <p:cNvPr id="116" name="Oval 11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7" name="Group 116"/>
            <p:cNvGrpSpPr/>
            <p:nvPr/>
          </p:nvGrpSpPr>
          <p:grpSpPr>
            <a:xfrm>
              <a:off x="4120012" y="4272650"/>
              <a:ext cx="228600" cy="1102786"/>
              <a:chOff x="4120012" y="4272650"/>
              <a:chExt cx="228600" cy="1102786"/>
            </a:xfrm>
            <a:grpFill/>
          </p:grpSpPr>
          <p:sp>
            <p:nvSpPr>
              <p:cNvPr id="118" name="Oval 11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Oval 11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1" name="Group 120"/>
          <p:cNvGrpSpPr/>
          <p:nvPr/>
        </p:nvGrpSpPr>
        <p:grpSpPr>
          <a:xfrm rot="10800000">
            <a:off x="5913290" y="2029138"/>
            <a:ext cx="228600" cy="1102786"/>
            <a:chOff x="4120012" y="4272650"/>
            <a:chExt cx="228600" cy="1102786"/>
          </a:xfrm>
          <a:solidFill>
            <a:srgbClr val="A5A5A5"/>
          </a:solidFill>
        </p:grpSpPr>
        <p:sp>
          <p:nvSpPr>
            <p:cNvPr id="122" name="Oval 121"/>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3" name="Group 122"/>
            <p:cNvGrpSpPr/>
            <p:nvPr/>
          </p:nvGrpSpPr>
          <p:grpSpPr>
            <a:xfrm>
              <a:off x="4120012" y="4272650"/>
              <a:ext cx="228600" cy="1102786"/>
              <a:chOff x="4120012" y="4272650"/>
              <a:chExt cx="228600" cy="1102786"/>
            </a:xfrm>
            <a:grpFill/>
          </p:grpSpPr>
          <p:sp>
            <p:nvSpPr>
              <p:cNvPr id="124" name="Oval 123"/>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Oval 124"/>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7" name="Group 126"/>
          <p:cNvGrpSpPr/>
          <p:nvPr/>
        </p:nvGrpSpPr>
        <p:grpSpPr>
          <a:xfrm rot="10800000">
            <a:off x="9362980" y="2039329"/>
            <a:ext cx="228600" cy="1102786"/>
            <a:chOff x="4120012" y="4272650"/>
            <a:chExt cx="228600" cy="1102786"/>
          </a:xfrm>
          <a:solidFill>
            <a:srgbClr val="548235"/>
          </a:solidFill>
        </p:grpSpPr>
        <p:sp>
          <p:nvSpPr>
            <p:cNvPr id="128" name="Oval 12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9" name="Group 128"/>
            <p:cNvGrpSpPr/>
            <p:nvPr/>
          </p:nvGrpSpPr>
          <p:grpSpPr>
            <a:xfrm>
              <a:off x="4120012" y="4272650"/>
              <a:ext cx="228600" cy="1102786"/>
              <a:chOff x="4120012" y="4272650"/>
              <a:chExt cx="228600" cy="1102786"/>
            </a:xfrm>
            <a:grpFill/>
          </p:grpSpPr>
          <p:sp>
            <p:nvSpPr>
              <p:cNvPr id="130" name="Oval 12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1" name="Oval 13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3" name="Text Box 10"/>
          <p:cNvSpPr txBox="1">
            <a:spLocks noChangeArrowheads="1"/>
          </p:cNvSpPr>
          <p:nvPr/>
        </p:nvSpPr>
        <p:spPr bwMode="auto">
          <a:xfrm>
            <a:off x="7636602" y="5415880"/>
            <a:ext cx="2482851"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t>Lorem Ipsum</a:t>
            </a:r>
          </a:p>
          <a:p>
            <a:pPr defTabSz="1219170">
              <a:spcBef>
                <a:spcPct val="20000"/>
              </a:spcBef>
              <a:defRPr/>
            </a:pPr>
            <a:r>
              <a:rPr lang="en-US" sz="1400" dirty="0">
                <a:solidFill>
                  <a:schemeClr val="bg2">
                    <a:lumMod val="10000"/>
                  </a:schemeClr>
                </a:solidFill>
              </a:rPr>
              <a:t>Lorem ipsum dolor sit amet, consectetur adipiscing elit, sed do eiusmod tempor</a:t>
            </a:r>
          </a:p>
        </p:txBody>
      </p:sp>
      <p:sp>
        <p:nvSpPr>
          <p:cNvPr id="134" name="Text Box 10"/>
          <p:cNvSpPr txBox="1">
            <a:spLocks noChangeArrowheads="1"/>
          </p:cNvSpPr>
          <p:nvPr/>
        </p:nvSpPr>
        <p:spPr bwMode="auto">
          <a:xfrm>
            <a:off x="2436920" y="996225"/>
            <a:ext cx="2482851"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t>Lorem Ipsum</a:t>
            </a:r>
          </a:p>
          <a:p>
            <a:pPr defTabSz="1219170">
              <a:spcBef>
                <a:spcPct val="20000"/>
              </a:spcBef>
              <a:defRPr/>
            </a:pPr>
            <a:r>
              <a:rPr lang="en-US" sz="1400" dirty="0">
                <a:solidFill>
                  <a:schemeClr val="bg2">
                    <a:lumMod val="10000"/>
                  </a:schemeClr>
                </a:solidFill>
              </a:rPr>
              <a:t>Lorem ipsum dolor sit amet, consectetur adipiscing elit, sed do eiusmod tempor</a:t>
            </a:r>
          </a:p>
        </p:txBody>
      </p:sp>
      <p:sp>
        <p:nvSpPr>
          <p:cNvPr id="135" name="Text Box 10"/>
          <p:cNvSpPr txBox="1">
            <a:spLocks noChangeArrowheads="1"/>
          </p:cNvSpPr>
          <p:nvPr/>
        </p:nvSpPr>
        <p:spPr bwMode="auto">
          <a:xfrm>
            <a:off x="5897050" y="996225"/>
            <a:ext cx="2482851"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t>Lorem Ipsum</a:t>
            </a:r>
          </a:p>
          <a:p>
            <a:pPr defTabSz="1219170">
              <a:spcBef>
                <a:spcPct val="20000"/>
              </a:spcBef>
              <a:defRPr/>
            </a:pPr>
            <a:r>
              <a:rPr lang="en-US" sz="1400" dirty="0">
                <a:solidFill>
                  <a:schemeClr val="bg2">
                    <a:lumMod val="10000"/>
                  </a:schemeClr>
                </a:solidFill>
              </a:rPr>
              <a:t>Lorem ipsum dolor sit amet, consectetur adipiscing elit, sed do eiusmod tempor</a:t>
            </a:r>
          </a:p>
        </p:txBody>
      </p:sp>
      <p:sp>
        <p:nvSpPr>
          <p:cNvPr id="136" name="Text Box 10"/>
          <p:cNvSpPr txBox="1">
            <a:spLocks noChangeArrowheads="1"/>
          </p:cNvSpPr>
          <p:nvPr/>
        </p:nvSpPr>
        <p:spPr bwMode="auto">
          <a:xfrm>
            <a:off x="9357180" y="996225"/>
            <a:ext cx="2482851"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t>Lorem Ipsum</a:t>
            </a:r>
          </a:p>
          <a:p>
            <a:pPr defTabSz="1219170">
              <a:spcBef>
                <a:spcPct val="20000"/>
              </a:spcBef>
              <a:defRPr/>
            </a:pPr>
            <a:r>
              <a:rPr lang="en-US" sz="1400" dirty="0">
                <a:solidFill>
                  <a:schemeClr val="bg2">
                    <a:lumMod val="10000"/>
                  </a:schemeClr>
                </a:solidFill>
              </a:rPr>
              <a:t>Lorem ipsum dolor sit amet, consectetur adipiscing elit, sed do eiusmod tempor</a:t>
            </a:r>
          </a:p>
        </p:txBody>
      </p:sp>
    </p:spTree>
    <p:extLst>
      <p:ext uri="{BB962C8B-B14F-4D97-AF65-F5344CB8AC3E}">
        <p14:creationId xmlns:p14="http://schemas.microsoft.com/office/powerpoint/2010/main" val="311977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barn(inVertical)">
                                      <p:cBhvr>
                                        <p:cTn id="7" dur="1000"/>
                                        <p:tgtEl>
                                          <p:spTgt spid="74"/>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p:cTn id="11" dur="500" fill="hold"/>
                                        <p:tgtEl>
                                          <p:spTgt spid="73"/>
                                        </p:tgtEl>
                                        <p:attrNameLst>
                                          <p:attrName>ppt_w</p:attrName>
                                        </p:attrNameLst>
                                      </p:cBhvr>
                                      <p:tavLst>
                                        <p:tav tm="0">
                                          <p:val>
                                            <p:fltVal val="0"/>
                                          </p:val>
                                        </p:tav>
                                        <p:tav tm="100000">
                                          <p:val>
                                            <p:strVal val="#ppt_w"/>
                                          </p:val>
                                        </p:tav>
                                      </p:tavLst>
                                    </p:anim>
                                    <p:anim calcmode="lin" valueType="num">
                                      <p:cBhvr>
                                        <p:cTn id="12" dur="500" fill="hold"/>
                                        <p:tgtEl>
                                          <p:spTgt spid="73"/>
                                        </p:tgtEl>
                                        <p:attrNameLst>
                                          <p:attrName>ppt_h</p:attrName>
                                        </p:attrNameLst>
                                      </p:cBhvr>
                                      <p:tavLst>
                                        <p:tav tm="0">
                                          <p:val>
                                            <p:fltVal val="0"/>
                                          </p:val>
                                        </p:tav>
                                        <p:tav tm="100000">
                                          <p:val>
                                            <p:strVal val="#ppt_h"/>
                                          </p:val>
                                        </p:tav>
                                      </p:tavLst>
                                    </p:anim>
                                    <p:animEffect transition="in" filter="fade">
                                      <p:cBhvr>
                                        <p:cTn id="13" dur="500"/>
                                        <p:tgtEl>
                                          <p:spTgt spid="73"/>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58"/>
                                        </p:tgtEl>
                                        <p:attrNameLst>
                                          <p:attrName>style.visibility</p:attrName>
                                        </p:attrNameLst>
                                      </p:cBhvr>
                                      <p:to>
                                        <p:strVal val="visible"/>
                                      </p:to>
                                    </p:set>
                                    <p:anim calcmode="lin" valueType="num">
                                      <p:cBhvr>
                                        <p:cTn id="17" dur="500" fill="hold"/>
                                        <p:tgtEl>
                                          <p:spTgt spid="58"/>
                                        </p:tgtEl>
                                        <p:attrNameLst>
                                          <p:attrName>ppt_w</p:attrName>
                                        </p:attrNameLst>
                                      </p:cBhvr>
                                      <p:tavLst>
                                        <p:tav tm="0">
                                          <p:val>
                                            <p:fltVal val="0"/>
                                          </p:val>
                                        </p:tav>
                                        <p:tav tm="100000">
                                          <p:val>
                                            <p:strVal val="#ppt_w"/>
                                          </p:val>
                                        </p:tav>
                                      </p:tavLst>
                                    </p:anim>
                                    <p:anim calcmode="lin" valueType="num">
                                      <p:cBhvr>
                                        <p:cTn id="18" dur="500" fill="hold"/>
                                        <p:tgtEl>
                                          <p:spTgt spid="58"/>
                                        </p:tgtEl>
                                        <p:attrNameLst>
                                          <p:attrName>ppt_h</p:attrName>
                                        </p:attrNameLst>
                                      </p:cBhvr>
                                      <p:tavLst>
                                        <p:tav tm="0">
                                          <p:val>
                                            <p:fltVal val="0"/>
                                          </p:val>
                                        </p:tav>
                                        <p:tav tm="100000">
                                          <p:val>
                                            <p:strVal val="#ppt_h"/>
                                          </p:val>
                                        </p:tav>
                                      </p:tavLst>
                                    </p:anim>
                                    <p:animEffect transition="in" filter="fade">
                                      <p:cBhvr>
                                        <p:cTn id="19" dur="500"/>
                                        <p:tgtEl>
                                          <p:spTgt spid="58"/>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randombar(horizontal)">
                                      <p:cBhvr>
                                        <p:cTn id="23" dur="500"/>
                                        <p:tgtEl>
                                          <p:spTgt spid="3"/>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15"/>
                                        </p:tgtEl>
                                        <p:attrNameLst>
                                          <p:attrName>style.visibility</p:attrName>
                                        </p:attrNameLst>
                                      </p:cBhvr>
                                      <p:to>
                                        <p:strVal val="visible"/>
                                      </p:to>
                                    </p:set>
                                    <p:animEffect transition="in" filter="wipe(down)">
                                      <p:cBhvr>
                                        <p:cTn id="27" dur="500"/>
                                        <p:tgtEl>
                                          <p:spTgt spid="11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34"/>
                                        </p:tgtEl>
                                        <p:attrNameLst>
                                          <p:attrName>style.visibility</p:attrName>
                                        </p:attrNameLst>
                                      </p:cBhvr>
                                      <p:to>
                                        <p:strVal val="visible"/>
                                      </p:to>
                                    </p:set>
                                    <p:animEffect transition="in" filter="wipe(left)">
                                      <p:cBhvr>
                                        <p:cTn id="31" dur="500"/>
                                        <p:tgtEl>
                                          <p:spTgt spid="134"/>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84"/>
                                        </p:tgtEl>
                                        <p:attrNameLst>
                                          <p:attrName>style.visibility</p:attrName>
                                        </p:attrNameLst>
                                      </p:cBhvr>
                                      <p:to>
                                        <p:strVal val="visible"/>
                                      </p:to>
                                    </p:set>
                                    <p:anim calcmode="lin" valueType="num">
                                      <p:cBhvr>
                                        <p:cTn id="35" dur="500" fill="hold"/>
                                        <p:tgtEl>
                                          <p:spTgt spid="84"/>
                                        </p:tgtEl>
                                        <p:attrNameLst>
                                          <p:attrName>ppt_w</p:attrName>
                                        </p:attrNameLst>
                                      </p:cBhvr>
                                      <p:tavLst>
                                        <p:tav tm="0">
                                          <p:val>
                                            <p:fltVal val="0"/>
                                          </p:val>
                                        </p:tav>
                                        <p:tav tm="100000">
                                          <p:val>
                                            <p:strVal val="#ppt_w"/>
                                          </p:val>
                                        </p:tav>
                                      </p:tavLst>
                                    </p:anim>
                                    <p:anim calcmode="lin" valueType="num">
                                      <p:cBhvr>
                                        <p:cTn id="36" dur="500" fill="hold"/>
                                        <p:tgtEl>
                                          <p:spTgt spid="84"/>
                                        </p:tgtEl>
                                        <p:attrNameLst>
                                          <p:attrName>ppt_h</p:attrName>
                                        </p:attrNameLst>
                                      </p:cBhvr>
                                      <p:tavLst>
                                        <p:tav tm="0">
                                          <p:val>
                                            <p:fltVal val="0"/>
                                          </p:val>
                                        </p:tav>
                                        <p:tav tm="100000">
                                          <p:val>
                                            <p:strVal val="#ppt_h"/>
                                          </p:val>
                                        </p:tav>
                                      </p:tavLst>
                                    </p:anim>
                                    <p:animEffect transition="in" filter="fade">
                                      <p:cBhvr>
                                        <p:cTn id="37" dur="500"/>
                                        <p:tgtEl>
                                          <p:spTgt spid="84"/>
                                        </p:tgtEl>
                                      </p:cBhvr>
                                    </p:animEffect>
                                  </p:childTnLst>
                                </p:cTn>
                              </p:par>
                            </p:childTnLst>
                          </p:cTn>
                        </p:par>
                        <p:par>
                          <p:cTn id="38" fill="hold">
                            <p:stCondLst>
                              <p:cond delay="4000"/>
                            </p:stCondLst>
                            <p:childTnLst>
                              <p:par>
                                <p:cTn id="39" presetID="14" presetClass="entr" presetSubtype="10" fill="hold" nodeType="afterEffect">
                                  <p:stCondLst>
                                    <p:cond delay="0"/>
                                  </p:stCondLst>
                                  <p:childTnLst>
                                    <p:set>
                                      <p:cBhvr>
                                        <p:cTn id="40" dur="1" fill="hold">
                                          <p:stCondLst>
                                            <p:cond delay="0"/>
                                          </p:stCondLst>
                                        </p:cTn>
                                        <p:tgtEl>
                                          <p:spTgt spid="85"/>
                                        </p:tgtEl>
                                        <p:attrNameLst>
                                          <p:attrName>style.visibility</p:attrName>
                                        </p:attrNameLst>
                                      </p:cBhvr>
                                      <p:to>
                                        <p:strVal val="visible"/>
                                      </p:to>
                                    </p:set>
                                    <p:animEffect transition="in" filter="randombar(horizontal)">
                                      <p:cBhvr>
                                        <p:cTn id="41" dur="500"/>
                                        <p:tgtEl>
                                          <p:spTgt spid="85"/>
                                        </p:tgtEl>
                                      </p:cBhvr>
                                    </p:animEffect>
                                  </p:childTnLst>
                                </p:cTn>
                              </p:par>
                            </p:childTnLst>
                          </p:cTn>
                        </p:par>
                        <p:par>
                          <p:cTn id="42" fill="hold">
                            <p:stCondLst>
                              <p:cond delay="4500"/>
                            </p:stCondLst>
                            <p:childTnLst>
                              <p:par>
                                <p:cTn id="43" presetID="22" presetClass="entr" presetSubtype="1" fill="hold"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106"/>
                                        </p:tgtEl>
                                        <p:attrNameLst>
                                          <p:attrName>style.visibility</p:attrName>
                                        </p:attrNameLst>
                                      </p:cBhvr>
                                      <p:to>
                                        <p:strVal val="visible"/>
                                      </p:to>
                                    </p:set>
                                    <p:animEffect transition="in" filter="wipe(left)">
                                      <p:cBhvr>
                                        <p:cTn id="49" dur="500"/>
                                        <p:tgtEl>
                                          <p:spTgt spid="106"/>
                                        </p:tgtEl>
                                      </p:cBhvr>
                                    </p:animEffect>
                                  </p:childTnLst>
                                </p:cTn>
                              </p:par>
                            </p:childTnLst>
                          </p:cTn>
                        </p:par>
                        <p:par>
                          <p:cTn id="50" fill="hold">
                            <p:stCondLst>
                              <p:cond delay="5500"/>
                            </p:stCondLst>
                            <p:childTnLst>
                              <p:par>
                                <p:cTn id="51" presetID="53" presetClass="entr" presetSubtype="16" fill="hold" grpId="0" nodeType="afterEffect">
                                  <p:stCondLst>
                                    <p:cond delay="0"/>
                                  </p:stCondLst>
                                  <p:childTnLst>
                                    <p:set>
                                      <p:cBhvr>
                                        <p:cTn id="52" dur="1" fill="hold">
                                          <p:stCondLst>
                                            <p:cond delay="0"/>
                                          </p:stCondLst>
                                        </p:cTn>
                                        <p:tgtEl>
                                          <p:spTgt spid="88"/>
                                        </p:tgtEl>
                                        <p:attrNameLst>
                                          <p:attrName>style.visibility</p:attrName>
                                        </p:attrNameLst>
                                      </p:cBhvr>
                                      <p:to>
                                        <p:strVal val="visible"/>
                                      </p:to>
                                    </p:set>
                                    <p:anim calcmode="lin" valueType="num">
                                      <p:cBhvr>
                                        <p:cTn id="53" dur="500" fill="hold"/>
                                        <p:tgtEl>
                                          <p:spTgt spid="88"/>
                                        </p:tgtEl>
                                        <p:attrNameLst>
                                          <p:attrName>ppt_w</p:attrName>
                                        </p:attrNameLst>
                                      </p:cBhvr>
                                      <p:tavLst>
                                        <p:tav tm="0">
                                          <p:val>
                                            <p:fltVal val="0"/>
                                          </p:val>
                                        </p:tav>
                                        <p:tav tm="100000">
                                          <p:val>
                                            <p:strVal val="#ppt_w"/>
                                          </p:val>
                                        </p:tav>
                                      </p:tavLst>
                                    </p:anim>
                                    <p:anim calcmode="lin" valueType="num">
                                      <p:cBhvr>
                                        <p:cTn id="54" dur="500" fill="hold"/>
                                        <p:tgtEl>
                                          <p:spTgt spid="88"/>
                                        </p:tgtEl>
                                        <p:attrNameLst>
                                          <p:attrName>ppt_h</p:attrName>
                                        </p:attrNameLst>
                                      </p:cBhvr>
                                      <p:tavLst>
                                        <p:tav tm="0">
                                          <p:val>
                                            <p:fltVal val="0"/>
                                          </p:val>
                                        </p:tav>
                                        <p:tav tm="100000">
                                          <p:val>
                                            <p:strVal val="#ppt_h"/>
                                          </p:val>
                                        </p:tav>
                                      </p:tavLst>
                                    </p:anim>
                                    <p:animEffect transition="in" filter="fade">
                                      <p:cBhvr>
                                        <p:cTn id="55" dur="500"/>
                                        <p:tgtEl>
                                          <p:spTgt spid="88"/>
                                        </p:tgtEl>
                                      </p:cBhvr>
                                    </p:animEffect>
                                  </p:childTnLst>
                                </p:cTn>
                              </p:par>
                            </p:childTnLst>
                          </p:cTn>
                        </p:par>
                        <p:par>
                          <p:cTn id="56" fill="hold">
                            <p:stCondLst>
                              <p:cond delay="6000"/>
                            </p:stCondLst>
                            <p:childTnLst>
                              <p:par>
                                <p:cTn id="57" presetID="14" presetClass="entr" presetSubtype="10" fill="hold" nodeType="afterEffect">
                                  <p:stCondLst>
                                    <p:cond delay="0"/>
                                  </p:stCondLst>
                                  <p:childTnLst>
                                    <p:set>
                                      <p:cBhvr>
                                        <p:cTn id="58" dur="1" fill="hold">
                                          <p:stCondLst>
                                            <p:cond delay="0"/>
                                          </p:stCondLst>
                                        </p:cTn>
                                        <p:tgtEl>
                                          <p:spTgt spid="89"/>
                                        </p:tgtEl>
                                        <p:attrNameLst>
                                          <p:attrName>style.visibility</p:attrName>
                                        </p:attrNameLst>
                                      </p:cBhvr>
                                      <p:to>
                                        <p:strVal val="visible"/>
                                      </p:to>
                                    </p:set>
                                    <p:animEffect transition="in" filter="randombar(horizontal)">
                                      <p:cBhvr>
                                        <p:cTn id="59" dur="500"/>
                                        <p:tgtEl>
                                          <p:spTgt spid="89"/>
                                        </p:tgtEl>
                                      </p:cBhvr>
                                    </p:animEffect>
                                  </p:childTnLst>
                                </p:cTn>
                              </p:par>
                            </p:childTnLst>
                          </p:cTn>
                        </p:par>
                        <p:par>
                          <p:cTn id="60" fill="hold">
                            <p:stCondLst>
                              <p:cond delay="6500"/>
                            </p:stCondLst>
                            <p:childTnLst>
                              <p:par>
                                <p:cTn id="61" presetID="22" presetClass="entr" presetSubtype="4" fill="hold" nodeType="afterEffect">
                                  <p:stCondLst>
                                    <p:cond delay="0"/>
                                  </p:stCondLst>
                                  <p:childTnLst>
                                    <p:set>
                                      <p:cBhvr>
                                        <p:cTn id="62" dur="1" fill="hold">
                                          <p:stCondLst>
                                            <p:cond delay="0"/>
                                          </p:stCondLst>
                                        </p:cTn>
                                        <p:tgtEl>
                                          <p:spTgt spid="121"/>
                                        </p:tgtEl>
                                        <p:attrNameLst>
                                          <p:attrName>style.visibility</p:attrName>
                                        </p:attrNameLst>
                                      </p:cBhvr>
                                      <p:to>
                                        <p:strVal val="visible"/>
                                      </p:to>
                                    </p:set>
                                    <p:animEffect transition="in" filter="wipe(down)">
                                      <p:cBhvr>
                                        <p:cTn id="63" dur="500"/>
                                        <p:tgtEl>
                                          <p:spTgt spid="121"/>
                                        </p:tgtEl>
                                      </p:cBhvr>
                                    </p:animEffect>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135"/>
                                        </p:tgtEl>
                                        <p:attrNameLst>
                                          <p:attrName>style.visibility</p:attrName>
                                        </p:attrNameLst>
                                      </p:cBhvr>
                                      <p:to>
                                        <p:strVal val="visible"/>
                                      </p:to>
                                    </p:set>
                                    <p:animEffect transition="in" filter="wipe(left)">
                                      <p:cBhvr>
                                        <p:cTn id="67" dur="500"/>
                                        <p:tgtEl>
                                          <p:spTgt spid="135"/>
                                        </p:tgtEl>
                                      </p:cBhvr>
                                    </p:animEffect>
                                  </p:childTnLst>
                                </p:cTn>
                              </p:par>
                            </p:childTnLst>
                          </p:cTn>
                        </p:par>
                        <p:par>
                          <p:cTn id="68" fill="hold">
                            <p:stCondLst>
                              <p:cond delay="7500"/>
                            </p:stCondLst>
                            <p:childTnLst>
                              <p:par>
                                <p:cTn id="69" presetID="53" presetClass="entr" presetSubtype="16" fill="hold" grpId="0" nodeType="after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p:cTn id="71" dur="500" fill="hold"/>
                                        <p:tgtEl>
                                          <p:spTgt spid="92"/>
                                        </p:tgtEl>
                                        <p:attrNameLst>
                                          <p:attrName>ppt_w</p:attrName>
                                        </p:attrNameLst>
                                      </p:cBhvr>
                                      <p:tavLst>
                                        <p:tav tm="0">
                                          <p:val>
                                            <p:fltVal val="0"/>
                                          </p:val>
                                        </p:tav>
                                        <p:tav tm="100000">
                                          <p:val>
                                            <p:strVal val="#ppt_w"/>
                                          </p:val>
                                        </p:tav>
                                      </p:tavLst>
                                    </p:anim>
                                    <p:anim calcmode="lin" valueType="num">
                                      <p:cBhvr>
                                        <p:cTn id="72" dur="500" fill="hold"/>
                                        <p:tgtEl>
                                          <p:spTgt spid="92"/>
                                        </p:tgtEl>
                                        <p:attrNameLst>
                                          <p:attrName>ppt_h</p:attrName>
                                        </p:attrNameLst>
                                      </p:cBhvr>
                                      <p:tavLst>
                                        <p:tav tm="0">
                                          <p:val>
                                            <p:fltVal val="0"/>
                                          </p:val>
                                        </p:tav>
                                        <p:tav tm="100000">
                                          <p:val>
                                            <p:strVal val="#ppt_h"/>
                                          </p:val>
                                        </p:tav>
                                      </p:tavLst>
                                    </p:anim>
                                    <p:animEffect transition="in" filter="fade">
                                      <p:cBhvr>
                                        <p:cTn id="73" dur="500"/>
                                        <p:tgtEl>
                                          <p:spTgt spid="92"/>
                                        </p:tgtEl>
                                      </p:cBhvr>
                                    </p:animEffect>
                                  </p:childTnLst>
                                </p:cTn>
                              </p:par>
                            </p:childTnLst>
                          </p:cTn>
                        </p:par>
                        <p:par>
                          <p:cTn id="74" fill="hold">
                            <p:stCondLst>
                              <p:cond delay="8000"/>
                            </p:stCondLst>
                            <p:childTnLst>
                              <p:par>
                                <p:cTn id="75" presetID="14" presetClass="entr" presetSubtype="10" fill="hold" nodeType="afterEffect">
                                  <p:stCondLst>
                                    <p:cond delay="0"/>
                                  </p:stCondLst>
                                  <p:childTnLst>
                                    <p:set>
                                      <p:cBhvr>
                                        <p:cTn id="76" dur="1" fill="hold">
                                          <p:stCondLst>
                                            <p:cond delay="0"/>
                                          </p:stCondLst>
                                        </p:cTn>
                                        <p:tgtEl>
                                          <p:spTgt spid="93"/>
                                        </p:tgtEl>
                                        <p:attrNameLst>
                                          <p:attrName>style.visibility</p:attrName>
                                        </p:attrNameLst>
                                      </p:cBhvr>
                                      <p:to>
                                        <p:strVal val="visible"/>
                                      </p:to>
                                    </p:set>
                                    <p:animEffect transition="in" filter="randombar(horizontal)">
                                      <p:cBhvr>
                                        <p:cTn id="77" dur="500"/>
                                        <p:tgtEl>
                                          <p:spTgt spid="93"/>
                                        </p:tgtEl>
                                      </p:cBhvr>
                                    </p:animEffect>
                                  </p:childTnLst>
                                </p:cTn>
                              </p:par>
                            </p:childTnLst>
                          </p:cTn>
                        </p:par>
                        <p:par>
                          <p:cTn id="78" fill="hold">
                            <p:stCondLst>
                              <p:cond delay="8500"/>
                            </p:stCondLst>
                            <p:childTnLst>
                              <p:par>
                                <p:cTn id="79" presetID="22" presetClass="entr" presetSubtype="1" fill="hold" nodeType="afterEffect">
                                  <p:stCondLst>
                                    <p:cond delay="0"/>
                                  </p:stCondLst>
                                  <p:childTnLst>
                                    <p:set>
                                      <p:cBhvr>
                                        <p:cTn id="80" dur="1" fill="hold">
                                          <p:stCondLst>
                                            <p:cond delay="0"/>
                                          </p:stCondLst>
                                        </p:cTn>
                                        <p:tgtEl>
                                          <p:spTgt spid="109"/>
                                        </p:tgtEl>
                                        <p:attrNameLst>
                                          <p:attrName>style.visibility</p:attrName>
                                        </p:attrNameLst>
                                      </p:cBhvr>
                                      <p:to>
                                        <p:strVal val="visible"/>
                                      </p:to>
                                    </p:set>
                                    <p:animEffect transition="in" filter="wipe(up)">
                                      <p:cBhvr>
                                        <p:cTn id="81" dur="500"/>
                                        <p:tgtEl>
                                          <p:spTgt spid="109"/>
                                        </p:tgtEl>
                                      </p:cBhvr>
                                    </p:animEffect>
                                  </p:childTnLst>
                                </p:cTn>
                              </p:par>
                            </p:childTnLst>
                          </p:cTn>
                        </p:par>
                        <p:par>
                          <p:cTn id="82" fill="hold">
                            <p:stCondLst>
                              <p:cond delay="9000"/>
                            </p:stCondLst>
                            <p:childTnLst>
                              <p:par>
                                <p:cTn id="83" presetID="22" presetClass="entr" presetSubtype="8" fill="hold" grpId="0" nodeType="afterEffect">
                                  <p:stCondLst>
                                    <p:cond delay="0"/>
                                  </p:stCondLst>
                                  <p:childTnLst>
                                    <p:set>
                                      <p:cBhvr>
                                        <p:cTn id="84" dur="1" fill="hold">
                                          <p:stCondLst>
                                            <p:cond delay="0"/>
                                          </p:stCondLst>
                                        </p:cTn>
                                        <p:tgtEl>
                                          <p:spTgt spid="133"/>
                                        </p:tgtEl>
                                        <p:attrNameLst>
                                          <p:attrName>style.visibility</p:attrName>
                                        </p:attrNameLst>
                                      </p:cBhvr>
                                      <p:to>
                                        <p:strVal val="visible"/>
                                      </p:to>
                                    </p:set>
                                    <p:animEffect transition="in" filter="wipe(left)">
                                      <p:cBhvr>
                                        <p:cTn id="85" dur="500"/>
                                        <p:tgtEl>
                                          <p:spTgt spid="133"/>
                                        </p:tgtEl>
                                      </p:cBhvr>
                                    </p:animEffect>
                                  </p:childTnLst>
                                </p:cTn>
                              </p:par>
                            </p:childTnLst>
                          </p:cTn>
                        </p:par>
                        <p:par>
                          <p:cTn id="86" fill="hold">
                            <p:stCondLst>
                              <p:cond delay="9500"/>
                            </p:stCondLst>
                            <p:childTnLst>
                              <p:par>
                                <p:cTn id="87" presetID="53" presetClass="entr" presetSubtype="16" fill="hold" grpId="0" nodeType="afterEffect">
                                  <p:stCondLst>
                                    <p:cond delay="0"/>
                                  </p:stCondLst>
                                  <p:childTnLst>
                                    <p:set>
                                      <p:cBhvr>
                                        <p:cTn id="88" dur="1" fill="hold">
                                          <p:stCondLst>
                                            <p:cond delay="0"/>
                                          </p:stCondLst>
                                        </p:cTn>
                                        <p:tgtEl>
                                          <p:spTgt spid="96"/>
                                        </p:tgtEl>
                                        <p:attrNameLst>
                                          <p:attrName>style.visibility</p:attrName>
                                        </p:attrNameLst>
                                      </p:cBhvr>
                                      <p:to>
                                        <p:strVal val="visible"/>
                                      </p:to>
                                    </p:set>
                                    <p:anim calcmode="lin" valueType="num">
                                      <p:cBhvr>
                                        <p:cTn id="89" dur="500" fill="hold"/>
                                        <p:tgtEl>
                                          <p:spTgt spid="96"/>
                                        </p:tgtEl>
                                        <p:attrNameLst>
                                          <p:attrName>ppt_w</p:attrName>
                                        </p:attrNameLst>
                                      </p:cBhvr>
                                      <p:tavLst>
                                        <p:tav tm="0">
                                          <p:val>
                                            <p:fltVal val="0"/>
                                          </p:val>
                                        </p:tav>
                                        <p:tav tm="100000">
                                          <p:val>
                                            <p:strVal val="#ppt_w"/>
                                          </p:val>
                                        </p:tav>
                                      </p:tavLst>
                                    </p:anim>
                                    <p:anim calcmode="lin" valueType="num">
                                      <p:cBhvr>
                                        <p:cTn id="90" dur="500" fill="hold"/>
                                        <p:tgtEl>
                                          <p:spTgt spid="96"/>
                                        </p:tgtEl>
                                        <p:attrNameLst>
                                          <p:attrName>ppt_h</p:attrName>
                                        </p:attrNameLst>
                                      </p:cBhvr>
                                      <p:tavLst>
                                        <p:tav tm="0">
                                          <p:val>
                                            <p:fltVal val="0"/>
                                          </p:val>
                                        </p:tav>
                                        <p:tav tm="100000">
                                          <p:val>
                                            <p:strVal val="#ppt_h"/>
                                          </p:val>
                                        </p:tav>
                                      </p:tavLst>
                                    </p:anim>
                                    <p:animEffect transition="in" filter="fade">
                                      <p:cBhvr>
                                        <p:cTn id="91" dur="500"/>
                                        <p:tgtEl>
                                          <p:spTgt spid="96"/>
                                        </p:tgtEl>
                                      </p:cBhvr>
                                    </p:animEffect>
                                  </p:childTnLst>
                                </p:cTn>
                              </p:par>
                            </p:childTnLst>
                          </p:cTn>
                        </p:par>
                        <p:par>
                          <p:cTn id="92" fill="hold">
                            <p:stCondLst>
                              <p:cond delay="10000"/>
                            </p:stCondLst>
                            <p:childTnLst>
                              <p:par>
                                <p:cTn id="93" presetID="14" presetClass="entr" presetSubtype="10" fill="hold" nodeType="afterEffect">
                                  <p:stCondLst>
                                    <p:cond delay="0"/>
                                  </p:stCondLst>
                                  <p:childTnLst>
                                    <p:set>
                                      <p:cBhvr>
                                        <p:cTn id="94" dur="1" fill="hold">
                                          <p:stCondLst>
                                            <p:cond delay="0"/>
                                          </p:stCondLst>
                                        </p:cTn>
                                        <p:tgtEl>
                                          <p:spTgt spid="97"/>
                                        </p:tgtEl>
                                        <p:attrNameLst>
                                          <p:attrName>style.visibility</p:attrName>
                                        </p:attrNameLst>
                                      </p:cBhvr>
                                      <p:to>
                                        <p:strVal val="visible"/>
                                      </p:to>
                                    </p:set>
                                    <p:animEffect transition="in" filter="randombar(horizontal)">
                                      <p:cBhvr>
                                        <p:cTn id="95" dur="500"/>
                                        <p:tgtEl>
                                          <p:spTgt spid="97"/>
                                        </p:tgtEl>
                                      </p:cBhvr>
                                    </p:animEffect>
                                  </p:childTnLst>
                                </p:cTn>
                              </p:par>
                            </p:childTnLst>
                          </p:cTn>
                        </p:par>
                        <p:par>
                          <p:cTn id="96" fill="hold">
                            <p:stCondLst>
                              <p:cond delay="10500"/>
                            </p:stCondLst>
                            <p:childTnLst>
                              <p:par>
                                <p:cTn id="97" presetID="22" presetClass="entr" presetSubtype="4" fill="hold" nodeType="afterEffect">
                                  <p:stCondLst>
                                    <p:cond delay="0"/>
                                  </p:stCondLst>
                                  <p:childTnLst>
                                    <p:set>
                                      <p:cBhvr>
                                        <p:cTn id="98" dur="1" fill="hold">
                                          <p:stCondLst>
                                            <p:cond delay="0"/>
                                          </p:stCondLst>
                                        </p:cTn>
                                        <p:tgtEl>
                                          <p:spTgt spid="127"/>
                                        </p:tgtEl>
                                        <p:attrNameLst>
                                          <p:attrName>style.visibility</p:attrName>
                                        </p:attrNameLst>
                                      </p:cBhvr>
                                      <p:to>
                                        <p:strVal val="visible"/>
                                      </p:to>
                                    </p:set>
                                    <p:animEffect transition="in" filter="wipe(down)">
                                      <p:cBhvr>
                                        <p:cTn id="99" dur="500"/>
                                        <p:tgtEl>
                                          <p:spTgt spid="127"/>
                                        </p:tgtEl>
                                      </p:cBhvr>
                                    </p:animEffect>
                                  </p:childTnLst>
                                </p:cTn>
                              </p:par>
                            </p:childTnLst>
                          </p:cTn>
                        </p:par>
                        <p:par>
                          <p:cTn id="100" fill="hold">
                            <p:stCondLst>
                              <p:cond delay="11000"/>
                            </p:stCondLst>
                            <p:childTnLst>
                              <p:par>
                                <p:cTn id="101" presetID="22" presetClass="entr" presetSubtype="8" fill="hold" grpId="0" nodeType="afterEffect">
                                  <p:stCondLst>
                                    <p:cond delay="0"/>
                                  </p:stCondLst>
                                  <p:childTnLst>
                                    <p:set>
                                      <p:cBhvr>
                                        <p:cTn id="102" dur="1" fill="hold">
                                          <p:stCondLst>
                                            <p:cond delay="0"/>
                                          </p:stCondLst>
                                        </p:cTn>
                                        <p:tgtEl>
                                          <p:spTgt spid="136"/>
                                        </p:tgtEl>
                                        <p:attrNameLst>
                                          <p:attrName>style.visibility</p:attrName>
                                        </p:attrNameLst>
                                      </p:cBhvr>
                                      <p:to>
                                        <p:strVal val="visible"/>
                                      </p:to>
                                    </p:set>
                                    <p:animEffect transition="in" filter="wipe(left)">
                                      <p:cBhvr>
                                        <p:cTn id="103" dur="5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3" grpId="0" animBg="1"/>
      <p:bldP spid="58" grpId="0" animBg="1"/>
      <p:bldP spid="84" grpId="0" animBg="1"/>
      <p:bldP spid="88" grpId="0" animBg="1"/>
      <p:bldP spid="92" grpId="0" animBg="1"/>
      <p:bldP spid="96" grpId="0" animBg="1"/>
      <p:bldP spid="106" grpId="0"/>
      <p:bldP spid="133" grpId="0"/>
      <p:bldP spid="134" grpId="0"/>
      <p:bldP spid="135" grpId="0"/>
      <p:bldP spid="13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2152</TotalTime>
  <Words>1196</Words>
  <Application>Microsoft Office PowerPoint</Application>
  <PresentationFormat>Widescreen</PresentationFormat>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306</cp:revision>
  <dcterms:created xsi:type="dcterms:W3CDTF">2015-12-31T02:20:12Z</dcterms:created>
  <dcterms:modified xsi:type="dcterms:W3CDTF">2016-09-13T16:18:05Z</dcterms:modified>
</cp:coreProperties>
</file>