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062396" y="2"/>
            <a:ext cx="1709768" cy="5387627"/>
            <a:chOff x="2062396" y="2"/>
            <a:chExt cx="1709768" cy="5387627"/>
          </a:xfrm>
          <a:effectLst>
            <a:outerShdw blurRad="50800" dist="38100" dir="2700000" algn="tl" rotWithShape="0">
              <a:prstClr val="black">
                <a:alpha val="40000"/>
              </a:prstClr>
            </a:outerShdw>
          </a:effectLst>
        </p:grpSpPr>
        <p:cxnSp>
          <p:nvCxnSpPr>
            <p:cNvPr id="88" name="Straight Connector 87"/>
            <p:cNvCxnSpPr/>
            <p:nvPr/>
          </p:nvCxnSpPr>
          <p:spPr>
            <a:xfrm flipH="1" flipV="1">
              <a:off x="2917279" y="2"/>
              <a:ext cx="21043" cy="265084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2062396" y="2616157"/>
              <a:ext cx="1709768" cy="2771472"/>
              <a:chOff x="2062396" y="2616157"/>
              <a:chExt cx="1709768" cy="2771472"/>
            </a:xfrm>
          </p:grpSpPr>
          <p:sp>
            <p:nvSpPr>
              <p:cNvPr id="28" name="Freeform 28"/>
              <p:cNvSpPr>
                <a:spLocks/>
              </p:cNvSpPr>
              <p:nvPr/>
            </p:nvSpPr>
            <p:spPr bwMode="auto">
              <a:xfrm rot="10800000">
                <a:off x="2062396" y="3207313"/>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189A80"/>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rot="10800000">
                <a:off x="2575411" y="3203916"/>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2" name="Freeform 32"/>
              <p:cNvSpPr>
                <a:spLocks/>
              </p:cNvSpPr>
              <p:nvPr/>
            </p:nvSpPr>
            <p:spPr bwMode="auto">
              <a:xfrm rot="10800000">
                <a:off x="2740188" y="2616157"/>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3" name="Freeform 33"/>
              <p:cNvSpPr>
                <a:spLocks/>
              </p:cNvSpPr>
              <p:nvPr/>
            </p:nvSpPr>
            <p:spPr bwMode="auto">
              <a:xfrm rot="10800000">
                <a:off x="2732544" y="2637390"/>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5" name="Freeform 34"/>
              <p:cNvSpPr>
                <a:spLocks/>
              </p:cNvSpPr>
              <p:nvPr/>
            </p:nvSpPr>
            <p:spPr bwMode="auto">
              <a:xfrm rot="10800000">
                <a:off x="2591549" y="2748658"/>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557" name="Freeform 36"/>
              <p:cNvSpPr>
                <a:spLocks/>
              </p:cNvSpPr>
              <p:nvPr/>
            </p:nvSpPr>
            <p:spPr bwMode="auto">
              <a:xfrm rot="10800000">
                <a:off x="2675636" y="3175888"/>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6" name="Group 5"/>
          <p:cNvGrpSpPr/>
          <p:nvPr/>
        </p:nvGrpSpPr>
        <p:grpSpPr>
          <a:xfrm>
            <a:off x="4913498" y="2"/>
            <a:ext cx="1364461" cy="4405340"/>
            <a:chOff x="4913498" y="2"/>
            <a:chExt cx="1364461" cy="4405340"/>
          </a:xfrm>
          <a:effectLst>
            <a:outerShdw blurRad="50800" dist="38100" dir="2700000" algn="tl" rotWithShape="0">
              <a:prstClr val="black">
                <a:alpha val="40000"/>
              </a:prstClr>
            </a:outerShdw>
          </a:effectLst>
        </p:grpSpPr>
        <p:cxnSp>
          <p:nvCxnSpPr>
            <p:cNvPr id="92" name="Straight Connector 91"/>
            <p:cNvCxnSpPr/>
            <p:nvPr/>
          </p:nvCxnSpPr>
          <p:spPr>
            <a:xfrm flipH="1" flipV="1">
              <a:off x="5577164" y="2"/>
              <a:ext cx="18029" cy="2193599"/>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4913498" y="2193599"/>
              <a:ext cx="1364461" cy="2211743"/>
              <a:chOff x="4913498" y="2193599"/>
              <a:chExt cx="1364461" cy="2211743"/>
            </a:xfrm>
          </p:grpSpPr>
          <p:sp>
            <p:nvSpPr>
              <p:cNvPr id="63" name="Freeform 28"/>
              <p:cNvSpPr>
                <a:spLocks/>
              </p:cNvSpPr>
              <p:nvPr/>
            </p:nvSpPr>
            <p:spPr bwMode="auto">
              <a:xfrm rot="10800000">
                <a:off x="4913498" y="2665364"/>
                <a:ext cx="1364461" cy="1739978"/>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D34132"/>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64" name="Freeform 31"/>
              <p:cNvSpPr>
                <a:spLocks/>
              </p:cNvSpPr>
              <p:nvPr/>
            </p:nvSpPr>
            <p:spPr bwMode="auto">
              <a:xfrm rot="10800000">
                <a:off x="5322903" y="2662654"/>
                <a:ext cx="574117" cy="12133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5" name="Freeform 32"/>
              <p:cNvSpPr>
                <a:spLocks/>
              </p:cNvSpPr>
              <p:nvPr/>
            </p:nvSpPr>
            <p:spPr bwMode="auto">
              <a:xfrm rot="10800000">
                <a:off x="5454402" y="2193599"/>
                <a:ext cx="296209" cy="132853"/>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6" name="Freeform 33"/>
              <p:cNvSpPr>
                <a:spLocks/>
              </p:cNvSpPr>
              <p:nvPr/>
            </p:nvSpPr>
            <p:spPr bwMode="auto">
              <a:xfrm rot="10800000">
                <a:off x="5448302" y="2210544"/>
                <a:ext cx="307732" cy="12268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34"/>
              <p:cNvSpPr>
                <a:spLocks/>
              </p:cNvSpPr>
              <p:nvPr/>
            </p:nvSpPr>
            <p:spPr bwMode="auto">
              <a:xfrm rot="10800000">
                <a:off x="5335783" y="2299340"/>
                <a:ext cx="557172" cy="432452"/>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9" name="Freeform 36"/>
              <p:cNvSpPr>
                <a:spLocks/>
              </p:cNvSpPr>
              <p:nvPr/>
            </p:nvSpPr>
            <p:spPr bwMode="auto">
              <a:xfrm rot="10800000">
                <a:off x="5402887" y="2640286"/>
                <a:ext cx="416863" cy="63716"/>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5" name="Group 4"/>
          <p:cNvGrpSpPr/>
          <p:nvPr/>
        </p:nvGrpSpPr>
        <p:grpSpPr>
          <a:xfrm>
            <a:off x="3551815" y="1"/>
            <a:ext cx="1315205" cy="3325700"/>
            <a:chOff x="3551815" y="1"/>
            <a:chExt cx="1315205" cy="3325700"/>
          </a:xfrm>
          <a:effectLst>
            <a:outerShdw blurRad="50800" dist="38100" dir="2700000" algn="tl" rotWithShape="0">
              <a:prstClr val="black">
                <a:alpha val="40000"/>
              </a:prstClr>
            </a:outerShdw>
          </a:effectLst>
        </p:grpSpPr>
        <p:cxnSp>
          <p:nvCxnSpPr>
            <p:cNvPr id="90" name="Straight Connector 89"/>
            <p:cNvCxnSpPr/>
            <p:nvPr/>
          </p:nvCxnSpPr>
          <p:spPr>
            <a:xfrm flipH="1" flipV="1">
              <a:off x="4215951" y="1"/>
              <a:ext cx="18029" cy="1196508"/>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9" name="Group 8"/>
            <p:cNvGrpSpPr/>
            <p:nvPr/>
          </p:nvGrpSpPr>
          <p:grpSpPr>
            <a:xfrm>
              <a:off x="3551815" y="1193801"/>
              <a:ext cx="1315205" cy="2131900"/>
              <a:chOff x="3551815" y="1193801"/>
              <a:chExt cx="1315205" cy="2131900"/>
            </a:xfrm>
          </p:grpSpPr>
          <p:sp>
            <p:nvSpPr>
              <p:cNvPr id="47" name="Freeform 28"/>
              <p:cNvSpPr>
                <a:spLocks/>
              </p:cNvSpPr>
              <p:nvPr/>
            </p:nvSpPr>
            <p:spPr bwMode="auto">
              <a:xfrm rot="10800000">
                <a:off x="3551815" y="1648536"/>
                <a:ext cx="1315205" cy="1677165"/>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EF9D27"/>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48" name="Freeform 31"/>
              <p:cNvSpPr>
                <a:spLocks/>
              </p:cNvSpPr>
              <p:nvPr/>
            </p:nvSpPr>
            <p:spPr bwMode="auto">
              <a:xfrm rot="10800000">
                <a:off x="3946442" y="1645922"/>
                <a:ext cx="553392" cy="116951"/>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 name="Freeform 32"/>
              <p:cNvSpPr>
                <a:spLocks/>
              </p:cNvSpPr>
              <p:nvPr/>
            </p:nvSpPr>
            <p:spPr bwMode="auto">
              <a:xfrm rot="10800000">
                <a:off x="4073192" y="1193801"/>
                <a:ext cx="285517" cy="128059"/>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33"/>
              <p:cNvSpPr>
                <a:spLocks/>
              </p:cNvSpPr>
              <p:nvPr/>
            </p:nvSpPr>
            <p:spPr bwMode="auto">
              <a:xfrm rot="10800000">
                <a:off x="4067312" y="1210134"/>
                <a:ext cx="296624" cy="118257"/>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34"/>
              <p:cNvSpPr>
                <a:spLocks/>
              </p:cNvSpPr>
              <p:nvPr/>
            </p:nvSpPr>
            <p:spPr bwMode="auto">
              <a:xfrm rot="10800000">
                <a:off x="3958856" y="1295725"/>
                <a:ext cx="537059" cy="416841"/>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3" name="Freeform 36"/>
              <p:cNvSpPr>
                <a:spLocks/>
              </p:cNvSpPr>
              <p:nvPr/>
            </p:nvSpPr>
            <p:spPr bwMode="auto">
              <a:xfrm rot="10800000">
                <a:off x="4023538" y="1624362"/>
                <a:ext cx="401815" cy="61415"/>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12" name="Group 11"/>
          <p:cNvGrpSpPr/>
          <p:nvPr/>
        </p:nvGrpSpPr>
        <p:grpSpPr>
          <a:xfrm>
            <a:off x="6215032" y="2"/>
            <a:ext cx="1709768" cy="5562598"/>
            <a:chOff x="6215032" y="2"/>
            <a:chExt cx="1709768" cy="5562598"/>
          </a:xfrm>
          <a:effectLst>
            <a:outerShdw blurRad="50800" dist="38100" dir="2700000" algn="tl" rotWithShape="0">
              <a:prstClr val="black">
                <a:alpha val="40000"/>
              </a:prstClr>
            </a:outerShdw>
          </a:effectLst>
        </p:grpSpPr>
        <p:cxnSp>
          <p:nvCxnSpPr>
            <p:cNvPr id="94" name="Straight Connector 93"/>
            <p:cNvCxnSpPr/>
            <p:nvPr/>
          </p:nvCxnSpPr>
          <p:spPr>
            <a:xfrm flipH="1" flipV="1">
              <a:off x="7051886" y="2"/>
              <a:ext cx="18029" cy="2828153"/>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6215032" y="2791128"/>
              <a:ext cx="1709768" cy="2771472"/>
              <a:chOff x="6215032" y="2791128"/>
              <a:chExt cx="1709768" cy="2771472"/>
            </a:xfrm>
          </p:grpSpPr>
          <p:sp>
            <p:nvSpPr>
              <p:cNvPr id="71" name="Freeform 28"/>
              <p:cNvSpPr>
                <a:spLocks/>
              </p:cNvSpPr>
              <p:nvPr/>
            </p:nvSpPr>
            <p:spPr bwMode="auto">
              <a:xfrm rot="10800000">
                <a:off x="6215032" y="3382284"/>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5642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2" name="Freeform 31"/>
              <p:cNvSpPr>
                <a:spLocks/>
              </p:cNvSpPr>
              <p:nvPr/>
            </p:nvSpPr>
            <p:spPr bwMode="auto">
              <a:xfrm rot="10800000">
                <a:off x="6728047" y="3378887"/>
                <a:ext cx="719411"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3" name="Freeform 32"/>
              <p:cNvSpPr>
                <a:spLocks/>
              </p:cNvSpPr>
              <p:nvPr/>
            </p:nvSpPr>
            <p:spPr bwMode="auto">
              <a:xfrm rot="10800000">
                <a:off x="6892824" y="2791128"/>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33"/>
              <p:cNvSpPr>
                <a:spLocks/>
              </p:cNvSpPr>
              <p:nvPr/>
            </p:nvSpPr>
            <p:spPr bwMode="auto">
              <a:xfrm rot="10800000">
                <a:off x="6885180" y="2812361"/>
                <a:ext cx="385611" cy="153736"/>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34"/>
              <p:cNvSpPr>
                <a:spLocks/>
              </p:cNvSpPr>
              <p:nvPr/>
            </p:nvSpPr>
            <p:spPr bwMode="auto">
              <a:xfrm rot="10800000">
                <a:off x="6744185" y="2923629"/>
                <a:ext cx="698176" cy="541893"/>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Freeform 36"/>
              <p:cNvSpPr>
                <a:spLocks/>
              </p:cNvSpPr>
              <p:nvPr/>
            </p:nvSpPr>
            <p:spPr bwMode="auto">
              <a:xfrm rot="10800000">
                <a:off x="6828272" y="3350859"/>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grpSp>
        <p:nvGrpSpPr>
          <p:cNvPr id="3" name="Group 2"/>
          <p:cNvGrpSpPr/>
          <p:nvPr/>
        </p:nvGrpSpPr>
        <p:grpSpPr>
          <a:xfrm>
            <a:off x="555827" y="1"/>
            <a:ext cx="1709768" cy="4337594"/>
            <a:chOff x="555827" y="1"/>
            <a:chExt cx="1709768" cy="4337594"/>
          </a:xfrm>
          <a:effectLst>
            <a:outerShdw blurRad="50800" dist="38100" dir="2700000" algn="tl" rotWithShape="0">
              <a:prstClr val="black">
                <a:alpha val="40000"/>
              </a:prstClr>
            </a:outerShdw>
          </a:effectLst>
        </p:grpSpPr>
        <p:cxnSp>
          <p:nvCxnSpPr>
            <p:cNvPr id="23573" name="Straight Connector 23572"/>
            <p:cNvCxnSpPr>
              <a:stCxn id="58" idx="28"/>
            </p:cNvCxnSpPr>
            <p:nvPr/>
          </p:nvCxnSpPr>
          <p:spPr>
            <a:xfrm flipH="1" flipV="1">
              <a:off x="1410710" y="1"/>
              <a:ext cx="12972" cy="158735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555827" y="1566123"/>
              <a:ext cx="1709768" cy="2771472"/>
              <a:chOff x="555827" y="1566123"/>
              <a:chExt cx="1709768" cy="2771472"/>
            </a:xfrm>
          </p:grpSpPr>
          <p:sp>
            <p:nvSpPr>
              <p:cNvPr id="55" name="Freeform 28"/>
              <p:cNvSpPr>
                <a:spLocks/>
              </p:cNvSpPr>
              <p:nvPr/>
            </p:nvSpPr>
            <p:spPr bwMode="auto">
              <a:xfrm rot="10800000">
                <a:off x="555827" y="2157279"/>
                <a:ext cx="1709768" cy="2180316"/>
              </a:xfrm>
              <a:custGeom>
                <a:avLst/>
                <a:gdLst>
                  <a:gd name="T0" fmla="*/ 493 w 1046"/>
                  <a:gd name="T1" fmla="*/ 0 h 1336"/>
                  <a:gd name="T2" fmla="*/ 31 w 1046"/>
                  <a:gd name="T3" fmla="*/ 516 h 1336"/>
                  <a:gd name="T4" fmla="*/ 173 w 1046"/>
                  <a:gd name="T5" fmla="*/ 828 h 1336"/>
                  <a:gd name="T6" fmla="*/ 283 w 1046"/>
                  <a:gd name="T7" fmla="*/ 1223 h 1336"/>
                  <a:gd name="T8" fmla="*/ 450 w 1046"/>
                  <a:gd name="T9" fmla="*/ 1333 h 1336"/>
                  <a:gd name="T10" fmla="*/ 504 w 1046"/>
                  <a:gd name="T11" fmla="*/ 1336 h 1336"/>
                  <a:gd name="T12" fmla="*/ 687 w 1046"/>
                  <a:gd name="T13" fmla="*/ 1303 h 1336"/>
                  <a:gd name="T14" fmla="*/ 752 w 1046"/>
                  <a:gd name="T15" fmla="*/ 1095 h 1336"/>
                  <a:gd name="T16" fmla="*/ 913 w 1046"/>
                  <a:gd name="T17" fmla="*/ 725 h 1336"/>
                  <a:gd name="T18" fmla="*/ 780 w 1046"/>
                  <a:gd name="T19" fmla="*/ 85 h 1336"/>
                  <a:gd name="T20" fmla="*/ 510 w 1046"/>
                  <a:gd name="T21" fmla="*/ 0 h 1336"/>
                  <a:gd name="T22" fmla="*/ 507 w 1046"/>
                  <a:gd name="T23" fmla="*/ 0 h 1336"/>
                  <a:gd name="T24" fmla="*/ 493 w 1046"/>
                  <a:gd name="T25" fmla="*/ 0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46" h="1336">
                    <a:moveTo>
                      <a:pt x="493" y="0"/>
                    </a:moveTo>
                    <a:cubicBezTo>
                      <a:pt x="232" y="0"/>
                      <a:pt x="0" y="254"/>
                      <a:pt x="31" y="516"/>
                    </a:cubicBezTo>
                    <a:cubicBezTo>
                      <a:pt x="39" y="633"/>
                      <a:pt x="100" y="738"/>
                      <a:pt x="173" y="828"/>
                    </a:cubicBezTo>
                    <a:cubicBezTo>
                      <a:pt x="244" y="947"/>
                      <a:pt x="277" y="1085"/>
                      <a:pt x="283" y="1223"/>
                    </a:cubicBezTo>
                    <a:cubicBezTo>
                      <a:pt x="297" y="1300"/>
                      <a:pt x="381" y="1331"/>
                      <a:pt x="450" y="1333"/>
                    </a:cubicBezTo>
                    <a:cubicBezTo>
                      <a:pt x="468" y="1335"/>
                      <a:pt x="486" y="1336"/>
                      <a:pt x="504" y="1336"/>
                    </a:cubicBezTo>
                    <a:cubicBezTo>
                      <a:pt x="566" y="1336"/>
                      <a:pt x="629" y="1326"/>
                      <a:pt x="687" y="1303"/>
                    </a:cubicBezTo>
                    <a:cubicBezTo>
                      <a:pt x="753" y="1255"/>
                      <a:pt x="738" y="1165"/>
                      <a:pt x="752" y="1095"/>
                    </a:cubicBezTo>
                    <a:cubicBezTo>
                      <a:pt x="768" y="959"/>
                      <a:pt x="828" y="831"/>
                      <a:pt x="913" y="725"/>
                    </a:cubicBezTo>
                    <a:cubicBezTo>
                      <a:pt x="1046" y="522"/>
                      <a:pt x="983" y="219"/>
                      <a:pt x="780" y="85"/>
                    </a:cubicBezTo>
                    <a:cubicBezTo>
                      <a:pt x="701" y="31"/>
                      <a:pt x="606" y="0"/>
                      <a:pt x="510" y="0"/>
                    </a:cubicBezTo>
                    <a:cubicBezTo>
                      <a:pt x="509" y="0"/>
                      <a:pt x="508" y="0"/>
                      <a:pt x="507" y="0"/>
                    </a:cubicBezTo>
                    <a:cubicBezTo>
                      <a:pt x="502" y="0"/>
                      <a:pt x="498" y="0"/>
                      <a:pt x="493" y="0"/>
                    </a:cubicBezTo>
                  </a:path>
                </a:pathLst>
              </a:custGeom>
              <a:solidFill>
                <a:srgbClr val="34738D"/>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56" name="Freeform 31"/>
              <p:cNvSpPr>
                <a:spLocks/>
              </p:cNvSpPr>
              <p:nvPr/>
            </p:nvSpPr>
            <p:spPr bwMode="auto">
              <a:xfrm rot="10800000">
                <a:off x="1068842" y="2153882"/>
                <a:ext cx="719410" cy="152036"/>
              </a:xfrm>
              <a:custGeom>
                <a:avLst/>
                <a:gdLst>
                  <a:gd name="T0" fmla="*/ 0 w 440"/>
                  <a:gd name="T1" fmla="*/ 0 h 93"/>
                  <a:gd name="T2" fmla="*/ 92 w 440"/>
                  <a:gd name="T3" fmla="*/ 70 h 93"/>
                  <a:gd name="T4" fmla="*/ 375 w 440"/>
                  <a:gd name="T5" fmla="*/ 62 h 93"/>
                  <a:gd name="T6" fmla="*/ 425 w 440"/>
                  <a:gd name="T7" fmla="*/ 32 h 93"/>
                  <a:gd name="T8" fmla="*/ 433 w 440"/>
                  <a:gd name="T9" fmla="*/ 4 h 93"/>
                  <a:gd name="T10" fmla="*/ 258 w 440"/>
                  <a:gd name="T11" fmla="*/ 62 h 93"/>
                  <a:gd name="T12" fmla="*/ 51 w 440"/>
                  <a:gd name="T13" fmla="*/ 30 h 93"/>
                  <a:gd name="T14" fmla="*/ 0 w 440"/>
                  <a:gd name="T15" fmla="*/ 0 h 9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0" h="93">
                    <a:moveTo>
                      <a:pt x="0" y="0"/>
                    </a:moveTo>
                    <a:cubicBezTo>
                      <a:pt x="13" y="39"/>
                      <a:pt x="53" y="63"/>
                      <a:pt x="92" y="70"/>
                    </a:cubicBezTo>
                    <a:cubicBezTo>
                      <a:pt x="185" y="93"/>
                      <a:pt x="284" y="89"/>
                      <a:pt x="375" y="62"/>
                    </a:cubicBezTo>
                    <a:cubicBezTo>
                      <a:pt x="394" y="56"/>
                      <a:pt x="414" y="49"/>
                      <a:pt x="425" y="32"/>
                    </a:cubicBezTo>
                    <a:cubicBezTo>
                      <a:pt x="431" y="27"/>
                      <a:pt x="440" y="5"/>
                      <a:pt x="433" y="4"/>
                    </a:cubicBezTo>
                    <a:cubicBezTo>
                      <a:pt x="384" y="44"/>
                      <a:pt x="320" y="58"/>
                      <a:pt x="258" y="62"/>
                    </a:cubicBezTo>
                    <a:cubicBezTo>
                      <a:pt x="188" y="64"/>
                      <a:pt x="115" y="60"/>
                      <a:pt x="51" y="30"/>
                    </a:cubicBezTo>
                    <a:cubicBezTo>
                      <a:pt x="33" y="22"/>
                      <a:pt x="16" y="12"/>
                      <a:pt x="0" y="0"/>
                    </a:cubicBezTo>
                    <a:close/>
                  </a:path>
                </a:pathLst>
              </a:custGeom>
              <a:solidFill>
                <a:srgbClr val="D7DE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32"/>
              <p:cNvSpPr>
                <a:spLocks/>
              </p:cNvSpPr>
              <p:nvPr/>
            </p:nvSpPr>
            <p:spPr bwMode="auto">
              <a:xfrm rot="10800000">
                <a:off x="1233619" y="1566123"/>
                <a:ext cx="371172" cy="166476"/>
              </a:xfrm>
              <a:custGeom>
                <a:avLst/>
                <a:gdLst>
                  <a:gd name="T0" fmla="*/ 227 w 227"/>
                  <a:gd name="T1" fmla="*/ 5 h 102"/>
                  <a:gd name="T2" fmla="*/ 179 w 227"/>
                  <a:gd name="T3" fmla="*/ 76 h 102"/>
                  <a:gd name="T4" fmla="*/ 39 w 227"/>
                  <a:gd name="T5" fmla="*/ 68 h 102"/>
                  <a:gd name="T6" fmla="*/ 0 w 227"/>
                  <a:gd name="T7" fmla="*/ 0 h 102"/>
                  <a:gd name="T8" fmla="*/ 227 w 227"/>
                  <a:gd name="T9" fmla="*/ 5 h 102"/>
                </a:gdLst>
                <a:ahLst/>
                <a:cxnLst>
                  <a:cxn ang="0">
                    <a:pos x="T0" y="T1"/>
                  </a:cxn>
                  <a:cxn ang="0">
                    <a:pos x="T2" y="T3"/>
                  </a:cxn>
                  <a:cxn ang="0">
                    <a:pos x="T4" y="T5"/>
                  </a:cxn>
                  <a:cxn ang="0">
                    <a:pos x="T6" y="T7"/>
                  </a:cxn>
                  <a:cxn ang="0">
                    <a:pos x="T8" y="T9"/>
                  </a:cxn>
                </a:cxnLst>
                <a:rect l="0" t="0" r="r" b="b"/>
                <a:pathLst>
                  <a:path w="227" h="102">
                    <a:moveTo>
                      <a:pt x="227" y="5"/>
                    </a:moveTo>
                    <a:cubicBezTo>
                      <a:pt x="211" y="29"/>
                      <a:pt x="195" y="52"/>
                      <a:pt x="179" y="76"/>
                    </a:cubicBezTo>
                    <a:cubicBezTo>
                      <a:pt x="161" y="82"/>
                      <a:pt x="93" y="102"/>
                      <a:pt x="39" y="68"/>
                    </a:cubicBezTo>
                    <a:cubicBezTo>
                      <a:pt x="26" y="45"/>
                      <a:pt x="13" y="23"/>
                      <a:pt x="0" y="0"/>
                    </a:cubicBezTo>
                    <a:cubicBezTo>
                      <a:pt x="82" y="43"/>
                      <a:pt x="211" y="12"/>
                      <a:pt x="227" y="5"/>
                    </a:cubicBezTo>
                    <a:close/>
                  </a:path>
                </a:pathLst>
              </a:custGeom>
              <a:solidFill>
                <a:srgbClr val="0C0D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8" name="Freeform 33"/>
              <p:cNvSpPr>
                <a:spLocks/>
              </p:cNvSpPr>
              <p:nvPr/>
            </p:nvSpPr>
            <p:spPr bwMode="auto">
              <a:xfrm rot="10800000">
                <a:off x="1225975" y="1587356"/>
                <a:ext cx="385611" cy="153735"/>
              </a:xfrm>
              <a:custGeom>
                <a:avLst/>
                <a:gdLst>
                  <a:gd name="T0" fmla="*/ 231 w 236"/>
                  <a:gd name="T1" fmla="*/ 10 h 94"/>
                  <a:gd name="T2" fmla="*/ 229 w 236"/>
                  <a:gd name="T3" fmla="*/ 9 h 94"/>
                  <a:gd name="T4" fmla="*/ 181 w 236"/>
                  <a:gd name="T5" fmla="*/ 80 h 94"/>
                  <a:gd name="T6" fmla="*/ 183 w 236"/>
                  <a:gd name="T7" fmla="*/ 81 h 94"/>
                  <a:gd name="T8" fmla="*/ 182 w 236"/>
                  <a:gd name="T9" fmla="*/ 79 h 94"/>
                  <a:gd name="T10" fmla="*/ 115 w 236"/>
                  <a:gd name="T11" fmla="*/ 91 h 94"/>
                  <a:gd name="T12" fmla="*/ 44 w 236"/>
                  <a:gd name="T13" fmla="*/ 72 h 94"/>
                  <a:gd name="T14" fmla="*/ 43 w 236"/>
                  <a:gd name="T15" fmla="*/ 73 h 94"/>
                  <a:gd name="T16" fmla="*/ 45 w 236"/>
                  <a:gd name="T17" fmla="*/ 72 h 94"/>
                  <a:gd name="T18" fmla="*/ 6 w 236"/>
                  <a:gd name="T19" fmla="*/ 4 h 94"/>
                  <a:gd name="T20" fmla="*/ 4 w 236"/>
                  <a:gd name="T21" fmla="*/ 5 h 94"/>
                  <a:gd name="T22" fmla="*/ 3 w 236"/>
                  <a:gd name="T23" fmla="*/ 6 h 94"/>
                  <a:gd name="T24" fmla="*/ 113 w 236"/>
                  <a:gd name="T25" fmla="*/ 29 h 94"/>
                  <a:gd name="T26" fmla="*/ 190 w 236"/>
                  <a:gd name="T27" fmla="*/ 22 h 94"/>
                  <a:gd name="T28" fmla="*/ 217 w 236"/>
                  <a:gd name="T29" fmla="*/ 16 h 94"/>
                  <a:gd name="T30" fmla="*/ 231 w 236"/>
                  <a:gd name="T31" fmla="*/ 12 h 94"/>
                  <a:gd name="T32" fmla="*/ 231 w 236"/>
                  <a:gd name="T33" fmla="*/ 10 h 94"/>
                  <a:gd name="T34" fmla="*/ 229 w 236"/>
                  <a:gd name="T35" fmla="*/ 9 h 94"/>
                  <a:gd name="T36" fmla="*/ 231 w 236"/>
                  <a:gd name="T37" fmla="*/ 10 h 94"/>
                  <a:gd name="T38" fmla="*/ 230 w 236"/>
                  <a:gd name="T39" fmla="*/ 8 h 94"/>
                  <a:gd name="T40" fmla="*/ 216 w 236"/>
                  <a:gd name="T41" fmla="*/ 13 h 94"/>
                  <a:gd name="T42" fmla="*/ 113 w 236"/>
                  <a:gd name="T43" fmla="*/ 25 h 94"/>
                  <a:gd name="T44" fmla="*/ 5 w 236"/>
                  <a:gd name="T45" fmla="*/ 3 h 94"/>
                  <a:gd name="T46" fmla="*/ 0 w 236"/>
                  <a:gd name="T47" fmla="*/ 0 h 94"/>
                  <a:gd name="T48" fmla="*/ 3 w 236"/>
                  <a:gd name="T49" fmla="*/ 6 h 94"/>
                  <a:gd name="T50" fmla="*/ 42 w 236"/>
                  <a:gd name="T51" fmla="*/ 74 h 94"/>
                  <a:gd name="T52" fmla="*/ 42 w 236"/>
                  <a:gd name="T53" fmla="*/ 75 h 94"/>
                  <a:gd name="T54" fmla="*/ 42 w 236"/>
                  <a:gd name="T55" fmla="*/ 75 h 94"/>
                  <a:gd name="T56" fmla="*/ 115 w 236"/>
                  <a:gd name="T57" fmla="*/ 94 h 94"/>
                  <a:gd name="T58" fmla="*/ 183 w 236"/>
                  <a:gd name="T59" fmla="*/ 83 h 94"/>
                  <a:gd name="T60" fmla="*/ 184 w 236"/>
                  <a:gd name="T61" fmla="*/ 83 h 94"/>
                  <a:gd name="T62" fmla="*/ 184 w 236"/>
                  <a:gd name="T63" fmla="*/ 82 h 94"/>
                  <a:gd name="T64" fmla="*/ 232 w 236"/>
                  <a:gd name="T65" fmla="*/ 11 h 94"/>
                  <a:gd name="T66" fmla="*/ 236 w 236"/>
                  <a:gd name="T67" fmla="*/ 6 h 94"/>
                  <a:gd name="T68" fmla="*/ 230 w 236"/>
                  <a:gd name="T69" fmla="*/ 8 h 94"/>
                  <a:gd name="T70" fmla="*/ 231 w 236"/>
                  <a:gd name="T71" fmla="*/ 1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6" h="94">
                    <a:moveTo>
                      <a:pt x="231" y="10"/>
                    </a:moveTo>
                    <a:cubicBezTo>
                      <a:pt x="229" y="9"/>
                      <a:pt x="229" y="9"/>
                      <a:pt x="229" y="9"/>
                    </a:cubicBezTo>
                    <a:cubicBezTo>
                      <a:pt x="213" y="33"/>
                      <a:pt x="197" y="56"/>
                      <a:pt x="181" y="80"/>
                    </a:cubicBezTo>
                    <a:cubicBezTo>
                      <a:pt x="183" y="81"/>
                      <a:pt x="183" y="81"/>
                      <a:pt x="183" y="81"/>
                    </a:cubicBezTo>
                    <a:cubicBezTo>
                      <a:pt x="182" y="79"/>
                      <a:pt x="182" y="79"/>
                      <a:pt x="182" y="79"/>
                    </a:cubicBezTo>
                    <a:cubicBezTo>
                      <a:pt x="172" y="83"/>
                      <a:pt x="146" y="91"/>
                      <a:pt x="115" y="91"/>
                    </a:cubicBezTo>
                    <a:cubicBezTo>
                      <a:pt x="92" y="91"/>
                      <a:pt x="67" y="86"/>
                      <a:pt x="44" y="72"/>
                    </a:cubicBezTo>
                    <a:cubicBezTo>
                      <a:pt x="43" y="73"/>
                      <a:pt x="43" y="73"/>
                      <a:pt x="43" y="73"/>
                    </a:cubicBezTo>
                    <a:cubicBezTo>
                      <a:pt x="45" y="72"/>
                      <a:pt x="45" y="72"/>
                      <a:pt x="45" y="72"/>
                    </a:cubicBezTo>
                    <a:cubicBezTo>
                      <a:pt x="32" y="50"/>
                      <a:pt x="19" y="27"/>
                      <a:pt x="6" y="4"/>
                    </a:cubicBezTo>
                    <a:cubicBezTo>
                      <a:pt x="4" y="5"/>
                      <a:pt x="4" y="5"/>
                      <a:pt x="4" y="5"/>
                    </a:cubicBezTo>
                    <a:cubicBezTo>
                      <a:pt x="3" y="6"/>
                      <a:pt x="3" y="6"/>
                      <a:pt x="3" y="6"/>
                    </a:cubicBezTo>
                    <a:cubicBezTo>
                      <a:pt x="36" y="24"/>
                      <a:pt x="76" y="29"/>
                      <a:pt x="113" y="29"/>
                    </a:cubicBezTo>
                    <a:cubicBezTo>
                      <a:pt x="142" y="29"/>
                      <a:pt x="169" y="26"/>
                      <a:pt x="190" y="22"/>
                    </a:cubicBezTo>
                    <a:cubicBezTo>
                      <a:pt x="201" y="20"/>
                      <a:pt x="210" y="18"/>
                      <a:pt x="217" y="16"/>
                    </a:cubicBezTo>
                    <a:cubicBezTo>
                      <a:pt x="224" y="14"/>
                      <a:pt x="229" y="13"/>
                      <a:pt x="231" y="12"/>
                    </a:cubicBezTo>
                    <a:cubicBezTo>
                      <a:pt x="231" y="10"/>
                      <a:pt x="231" y="10"/>
                      <a:pt x="231" y="10"/>
                    </a:cubicBezTo>
                    <a:cubicBezTo>
                      <a:pt x="229" y="9"/>
                      <a:pt x="229" y="9"/>
                      <a:pt x="229" y="9"/>
                    </a:cubicBezTo>
                    <a:cubicBezTo>
                      <a:pt x="231" y="10"/>
                      <a:pt x="231" y="10"/>
                      <a:pt x="231" y="10"/>
                    </a:cubicBezTo>
                    <a:cubicBezTo>
                      <a:pt x="230" y="8"/>
                      <a:pt x="230" y="8"/>
                      <a:pt x="230" y="8"/>
                    </a:cubicBezTo>
                    <a:cubicBezTo>
                      <a:pt x="228" y="9"/>
                      <a:pt x="223" y="11"/>
                      <a:pt x="216" y="13"/>
                    </a:cubicBezTo>
                    <a:cubicBezTo>
                      <a:pt x="195" y="18"/>
                      <a:pt x="156" y="25"/>
                      <a:pt x="113" y="25"/>
                    </a:cubicBezTo>
                    <a:cubicBezTo>
                      <a:pt x="77" y="26"/>
                      <a:pt x="37" y="20"/>
                      <a:pt x="5" y="3"/>
                    </a:cubicBezTo>
                    <a:cubicBezTo>
                      <a:pt x="0" y="0"/>
                      <a:pt x="0" y="0"/>
                      <a:pt x="0" y="0"/>
                    </a:cubicBezTo>
                    <a:cubicBezTo>
                      <a:pt x="3" y="6"/>
                      <a:pt x="3" y="6"/>
                      <a:pt x="3" y="6"/>
                    </a:cubicBezTo>
                    <a:cubicBezTo>
                      <a:pt x="16" y="29"/>
                      <a:pt x="29" y="51"/>
                      <a:pt x="42" y="74"/>
                    </a:cubicBezTo>
                    <a:cubicBezTo>
                      <a:pt x="42" y="75"/>
                      <a:pt x="42" y="75"/>
                      <a:pt x="42" y="75"/>
                    </a:cubicBezTo>
                    <a:cubicBezTo>
                      <a:pt x="42" y="75"/>
                      <a:pt x="42" y="75"/>
                      <a:pt x="42" y="75"/>
                    </a:cubicBezTo>
                    <a:cubicBezTo>
                      <a:pt x="66" y="90"/>
                      <a:pt x="92" y="94"/>
                      <a:pt x="115" y="94"/>
                    </a:cubicBezTo>
                    <a:cubicBezTo>
                      <a:pt x="146" y="94"/>
                      <a:pt x="173" y="86"/>
                      <a:pt x="183" y="83"/>
                    </a:cubicBezTo>
                    <a:cubicBezTo>
                      <a:pt x="184" y="83"/>
                      <a:pt x="184" y="83"/>
                      <a:pt x="184" y="83"/>
                    </a:cubicBezTo>
                    <a:cubicBezTo>
                      <a:pt x="184" y="82"/>
                      <a:pt x="184" y="82"/>
                      <a:pt x="184" y="82"/>
                    </a:cubicBezTo>
                    <a:cubicBezTo>
                      <a:pt x="200" y="58"/>
                      <a:pt x="216" y="35"/>
                      <a:pt x="232" y="11"/>
                    </a:cubicBezTo>
                    <a:cubicBezTo>
                      <a:pt x="236" y="6"/>
                      <a:pt x="236" y="6"/>
                      <a:pt x="236" y="6"/>
                    </a:cubicBezTo>
                    <a:cubicBezTo>
                      <a:pt x="230" y="8"/>
                      <a:pt x="230" y="8"/>
                      <a:pt x="230" y="8"/>
                    </a:cubicBezTo>
                    <a:lnTo>
                      <a:pt x="231" y="10"/>
                    </a:lnTo>
                    <a:close/>
                  </a:path>
                </a:pathLst>
              </a:custGeom>
              <a:solidFill>
                <a:srgbClr val="01010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9" name="Freeform 34"/>
              <p:cNvSpPr>
                <a:spLocks/>
              </p:cNvSpPr>
              <p:nvPr/>
            </p:nvSpPr>
            <p:spPr bwMode="auto">
              <a:xfrm rot="10800000">
                <a:off x="1084980" y="1698624"/>
                <a:ext cx="698176" cy="541894"/>
              </a:xfrm>
              <a:custGeom>
                <a:avLst/>
                <a:gdLst>
                  <a:gd name="T0" fmla="*/ 412 w 427"/>
                  <a:gd name="T1" fmla="*/ 4 h 332"/>
                  <a:gd name="T2" fmla="*/ 416 w 427"/>
                  <a:gd name="T3" fmla="*/ 30 h 332"/>
                  <a:gd name="T4" fmla="*/ 427 w 427"/>
                  <a:gd name="T5" fmla="*/ 34 h 332"/>
                  <a:gd name="T6" fmla="*/ 427 w 427"/>
                  <a:gd name="T7" fmla="*/ 50 h 332"/>
                  <a:gd name="T8" fmla="*/ 416 w 427"/>
                  <a:gd name="T9" fmla="*/ 54 h 332"/>
                  <a:gd name="T10" fmla="*/ 413 w 427"/>
                  <a:gd name="T11" fmla="*/ 84 h 332"/>
                  <a:gd name="T12" fmla="*/ 421 w 427"/>
                  <a:gd name="T13" fmla="*/ 85 h 332"/>
                  <a:gd name="T14" fmla="*/ 420 w 427"/>
                  <a:gd name="T15" fmla="*/ 110 h 332"/>
                  <a:gd name="T16" fmla="*/ 411 w 427"/>
                  <a:gd name="T17" fmla="*/ 119 h 332"/>
                  <a:gd name="T18" fmla="*/ 413 w 427"/>
                  <a:gd name="T19" fmla="*/ 132 h 332"/>
                  <a:gd name="T20" fmla="*/ 426 w 427"/>
                  <a:gd name="T21" fmla="*/ 144 h 332"/>
                  <a:gd name="T22" fmla="*/ 425 w 427"/>
                  <a:gd name="T23" fmla="*/ 156 h 332"/>
                  <a:gd name="T24" fmla="*/ 416 w 427"/>
                  <a:gd name="T25" fmla="*/ 166 h 332"/>
                  <a:gd name="T26" fmla="*/ 413 w 427"/>
                  <a:gd name="T27" fmla="*/ 171 h 332"/>
                  <a:gd name="T28" fmla="*/ 410 w 427"/>
                  <a:gd name="T29" fmla="*/ 180 h 332"/>
                  <a:gd name="T30" fmla="*/ 411 w 427"/>
                  <a:gd name="T31" fmla="*/ 191 h 332"/>
                  <a:gd name="T32" fmla="*/ 417 w 427"/>
                  <a:gd name="T33" fmla="*/ 200 h 332"/>
                  <a:gd name="T34" fmla="*/ 415 w 427"/>
                  <a:gd name="T35" fmla="*/ 219 h 332"/>
                  <a:gd name="T36" fmla="*/ 351 w 427"/>
                  <a:gd name="T37" fmla="*/ 306 h 332"/>
                  <a:gd name="T38" fmla="*/ 337 w 427"/>
                  <a:gd name="T39" fmla="*/ 313 h 332"/>
                  <a:gd name="T40" fmla="*/ 301 w 427"/>
                  <a:gd name="T41" fmla="*/ 324 h 332"/>
                  <a:gd name="T42" fmla="*/ 235 w 427"/>
                  <a:gd name="T43" fmla="*/ 332 h 332"/>
                  <a:gd name="T44" fmla="*/ 195 w 427"/>
                  <a:gd name="T45" fmla="*/ 330 h 332"/>
                  <a:gd name="T46" fmla="*/ 162 w 427"/>
                  <a:gd name="T47" fmla="*/ 329 h 332"/>
                  <a:gd name="T48" fmla="*/ 119 w 427"/>
                  <a:gd name="T49" fmla="*/ 318 h 332"/>
                  <a:gd name="T50" fmla="*/ 105 w 427"/>
                  <a:gd name="T51" fmla="*/ 307 h 332"/>
                  <a:gd name="T52" fmla="*/ 68 w 427"/>
                  <a:gd name="T53" fmla="*/ 282 h 332"/>
                  <a:gd name="T54" fmla="*/ 10 w 427"/>
                  <a:gd name="T55" fmla="*/ 218 h 332"/>
                  <a:gd name="T56" fmla="*/ 10 w 427"/>
                  <a:gd name="T57" fmla="*/ 203 h 332"/>
                  <a:gd name="T58" fmla="*/ 20 w 427"/>
                  <a:gd name="T59" fmla="*/ 203 h 332"/>
                  <a:gd name="T60" fmla="*/ 15 w 427"/>
                  <a:gd name="T61" fmla="*/ 189 h 332"/>
                  <a:gd name="T62" fmla="*/ 1 w 427"/>
                  <a:gd name="T63" fmla="*/ 162 h 332"/>
                  <a:gd name="T64" fmla="*/ 1 w 427"/>
                  <a:gd name="T65" fmla="*/ 153 h 332"/>
                  <a:gd name="T66" fmla="*/ 19 w 427"/>
                  <a:gd name="T67" fmla="*/ 138 h 332"/>
                  <a:gd name="T68" fmla="*/ 3 w 427"/>
                  <a:gd name="T69" fmla="*/ 112 h 332"/>
                  <a:gd name="T70" fmla="*/ 2 w 427"/>
                  <a:gd name="T71" fmla="*/ 108 h 332"/>
                  <a:gd name="T72" fmla="*/ 18 w 427"/>
                  <a:gd name="T73" fmla="*/ 86 h 332"/>
                  <a:gd name="T74" fmla="*/ 14 w 427"/>
                  <a:gd name="T75" fmla="*/ 73 h 332"/>
                  <a:gd name="T76" fmla="*/ 3 w 427"/>
                  <a:gd name="T77" fmla="*/ 60 h 332"/>
                  <a:gd name="T78" fmla="*/ 0 w 427"/>
                  <a:gd name="T79" fmla="*/ 50 h 332"/>
                  <a:gd name="T80" fmla="*/ 14 w 427"/>
                  <a:gd name="T81" fmla="*/ 33 h 332"/>
                  <a:gd name="T82" fmla="*/ 13 w 427"/>
                  <a:gd name="T83" fmla="*/ 17 h 332"/>
                  <a:gd name="T84" fmla="*/ 8 w 427"/>
                  <a:gd name="T85" fmla="*/ 9 h 332"/>
                  <a:gd name="T86" fmla="*/ 9 w 427"/>
                  <a:gd name="T87" fmla="*/ 1 h 332"/>
                  <a:gd name="T88" fmla="*/ 17 w 427"/>
                  <a:gd name="T89" fmla="*/ 0 h 332"/>
                  <a:gd name="T90" fmla="*/ 55 w 427"/>
                  <a:gd name="T91" fmla="*/ 25 h 332"/>
                  <a:gd name="T92" fmla="*/ 412 w 427"/>
                  <a:gd name="T93" fmla="*/ 4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7" h="332">
                    <a:moveTo>
                      <a:pt x="412" y="4"/>
                    </a:moveTo>
                    <a:cubicBezTo>
                      <a:pt x="414" y="13"/>
                      <a:pt x="415" y="21"/>
                      <a:pt x="416" y="30"/>
                    </a:cubicBezTo>
                    <a:cubicBezTo>
                      <a:pt x="420" y="31"/>
                      <a:pt x="423" y="32"/>
                      <a:pt x="427" y="34"/>
                    </a:cubicBezTo>
                    <a:cubicBezTo>
                      <a:pt x="427" y="39"/>
                      <a:pt x="427" y="44"/>
                      <a:pt x="427" y="50"/>
                    </a:cubicBezTo>
                    <a:cubicBezTo>
                      <a:pt x="423" y="51"/>
                      <a:pt x="420" y="53"/>
                      <a:pt x="416" y="54"/>
                    </a:cubicBezTo>
                    <a:cubicBezTo>
                      <a:pt x="415" y="64"/>
                      <a:pt x="414" y="74"/>
                      <a:pt x="413" y="84"/>
                    </a:cubicBezTo>
                    <a:cubicBezTo>
                      <a:pt x="416" y="84"/>
                      <a:pt x="418" y="85"/>
                      <a:pt x="421" y="85"/>
                    </a:cubicBezTo>
                    <a:cubicBezTo>
                      <a:pt x="421" y="94"/>
                      <a:pt x="420" y="102"/>
                      <a:pt x="420" y="110"/>
                    </a:cubicBezTo>
                    <a:cubicBezTo>
                      <a:pt x="417" y="113"/>
                      <a:pt x="414" y="116"/>
                      <a:pt x="411" y="119"/>
                    </a:cubicBezTo>
                    <a:cubicBezTo>
                      <a:pt x="412" y="123"/>
                      <a:pt x="413" y="128"/>
                      <a:pt x="413" y="132"/>
                    </a:cubicBezTo>
                    <a:cubicBezTo>
                      <a:pt x="417" y="136"/>
                      <a:pt x="422" y="140"/>
                      <a:pt x="426" y="144"/>
                    </a:cubicBezTo>
                    <a:cubicBezTo>
                      <a:pt x="425" y="148"/>
                      <a:pt x="425" y="152"/>
                      <a:pt x="425" y="156"/>
                    </a:cubicBezTo>
                    <a:cubicBezTo>
                      <a:pt x="422" y="159"/>
                      <a:pt x="419" y="162"/>
                      <a:pt x="416" y="166"/>
                    </a:cubicBezTo>
                    <a:cubicBezTo>
                      <a:pt x="415" y="167"/>
                      <a:pt x="414" y="169"/>
                      <a:pt x="413" y="171"/>
                    </a:cubicBezTo>
                    <a:cubicBezTo>
                      <a:pt x="412" y="174"/>
                      <a:pt x="411" y="177"/>
                      <a:pt x="410" y="180"/>
                    </a:cubicBezTo>
                    <a:cubicBezTo>
                      <a:pt x="410" y="184"/>
                      <a:pt x="411" y="187"/>
                      <a:pt x="411" y="191"/>
                    </a:cubicBezTo>
                    <a:cubicBezTo>
                      <a:pt x="413" y="194"/>
                      <a:pt x="415" y="197"/>
                      <a:pt x="417" y="200"/>
                    </a:cubicBezTo>
                    <a:cubicBezTo>
                      <a:pt x="417" y="206"/>
                      <a:pt x="416" y="213"/>
                      <a:pt x="415" y="219"/>
                    </a:cubicBezTo>
                    <a:cubicBezTo>
                      <a:pt x="394" y="248"/>
                      <a:pt x="373" y="277"/>
                      <a:pt x="351" y="306"/>
                    </a:cubicBezTo>
                    <a:cubicBezTo>
                      <a:pt x="346" y="308"/>
                      <a:pt x="342" y="310"/>
                      <a:pt x="337" y="313"/>
                    </a:cubicBezTo>
                    <a:cubicBezTo>
                      <a:pt x="325" y="316"/>
                      <a:pt x="313" y="320"/>
                      <a:pt x="301" y="324"/>
                    </a:cubicBezTo>
                    <a:cubicBezTo>
                      <a:pt x="279" y="327"/>
                      <a:pt x="257" y="329"/>
                      <a:pt x="235" y="332"/>
                    </a:cubicBezTo>
                    <a:cubicBezTo>
                      <a:pt x="222" y="331"/>
                      <a:pt x="208" y="330"/>
                      <a:pt x="195" y="330"/>
                    </a:cubicBezTo>
                    <a:cubicBezTo>
                      <a:pt x="184" y="329"/>
                      <a:pt x="173" y="329"/>
                      <a:pt x="162" y="329"/>
                    </a:cubicBezTo>
                    <a:cubicBezTo>
                      <a:pt x="148" y="325"/>
                      <a:pt x="133" y="322"/>
                      <a:pt x="119" y="318"/>
                    </a:cubicBezTo>
                    <a:cubicBezTo>
                      <a:pt x="115" y="315"/>
                      <a:pt x="110" y="311"/>
                      <a:pt x="105" y="307"/>
                    </a:cubicBezTo>
                    <a:cubicBezTo>
                      <a:pt x="93" y="299"/>
                      <a:pt x="81" y="290"/>
                      <a:pt x="68" y="282"/>
                    </a:cubicBezTo>
                    <a:cubicBezTo>
                      <a:pt x="49" y="261"/>
                      <a:pt x="29" y="239"/>
                      <a:pt x="10" y="218"/>
                    </a:cubicBezTo>
                    <a:cubicBezTo>
                      <a:pt x="10" y="213"/>
                      <a:pt x="10" y="208"/>
                      <a:pt x="10" y="203"/>
                    </a:cubicBezTo>
                    <a:cubicBezTo>
                      <a:pt x="13" y="203"/>
                      <a:pt x="17" y="203"/>
                      <a:pt x="20" y="203"/>
                    </a:cubicBezTo>
                    <a:cubicBezTo>
                      <a:pt x="18" y="199"/>
                      <a:pt x="16" y="194"/>
                      <a:pt x="15" y="189"/>
                    </a:cubicBezTo>
                    <a:cubicBezTo>
                      <a:pt x="10" y="180"/>
                      <a:pt x="6" y="171"/>
                      <a:pt x="1" y="162"/>
                    </a:cubicBezTo>
                    <a:cubicBezTo>
                      <a:pt x="1" y="159"/>
                      <a:pt x="1" y="156"/>
                      <a:pt x="1" y="153"/>
                    </a:cubicBezTo>
                    <a:cubicBezTo>
                      <a:pt x="7" y="148"/>
                      <a:pt x="13" y="143"/>
                      <a:pt x="19" y="138"/>
                    </a:cubicBezTo>
                    <a:cubicBezTo>
                      <a:pt x="14" y="129"/>
                      <a:pt x="9" y="121"/>
                      <a:pt x="3" y="112"/>
                    </a:cubicBezTo>
                    <a:cubicBezTo>
                      <a:pt x="3" y="111"/>
                      <a:pt x="3" y="109"/>
                      <a:pt x="2" y="108"/>
                    </a:cubicBezTo>
                    <a:cubicBezTo>
                      <a:pt x="8" y="101"/>
                      <a:pt x="13" y="94"/>
                      <a:pt x="18" y="86"/>
                    </a:cubicBezTo>
                    <a:cubicBezTo>
                      <a:pt x="17" y="82"/>
                      <a:pt x="15" y="78"/>
                      <a:pt x="14" y="73"/>
                    </a:cubicBezTo>
                    <a:cubicBezTo>
                      <a:pt x="10" y="69"/>
                      <a:pt x="7" y="64"/>
                      <a:pt x="3" y="60"/>
                    </a:cubicBezTo>
                    <a:cubicBezTo>
                      <a:pt x="2" y="57"/>
                      <a:pt x="1" y="53"/>
                      <a:pt x="0" y="50"/>
                    </a:cubicBezTo>
                    <a:cubicBezTo>
                      <a:pt x="5" y="44"/>
                      <a:pt x="9" y="38"/>
                      <a:pt x="14" y="33"/>
                    </a:cubicBezTo>
                    <a:cubicBezTo>
                      <a:pt x="13" y="27"/>
                      <a:pt x="13" y="22"/>
                      <a:pt x="13" y="17"/>
                    </a:cubicBezTo>
                    <a:cubicBezTo>
                      <a:pt x="11" y="14"/>
                      <a:pt x="10" y="12"/>
                      <a:pt x="8" y="9"/>
                    </a:cubicBezTo>
                    <a:cubicBezTo>
                      <a:pt x="8" y="6"/>
                      <a:pt x="9" y="3"/>
                      <a:pt x="9" y="1"/>
                    </a:cubicBezTo>
                    <a:cubicBezTo>
                      <a:pt x="12" y="0"/>
                      <a:pt x="15" y="0"/>
                      <a:pt x="17" y="0"/>
                    </a:cubicBezTo>
                    <a:cubicBezTo>
                      <a:pt x="30" y="8"/>
                      <a:pt x="43" y="17"/>
                      <a:pt x="55" y="25"/>
                    </a:cubicBezTo>
                    <a:cubicBezTo>
                      <a:pt x="126" y="55"/>
                      <a:pt x="301" y="72"/>
                      <a:pt x="412" y="4"/>
                    </a:cubicBezTo>
                    <a:close/>
                  </a:path>
                </a:pathLst>
              </a:custGeom>
              <a:solidFill>
                <a:schemeClr val="bg1">
                  <a:lumMod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36"/>
              <p:cNvSpPr>
                <a:spLocks/>
              </p:cNvSpPr>
              <p:nvPr/>
            </p:nvSpPr>
            <p:spPr bwMode="auto">
              <a:xfrm rot="10800000">
                <a:off x="1169067" y="2125854"/>
                <a:ext cx="522359" cy="79840"/>
              </a:xfrm>
              <a:custGeom>
                <a:avLst/>
                <a:gdLst>
                  <a:gd name="T0" fmla="*/ 320 w 320"/>
                  <a:gd name="T1" fmla="*/ 0 h 49"/>
                  <a:gd name="T2" fmla="*/ 0 w 320"/>
                  <a:gd name="T3" fmla="*/ 0 h 49"/>
                  <a:gd name="T4" fmla="*/ 24 w 320"/>
                  <a:gd name="T5" fmla="*/ 8 h 49"/>
                  <a:gd name="T6" fmla="*/ 309 w 320"/>
                  <a:gd name="T7" fmla="*/ 7 h 49"/>
                  <a:gd name="T8" fmla="*/ 320 w 320"/>
                  <a:gd name="T9" fmla="*/ 0 h 49"/>
                </a:gdLst>
                <a:ahLst/>
                <a:cxnLst>
                  <a:cxn ang="0">
                    <a:pos x="T0" y="T1"/>
                  </a:cxn>
                  <a:cxn ang="0">
                    <a:pos x="T2" y="T3"/>
                  </a:cxn>
                  <a:cxn ang="0">
                    <a:pos x="T4" y="T5"/>
                  </a:cxn>
                  <a:cxn ang="0">
                    <a:pos x="T6" y="T7"/>
                  </a:cxn>
                  <a:cxn ang="0">
                    <a:pos x="T8" y="T9"/>
                  </a:cxn>
                </a:cxnLst>
                <a:rect l="0" t="0" r="r" b="b"/>
                <a:pathLst>
                  <a:path w="320" h="49">
                    <a:moveTo>
                      <a:pt x="320" y="0"/>
                    </a:moveTo>
                    <a:cubicBezTo>
                      <a:pt x="181" y="44"/>
                      <a:pt x="66" y="20"/>
                      <a:pt x="0" y="0"/>
                    </a:cubicBezTo>
                    <a:cubicBezTo>
                      <a:pt x="8" y="3"/>
                      <a:pt x="16" y="5"/>
                      <a:pt x="24" y="8"/>
                    </a:cubicBezTo>
                    <a:cubicBezTo>
                      <a:pt x="139" y="49"/>
                      <a:pt x="265" y="20"/>
                      <a:pt x="309" y="7"/>
                    </a:cubicBezTo>
                    <a:cubicBezTo>
                      <a:pt x="313" y="5"/>
                      <a:pt x="317" y="2"/>
                      <a:pt x="32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sp>
        <p:nvSpPr>
          <p:cNvPr id="60" name="Shape 3686"/>
          <p:cNvSpPr/>
          <p:nvPr/>
        </p:nvSpPr>
        <p:spPr>
          <a:xfrm>
            <a:off x="8332576" y="589118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56426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62" name="Text Box 10"/>
          <p:cNvSpPr txBox="1">
            <a:spLocks noChangeArrowheads="1"/>
          </p:cNvSpPr>
          <p:nvPr/>
        </p:nvSpPr>
        <p:spPr bwMode="auto">
          <a:xfrm>
            <a:off x="8634403" y="5803388"/>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Shape 3686"/>
          <p:cNvSpPr/>
          <p:nvPr/>
        </p:nvSpPr>
        <p:spPr>
          <a:xfrm>
            <a:off x="8332576" y="497973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D34132"/>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0" name="Text Box 10"/>
          <p:cNvSpPr txBox="1">
            <a:spLocks noChangeArrowheads="1"/>
          </p:cNvSpPr>
          <p:nvPr/>
        </p:nvSpPr>
        <p:spPr bwMode="auto">
          <a:xfrm>
            <a:off x="8634403" y="4891944"/>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6" name="Shape 3686"/>
          <p:cNvSpPr/>
          <p:nvPr/>
        </p:nvSpPr>
        <p:spPr>
          <a:xfrm>
            <a:off x="8332576" y="406829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EF9D27"/>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78" name="Text Box 10"/>
          <p:cNvSpPr txBox="1">
            <a:spLocks noChangeArrowheads="1"/>
          </p:cNvSpPr>
          <p:nvPr/>
        </p:nvSpPr>
        <p:spPr bwMode="auto">
          <a:xfrm>
            <a:off x="8634403" y="398050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9" name="Shape 3686"/>
          <p:cNvSpPr/>
          <p:nvPr/>
        </p:nvSpPr>
        <p:spPr>
          <a:xfrm>
            <a:off x="8332576" y="3244644"/>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89A80"/>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0" name="Text Box 10"/>
          <p:cNvSpPr txBox="1">
            <a:spLocks noChangeArrowheads="1"/>
          </p:cNvSpPr>
          <p:nvPr/>
        </p:nvSpPr>
        <p:spPr bwMode="auto">
          <a:xfrm>
            <a:off x="8634403" y="3156850"/>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Shape 3686"/>
          <p:cNvSpPr/>
          <p:nvPr/>
        </p:nvSpPr>
        <p:spPr>
          <a:xfrm>
            <a:off x="8332576" y="241424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4738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82" name="Text Box 10"/>
          <p:cNvSpPr txBox="1">
            <a:spLocks noChangeArrowheads="1"/>
          </p:cNvSpPr>
          <p:nvPr/>
        </p:nvSpPr>
        <p:spPr bwMode="auto">
          <a:xfrm>
            <a:off x="8634403" y="2326453"/>
            <a:ext cx="3369068" cy="800219"/>
          </a:xfrm>
          <a:prstGeom prst="rect">
            <a:avLst/>
          </a:prstGeom>
          <a:noFill/>
          <a:ln w="9525">
            <a:noFill/>
            <a:miter lim="800000"/>
            <a:headEnd/>
            <a:tailEnd/>
          </a:ln>
        </p:spPr>
        <p:txBody>
          <a:bodyPr wrap="square" lIns="60960" tIns="30480" rIns="60960" bIns="3048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83" name="Group 82"/>
          <p:cNvGrpSpPr/>
          <p:nvPr/>
        </p:nvGrpSpPr>
        <p:grpSpPr>
          <a:xfrm>
            <a:off x="6310489" y="258228"/>
            <a:ext cx="5508978" cy="954108"/>
            <a:chOff x="3341511" y="258228"/>
            <a:chExt cx="5508978" cy="954108"/>
          </a:xfrm>
        </p:grpSpPr>
        <p:sp>
          <p:nvSpPr>
            <p:cNvPr id="84" name="TextBox 83"/>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85" name="TextBox 84"/>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sp>
        <p:nvSpPr>
          <p:cNvPr id="2" name="TextBox 1"/>
          <p:cNvSpPr txBox="1"/>
          <p:nvPr/>
        </p:nvSpPr>
        <p:spPr>
          <a:xfrm>
            <a:off x="784261" y="3298722"/>
            <a:ext cx="1188720" cy="523220"/>
          </a:xfrm>
          <a:prstGeom prst="rect">
            <a:avLst/>
          </a:prstGeom>
          <a:noFill/>
        </p:spPr>
        <p:txBody>
          <a:bodyPr wrap="square" rtlCol="0">
            <a:spAutoFit/>
          </a:bodyPr>
          <a:lstStyle/>
          <a:p>
            <a:pPr algn="ctr"/>
            <a:r>
              <a:rPr lang="en-US" sz="2800" dirty="0">
                <a:solidFill>
                  <a:schemeClr val="bg1"/>
                </a:solidFill>
                <a:latin typeface="Lato"/>
              </a:rPr>
              <a:t>$722</a:t>
            </a:r>
          </a:p>
        </p:txBody>
      </p:sp>
      <p:sp>
        <p:nvSpPr>
          <p:cNvPr id="86" name="TextBox 85"/>
          <p:cNvSpPr txBox="1"/>
          <p:nvPr/>
        </p:nvSpPr>
        <p:spPr>
          <a:xfrm>
            <a:off x="2322919" y="4337603"/>
            <a:ext cx="1188720" cy="523220"/>
          </a:xfrm>
          <a:prstGeom prst="rect">
            <a:avLst/>
          </a:prstGeom>
          <a:noFill/>
        </p:spPr>
        <p:txBody>
          <a:bodyPr wrap="square" rtlCol="0">
            <a:spAutoFit/>
          </a:bodyPr>
          <a:lstStyle/>
          <a:p>
            <a:pPr algn="ctr"/>
            <a:r>
              <a:rPr lang="en-US" sz="2800" dirty="0">
                <a:solidFill>
                  <a:schemeClr val="bg1"/>
                </a:solidFill>
                <a:latin typeface="Lato"/>
              </a:rPr>
              <a:t>$931</a:t>
            </a:r>
          </a:p>
        </p:txBody>
      </p:sp>
      <p:sp>
        <p:nvSpPr>
          <p:cNvPr id="87" name="TextBox 86"/>
          <p:cNvSpPr txBox="1"/>
          <p:nvPr/>
        </p:nvSpPr>
        <p:spPr>
          <a:xfrm>
            <a:off x="3598841" y="2461710"/>
            <a:ext cx="1188720" cy="523220"/>
          </a:xfrm>
          <a:prstGeom prst="rect">
            <a:avLst/>
          </a:prstGeom>
          <a:noFill/>
        </p:spPr>
        <p:txBody>
          <a:bodyPr wrap="square" rtlCol="0">
            <a:spAutoFit/>
          </a:bodyPr>
          <a:lstStyle/>
          <a:p>
            <a:pPr algn="ctr"/>
            <a:r>
              <a:rPr lang="en-US" sz="2800" dirty="0">
                <a:solidFill>
                  <a:schemeClr val="bg1"/>
                </a:solidFill>
                <a:latin typeface="Lato"/>
              </a:rPr>
              <a:t>$347</a:t>
            </a:r>
          </a:p>
        </p:txBody>
      </p:sp>
      <p:sp>
        <p:nvSpPr>
          <p:cNvPr id="89" name="TextBox 88"/>
          <p:cNvSpPr txBox="1"/>
          <p:nvPr/>
        </p:nvSpPr>
        <p:spPr>
          <a:xfrm>
            <a:off x="5015601" y="3527046"/>
            <a:ext cx="1188720" cy="523220"/>
          </a:xfrm>
          <a:prstGeom prst="rect">
            <a:avLst/>
          </a:prstGeom>
          <a:noFill/>
        </p:spPr>
        <p:txBody>
          <a:bodyPr wrap="square" rtlCol="0">
            <a:spAutoFit/>
          </a:bodyPr>
          <a:lstStyle/>
          <a:p>
            <a:pPr algn="ctr"/>
            <a:r>
              <a:rPr lang="en-US" sz="2800" dirty="0">
                <a:solidFill>
                  <a:schemeClr val="bg1"/>
                </a:solidFill>
                <a:latin typeface="Lato"/>
              </a:rPr>
              <a:t>$567</a:t>
            </a:r>
          </a:p>
        </p:txBody>
      </p:sp>
      <p:sp>
        <p:nvSpPr>
          <p:cNvPr id="91" name="TextBox 90"/>
          <p:cNvSpPr txBox="1"/>
          <p:nvPr/>
        </p:nvSpPr>
        <p:spPr>
          <a:xfrm>
            <a:off x="6447672" y="4591614"/>
            <a:ext cx="1280160" cy="954107"/>
          </a:xfrm>
          <a:prstGeom prst="rect">
            <a:avLst/>
          </a:prstGeom>
          <a:noFill/>
        </p:spPr>
        <p:txBody>
          <a:bodyPr wrap="square" rtlCol="0">
            <a:spAutoFit/>
          </a:bodyPr>
          <a:lstStyle/>
          <a:p>
            <a:pPr algn="ctr"/>
            <a:r>
              <a:rPr lang="en-US" sz="2800" dirty="0">
                <a:solidFill>
                  <a:schemeClr val="bg1"/>
                </a:solidFill>
                <a:latin typeface="Lato"/>
              </a:rPr>
              <a:t>$1,258</a:t>
            </a:r>
          </a:p>
        </p:txBody>
      </p:sp>
      <p:pic>
        <p:nvPicPr>
          <p:cNvPr id="93" name="Picture 9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60165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500"/>
                                        <p:tgtEl>
                                          <p:spTgt spid="83"/>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2000"/>
                            </p:stCondLst>
                            <p:childTnLst>
                              <p:par>
                                <p:cTn id="21" presetID="53" presetClass="entr" presetSubtype="528" fill="hold" grpId="0" nodeType="afterEffect">
                                  <p:stCondLst>
                                    <p:cond delay="0"/>
                                  </p:stCondLst>
                                  <p:childTnLst>
                                    <p:set>
                                      <p:cBhvr>
                                        <p:cTn id="22" dur="1" fill="hold">
                                          <p:stCondLst>
                                            <p:cond delay="0"/>
                                          </p:stCondLst>
                                        </p:cTn>
                                        <p:tgtEl>
                                          <p:spTgt spid="81"/>
                                        </p:tgtEl>
                                        <p:attrNameLst>
                                          <p:attrName>style.visibility</p:attrName>
                                        </p:attrNameLst>
                                      </p:cBhvr>
                                      <p:to>
                                        <p:strVal val="visible"/>
                                      </p:to>
                                    </p:set>
                                    <p:anim calcmode="lin" valueType="num">
                                      <p:cBhvr>
                                        <p:cTn id="23" dur="500" fill="hold"/>
                                        <p:tgtEl>
                                          <p:spTgt spid="81"/>
                                        </p:tgtEl>
                                        <p:attrNameLst>
                                          <p:attrName>ppt_w</p:attrName>
                                        </p:attrNameLst>
                                      </p:cBhvr>
                                      <p:tavLst>
                                        <p:tav tm="0">
                                          <p:val>
                                            <p:fltVal val="0"/>
                                          </p:val>
                                        </p:tav>
                                        <p:tav tm="100000">
                                          <p:val>
                                            <p:strVal val="#ppt_w"/>
                                          </p:val>
                                        </p:tav>
                                      </p:tavLst>
                                    </p:anim>
                                    <p:anim calcmode="lin" valueType="num">
                                      <p:cBhvr>
                                        <p:cTn id="24" dur="500" fill="hold"/>
                                        <p:tgtEl>
                                          <p:spTgt spid="81"/>
                                        </p:tgtEl>
                                        <p:attrNameLst>
                                          <p:attrName>ppt_h</p:attrName>
                                        </p:attrNameLst>
                                      </p:cBhvr>
                                      <p:tavLst>
                                        <p:tav tm="0">
                                          <p:val>
                                            <p:fltVal val="0"/>
                                          </p:val>
                                        </p:tav>
                                        <p:tav tm="100000">
                                          <p:val>
                                            <p:strVal val="#ppt_h"/>
                                          </p:val>
                                        </p:tav>
                                      </p:tavLst>
                                    </p:anim>
                                    <p:animEffect transition="in" filter="fade">
                                      <p:cBhvr>
                                        <p:cTn id="25" dur="500"/>
                                        <p:tgtEl>
                                          <p:spTgt spid="81"/>
                                        </p:tgtEl>
                                      </p:cBhvr>
                                    </p:animEffect>
                                    <p:anim calcmode="lin" valueType="num">
                                      <p:cBhvr>
                                        <p:cTn id="26" dur="500" fill="hold"/>
                                        <p:tgtEl>
                                          <p:spTgt spid="81"/>
                                        </p:tgtEl>
                                        <p:attrNameLst>
                                          <p:attrName>ppt_x</p:attrName>
                                        </p:attrNameLst>
                                      </p:cBhvr>
                                      <p:tavLst>
                                        <p:tav tm="0">
                                          <p:val>
                                            <p:fltVal val="0.5"/>
                                          </p:val>
                                        </p:tav>
                                        <p:tav tm="100000">
                                          <p:val>
                                            <p:strVal val="#ppt_x"/>
                                          </p:val>
                                        </p:tav>
                                      </p:tavLst>
                                    </p:anim>
                                    <p:anim calcmode="lin" valueType="num">
                                      <p:cBhvr>
                                        <p:cTn id="27" dur="500" fill="hold"/>
                                        <p:tgtEl>
                                          <p:spTgt spid="81"/>
                                        </p:tgtEl>
                                        <p:attrNameLst>
                                          <p:attrName>ppt_y</p:attrName>
                                        </p:attrNameLst>
                                      </p:cBhvr>
                                      <p:tavLst>
                                        <p:tav tm="0">
                                          <p:val>
                                            <p:fltVal val="0.5"/>
                                          </p:val>
                                        </p:tav>
                                        <p:tav tm="100000">
                                          <p:val>
                                            <p:strVal val="#ppt_y"/>
                                          </p:val>
                                        </p:tav>
                                      </p:tavLst>
                                    </p:anim>
                                  </p:childTnLst>
                                </p:cTn>
                              </p:par>
                            </p:childTnLst>
                          </p:cTn>
                        </p:par>
                        <p:par>
                          <p:cTn id="28" fill="hold">
                            <p:stCondLst>
                              <p:cond delay="2500"/>
                            </p:stCondLst>
                            <p:childTnLst>
                              <p:par>
                                <p:cTn id="29" presetID="53" presetClass="entr" presetSubtype="528"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p:cTn id="31" dur="500" fill="hold"/>
                                        <p:tgtEl>
                                          <p:spTgt spid="82"/>
                                        </p:tgtEl>
                                        <p:attrNameLst>
                                          <p:attrName>ppt_w</p:attrName>
                                        </p:attrNameLst>
                                      </p:cBhvr>
                                      <p:tavLst>
                                        <p:tav tm="0">
                                          <p:val>
                                            <p:fltVal val="0"/>
                                          </p:val>
                                        </p:tav>
                                        <p:tav tm="100000">
                                          <p:val>
                                            <p:strVal val="#ppt_w"/>
                                          </p:val>
                                        </p:tav>
                                      </p:tavLst>
                                    </p:anim>
                                    <p:anim calcmode="lin" valueType="num">
                                      <p:cBhvr>
                                        <p:cTn id="32" dur="500" fill="hold"/>
                                        <p:tgtEl>
                                          <p:spTgt spid="82"/>
                                        </p:tgtEl>
                                        <p:attrNameLst>
                                          <p:attrName>ppt_h</p:attrName>
                                        </p:attrNameLst>
                                      </p:cBhvr>
                                      <p:tavLst>
                                        <p:tav tm="0">
                                          <p:val>
                                            <p:fltVal val="0"/>
                                          </p:val>
                                        </p:tav>
                                        <p:tav tm="100000">
                                          <p:val>
                                            <p:strVal val="#ppt_h"/>
                                          </p:val>
                                        </p:tav>
                                      </p:tavLst>
                                    </p:anim>
                                    <p:animEffect transition="in" filter="fade">
                                      <p:cBhvr>
                                        <p:cTn id="33" dur="500"/>
                                        <p:tgtEl>
                                          <p:spTgt spid="82"/>
                                        </p:tgtEl>
                                      </p:cBhvr>
                                    </p:animEffect>
                                    <p:anim calcmode="lin" valueType="num">
                                      <p:cBhvr>
                                        <p:cTn id="34" dur="500" fill="hold"/>
                                        <p:tgtEl>
                                          <p:spTgt spid="82"/>
                                        </p:tgtEl>
                                        <p:attrNameLst>
                                          <p:attrName>ppt_x</p:attrName>
                                        </p:attrNameLst>
                                      </p:cBhvr>
                                      <p:tavLst>
                                        <p:tav tm="0">
                                          <p:val>
                                            <p:fltVal val="0.5"/>
                                          </p:val>
                                        </p:tav>
                                        <p:tav tm="100000">
                                          <p:val>
                                            <p:strVal val="#ppt_x"/>
                                          </p:val>
                                        </p:tav>
                                      </p:tavLst>
                                    </p:anim>
                                    <p:anim calcmode="lin" valueType="num">
                                      <p:cBhvr>
                                        <p:cTn id="35" dur="500" fill="hold"/>
                                        <p:tgtEl>
                                          <p:spTgt spid="82"/>
                                        </p:tgtEl>
                                        <p:attrNameLst>
                                          <p:attrName>ppt_y</p:attrName>
                                        </p:attrNameLst>
                                      </p:cBhvr>
                                      <p:tavLst>
                                        <p:tav tm="0">
                                          <p:val>
                                            <p:fltVal val="0.5"/>
                                          </p:val>
                                        </p:tav>
                                        <p:tav tm="100000">
                                          <p:val>
                                            <p:strVal val="#ppt_y"/>
                                          </p:val>
                                        </p:tav>
                                      </p:tavLst>
                                    </p:anim>
                                  </p:childTnLst>
                                </p:cTn>
                              </p:par>
                            </p:childTnLst>
                          </p:cTn>
                        </p:par>
                        <p:par>
                          <p:cTn id="36" fill="hold">
                            <p:stCondLst>
                              <p:cond delay="3000"/>
                            </p:stCondLst>
                            <p:childTnLst>
                              <p:par>
                                <p:cTn id="37" presetID="47" presetClass="entr" presetSubtype="0"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par>
                          <p:cTn id="42" fill="hold">
                            <p:stCondLst>
                              <p:cond delay="4000"/>
                            </p:stCondLst>
                            <p:childTnLst>
                              <p:par>
                                <p:cTn id="43" presetID="53" presetClass="entr" presetSubtype="16"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childTnLst>
                                </p:cTn>
                              </p:par>
                            </p:childTnLst>
                          </p:cTn>
                        </p:par>
                        <p:par>
                          <p:cTn id="48" fill="hold">
                            <p:stCondLst>
                              <p:cond delay="4500"/>
                            </p:stCondLst>
                            <p:childTnLst>
                              <p:par>
                                <p:cTn id="49" presetID="53" presetClass="entr" presetSubtype="528"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 calcmode="lin" valueType="num">
                                      <p:cBhvr>
                                        <p:cTn id="51" dur="500" fill="hold"/>
                                        <p:tgtEl>
                                          <p:spTgt spid="79"/>
                                        </p:tgtEl>
                                        <p:attrNameLst>
                                          <p:attrName>ppt_w</p:attrName>
                                        </p:attrNameLst>
                                      </p:cBhvr>
                                      <p:tavLst>
                                        <p:tav tm="0">
                                          <p:val>
                                            <p:fltVal val="0"/>
                                          </p:val>
                                        </p:tav>
                                        <p:tav tm="100000">
                                          <p:val>
                                            <p:strVal val="#ppt_w"/>
                                          </p:val>
                                        </p:tav>
                                      </p:tavLst>
                                    </p:anim>
                                    <p:anim calcmode="lin" valueType="num">
                                      <p:cBhvr>
                                        <p:cTn id="52" dur="500" fill="hold"/>
                                        <p:tgtEl>
                                          <p:spTgt spid="79"/>
                                        </p:tgtEl>
                                        <p:attrNameLst>
                                          <p:attrName>ppt_h</p:attrName>
                                        </p:attrNameLst>
                                      </p:cBhvr>
                                      <p:tavLst>
                                        <p:tav tm="0">
                                          <p:val>
                                            <p:fltVal val="0"/>
                                          </p:val>
                                        </p:tav>
                                        <p:tav tm="100000">
                                          <p:val>
                                            <p:strVal val="#ppt_h"/>
                                          </p:val>
                                        </p:tav>
                                      </p:tavLst>
                                    </p:anim>
                                    <p:animEffect transition="in" filter="fade">
                                      <p:cBhvr>
                                        <p:cTn id="53" dur="500"/>
                                        <p:tgtEl>
                                          <p:spTgt spid="79"/>
                                        </p:tgtEl>
                                      </p:cBhvr>
                                    </p:animEffect>
                                    <p:anim calcmode="lin" valueType="num">
                                      <p:cBhvr>
                                        <p:cTn id="54" dur="500" fill="hold"/>
                                        <p:tgtEl>
                                          <p:spTgt spid="79"/>
                                        </p:tgtEl>
                                        <p:attrNameLst>
                                          <p:attrName>ppt_x</p:attrName>
                                        </p:attrNameLst>
                                      </p:cBhvr>
                                      <p:tavLst>
                                        <p:tav tm="0">
                                          <p:val>
                                            <p:fltVal val="0.5"/>
                                          </p:val>
                                        </p:tav>
                                        <p:tav tm="100000">
                                          <p:val>
                                            <p:strVal val="#ppt_x"/>
                                          </p:val>
                                        </p:tav>
                                      </p:tavLst>
                                    </p:anim>
                                    <p:anim calcmode="lin" valueType="num">
                                      <p:cBhvr>
                                        <p:cTn id="55" dur="500" fill="hold"/>
                                        <p:tgtEl>
                                          <p:spTgt spid="79"/>
                                        </p:tgtEl>
                                        <p:attrNameLst>
                                          <p:attrName>ppt_y</p:attrName>
                                        </p:attrNameLst>
                                      </p:cBhvr>
                                      <p:tavLst>
                                        <p:tav tm="0">
                                          <p:val>
                                            <p:fltVal val="0.5"/>
                                          </p:val>
                                        </p:tav>
                                        <p:tav tm="100000">
                                          <p:val>
                                            <p:strVal val="#ppt_y"/>
                                          </p:val>
                                        </p:tav>
                                      </p:tavLst>
                                    </p:anim>
                                  </p:childTnLst>
                                </p:cTn>
                              </p:par>
                            </p:childTnLst>
                          </p:cTn>
                        </p:par>
                        <p:par>
                          <p:cTn id="56" fill="hold">
                            <p:stCondLst>
                              <p:cond delay="5000"/>
                            </p:stCondLst>
                            <p:childTnLst>
                              <p:par>
                                <p:cTn id="57" presetID="53" presetClass="entr" presetSubtype="528"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fltVal val="0"/>
                                          </p:val>
                                        </p:tav>
                                        <p:tav tm="100000">
                                          <p:val>
                                            <p:strVal val="#ppt_w"/>
                                          </p:val>
                                        </p:tav>
                                      </p:tavLst>
                                    </p:anim>
                                    <p:anim calcmode="lin" valueType="num">
                                      <p:cBhvr>
                                        <p:cTn id="60" dur="500" fill="hold"/>
                                        <p:tgtEl>
                                          <p:spTgt spid="80"/>
                                        </p:tgtEl>
                                        <p:attrNameLst>
                                          <p:attrName>ppt_h</p:attrName>
                                        </p:attrNameLst>
                                      </p:cBhvr>
                                      <p:tavLst>
                                        <p:tav tm="0">
                                          <p:val>
                                            <p:fltVal val="0"/>
                                          </p:val>
                                        </p:tav>
                                        <p:tav tm="100000">
                                          <p:val>
                                            <p:strVal val="#ppt_h"/>
                                          </p:val>
                                        </p:tav>
                                      </p:tavLst>
                                    </p:anim>
                                    <p:animEffect transition="in" filter="fade">
                                      <p:cBhvr>
                                        <p:cTn id="61" dur="500"/>
                                        <p:tgtEl>
                                          <p:spTgt spid="80"/>
                                        </p:tgtEl>
                                      </p:cBhvr>
                                    </p:animEffect>
                                    <p:anim calcmode="lin" valueType="num">
                                      <p:cBhvr>
                                        <p:cTn id="62" dur="500" fill="hold"/>
                                        <p:tgtEl>
                                          <p:spTgt spid="80"/>
                                        </p:tgtEl>
                                        <p:attrNameLst>
                                          <p:attrName>ppt_x</p:attrName>
                                        </p:attrNameLst>
                                      </p:cBhvr>
                                      <p:tavLst>
                                        <p:tav tm="0">
                                          <p:val>
                                            <p:fltVal val="0.5"/>
                                          </p:val>
                                        </p:tav>
                                        <p:tav tm="100000">
                                          <p:val>
                                            <p:strVal val="#ppt_x"/>
                                          </p:val>
                                        </p:tav>
                                      </p:tavLst>
                                    </p:anim>
                                    <p:anim calcmode="lin" valueType="num">
                                      <p:cBhvr>
                                        <p:cTn id="63" dur="500" fill="hold"/>
                                        <p:tgtEl>
                                          <p:spTgt spid="80"/>
                                        </p:tgtEl>
                                        <p:attrNameLst>
                                          <p:attrName>ppt_y</p:attrName>
                                        </p:attrNameLst>
                                      </p:cBhvr>
                                      <p:tavLst>
                                        <p:tav tm="0">
                                          <p:val>
                                            <p:fltVal val="0.5"/>
                                          </p:val>
                                        </p:tav>
                                        <p:tav tm="100000">
                                          <p:val>
                                            <p:strVal val="#ppt_y"/>
                                          </p:val>
                                        </p:tav>
                                      </p:tavLst>
                                    </p:anim>
                                  </p:childTnLst>
                                </p:cTn>
                              </p:par>
                            </p:childTnLst>
                          </p:cTn>
                        </p:par>
                        <p:par>
                          <p:cTn id="64" fill="hold">
                            <p:stCondLst>
                              <p:cond delay="5500"/>
                            </p:stCondLst>
                            <p:childTnLst>
                              <p:par>
                                <p:cTn id="65" presetID="47" presetClass="entr" presetSubtype="0" fill="hold" nodeType="after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fade">
                                      <p:cBhvr>
                                        <p:cTn id="67" dur="1000"/>
                                        <p:tgtEl>
                                          <p:spTgt spid="5"/>
                                        </p:tgtEl>
                                      </p:cBhvr>
                                    </p:animEffect>
                                    <p:anim calcmode="lin" valueType="num">
                                      <p:cBhvr>
                                        <p:cTn id="68" dur="1000" fill="hold"/>
                                        <p:tgtEl>
                                          <p:spTgt spid="5"/>
                                        </p:tgtEl>
                                        <p:attrNameLst>
                                          <p:attrName>ppt_x</p:attrName>
                                        </p:attrNameLst>
                                      </p:cBhvr>
                                      <p:tavLst>
                                        <p:tav tm="0">
                                          <p:val>
                                            <p:strVal val="#ppt_x"/>
                                          </p:val>
                                        </p:tav>
                                        <p:tav tm="100000">
                                          <p:val>
                                            <p:strVal val="#ppt_x"/>
                                          </p:val>
                                        </p:tav>
                                      </p:tavLst>
                                    </p:anim>
                                    <p:anim calcmode="lin" valueType="num">
                                      <p:cBhvr>
                                        <p:cTn id="69" dur="1000" fill="hold"/>
                                        <p:tgtEl>
                                          <p:spTgt spid="5"/>
                                        </p:tgtEl>
                                        <p:attrNameLst>
                                          <p:attrName>ppt_y</p:attrName>
                                        </p:attrNameLst>
                                      </p:cBhvr>
                                      <p:tavLst>
                                        <p:tav tm="0">
                                          <p:val>
                                            <p:strVal val="#ppt_y-.1"/>
                                          </p:val>
                                        </p:tav>
                                        <p:tav tm="100000">
                                          <p:val>
                                            <p:strVal val="#ppt_y"/>
                                          </p:val>
                                        </p:tav>
                                      </p:tavLst>
                                    </p:anim>
                                  </p:childTnLst>
                                </p:cTn>
                              </p:par>
                            </p:childTnLst>
                          </p:cTn>
                        </p:par>
                        <p:par>
                          <p:cTn id="70" fill="hold">
                            <p:stCondLst>
                              <p:cond delay="6500"/>
                            </p:stCondLst>
                            <p:childTnLst>
                              <p:par>
                                <p:cTn id="71" presetID="53"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 calcmode="lin" valueType="num">
                                      <p:cBhvr>
                                        <p:cTn id="73" dur="500" fill="hold"/>
                                        <p:tgtEl>
                                          <p:spTgt spid="87"/>
                                        </p:tgtEl>
                                        <p:attrNameLst>
                                          <p:attrName>ppt_w</p:attrName>
                                        </p:attrNameLst>
                                      </p:cBhvr>
                                      <p:tavLst>
                                        <p:tav tm="0">
                                          <p:val>
                                            <p:fltVal val="0"/>
                                          </p:val>
                                        </p:tav>
                                        <p:tav tm="100000">
                                          <p:val>
                                            <p:strVal val="#ppt_w"/>
                                          </p:val>
                                        </p:tav>
                                      </p:tavLst>
                                    </p:anim>
                                    <p:anim calcmode="lin" valueType="num">
                                      <p:cBhvr>
                                        <p:cTn id="74" dur="500" fill="hold"/>
                                        <p:tgtEl>
                                          <p:spTgt spid="87"/>
                                        </p:tgtEl>
                                        <p:attrNameLst>
                                          <p:attrName>ppt_h</p:attrName>
                                        </p:attrNameLst>
                                      </p:cBhvr>
                                      <p:tavLst>
                                        <p:tav tm="0">
                                          <p:val>
                                            <p:fltVal val="0"/>
                                          </p:val>
                                        </p:tav>
                                        <p:tav tm="100000">
                                          <p:val>
                                            <p:strVal val="#ppt_h"/>
                                          </p:val>
                                        </p:tav>
                                      </p:tavLst>
                                    </p:anim>
                                    <p:animEffect transition="in" filter="fade">
                                      <p:cBhvr>
                                        <p:cTn id="75" dur="500"/>
                                        <p:tgtEl>
                                          <p:spTgt spid="87"/>
                                        </p:tgtEl>
                                      </p:cBhvr>
                                    </p:animEffect>
                                  </p:childTnLst>
                                </p:cTn>
                              </p:par>
                            </p:childTnLst>
                          </p:cTn>
                        </p:par>
                        <p:par>
                          <p:cTn id="76" fill="hold">
                            <p:stCondLst>
                              <p:cond delay="7000"/>
                            </p:stCondLst>
                            <p:childTnLst>
                              <p:par>
                                <p:cTn id="77" presetID="53" presetClass="entr" presetSubtype="16" fill="hold" grpId="0" nodeType="afterEffect">
                                  <p:stCondLst>
                                    <p:cond delay="0"/>
                                  </p:stCondLst>
                                  <p:childTnLst>
                                    <p:set>
                                      <p:cBhvr>
                                        <p:cTn id="78" dur="1" fill="hold">
                                          <p:stCondLst>
                                            <p:cond delay="0"/>
                                          </p:stCondLst>
                                        </p:cTn>
                                        <p:tgtEl>
                                          <p:spTgt spid="76"/>
                                        </p:tgtEl>
                                        <p:attrNameLst>
                                          <p:attrName>style.visibility</p:attrName>
                                        </p:attrNameLst>
                                      </p:cBhvr>
                                      <p:to>
                                        <p:strVal val="visible"/>
                                      </p:to>
                                    </p:set>
                                    <p:anim calcmode="lin" valueType="num">
                                      <p:cBhvr>
                                        <p:cTn id="79" dur="500" fill="hold"/>
                                        <p:tgtEl>
                                          <p:spTgt spid="76"/>
                                        </p:tgtEl>
                                        <p:attrNameLst>
                                          <p:attrName>ppt_w</p:attrName>
                                        </p:attrNameLst>
                                      </p:cBhvr>
                                      <p:tavLst>
                                        <p:tav tm="0">
                                          <p:val>
                                            <p:fltVal val="0"/>
                                          </p:val>
                                        </p:tav>
                                        <p:tav tm="100000">
                                          <p:val>
                                            <p:strVal val="#ppt_w"/>
                                          </p:val>
                                        </p:tav>
                                      </p:tavLst>
                                    </p:anim>
                                    <p:anim calcmode="lin" valueType="num">
                                      <p:cBhvr>
                                        <p:cTn id="80" dur="500" fill="hold"/>
                                        <p:tgtEl>
                                          <p:spTgt spid="76"/>
                                        </p:tgtEl>
                                        <p:attrNameLst>
                                          <p:attrName>ppt_h</p:attrName>
                                        </p:attrNameLst>
                                      </p:cBhvr>
                                      <p:tavLst>
                                        <p:tav tm="0">
                                          <p:val>
                                            <p:fltVal val="0"/>
                                          </p:val>
                                        </p:tav>
                                        <p:tav tm="100000">
                                          <p:val>
                                            <p:strVal val="#ppt_h"/>
                                          </p:val>
                                        </p:tav>
                                      </p:tavLst>
                                    </p:anim>
                                    <p:animEffect transition="in" filter="fade">
                                      <p:cBhvr>
                                        <p:cTn id="81" dur="500"/>
                                        <p:tgtEl>
                                          <p:spTgt spid="76"/>
                                        </p:tgtEl>
                                      </p:cBhvr>
                                    </p:animEffect>
                                  </p:childTnLst>
                                </p:cTn>
                              </p:par>
                            </p:childTnLst>
                          </p:cTn>
                        </p:par>
                        <p:par>
                          <p:cTn id="82" fill="hold">
                            <p:stCondLst>
                              <p:cond delay="7500"/>
                            </p:stCondLst>
                            <p:childTnLst>
                              <p:par>
                                <p:cTn id="83" presetID="53" presetClass="entr" presetSubtype="16" fill="hold" grpId="0" nodeType="afterEffect">
                                  <p:stCondLst>
                                    <p:cond delay="0"/>
                                  </p:stCondLst>
                                  <p:childTnLst>
                                    <p:set>
                                      <p:cBhvr>
                                        <p:cTn id="84" dur="1" fill="hold">
                                          <p:stCondLst>
                                            <p:cond delay="0"/>
                                          </p:stCondLst>
                                        </p:cTn>
                                        <p:tgtEl>
                                          <p:spTgt spid="78"/>
                                        </p:tgtEl>
                                        <p:attrNameLst>
                                          <p:attrName>style.visibility</p:attrName>
                                        </p:attrNameLst>
                                      </p:cBhvr>
                                      <p:to>
                                        <p:strVal val="visible"/>
                                      </p:to>
                                    </p:set>
                                    <p:anim calcmode="lin" valueType="num">
                                      <p:cBhvr>
                                        <p:cTn id="85" dur="500" fill="hold"/>
                                        <p:tgtEl>
                                          <p:spTgt spid="78"/>
                                        </p:tgtEl>
                                        <p:attrNameLst>
                                          <p:attrName>ppt_w</p:attrName>
                                        </p:attrNameLst>
                                      </p:cBhvr>
                                      <p:tavLst>
                                        <p:tav tm="0">
                                          <p:val>
                                            <p:fltVal val="0"/>
                                          </p:val>
                                        </p:tav>
                                        <p:tav tm="100000">
                                          <p:val>
                                            <p:strVal val="#ppt_w"/>
                                          </p:val>
                                        </p:tav>
                                      </p:tavLst>
                                    </p:anim>
                                    <p:anim calcmode="lin" valueType="num">
                                      <p:cBhvr>
                                        <p:cTn id="86" dur="500" fill="hold"/>
                                        <p:tgtEl>
                                          <p:spTgt spid="78"/>
                                        </p:tgtEl>
                                        <p:attrNameLst>
                                          <p:attrName>ppt_h</p:attrName>
                                        </p:attrNameLst>
                                      </p:cBhvr>
                                      <p:tavLst>
                                        <p:tav tm="0">
                                          <p:val>
                                            <p:fltVal val="0"/>
                                          </p:val>
                                        </p:tav>
                                        <p:tav tm="100000">
                                          <p:val>
                                            <p:strVal val="#ppt_h"/>
                                          </p:val>
                                        </p:tav>
                                      </p:tavLst>
                                    </p:anim>
                                    <p:animEffect transition="in" filter="fade">
                                      <p:cBhvr>
                                        <p:cTn id="87" dur="500"/>
                                        <p:tgtEl>
                                          <p:spTgt spid="78"/>
                                        </p:tgtEl>
                                      </p:cBhvr>
                                    </p:animEffect>
                                  </p:childTnLst>
                                </p:cTn>
                              </p:par>
                            </p:childTnLst>
                          </p:cTn>
                        </p:par>
                        <p:par>
                          <p:cTn id="88" fill="hold">
                            <p:stCondLst>
                              <p:cond delay="8000"/>
                            </p:stCondLst>
                            <p:childTnLst>
                              <p:par>
                                <p:cTn id="89" presetID="47" presetClass="entr" presetSubtype="0" fill="hold" nodeType="after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fade">
                                      <p:cBhvr>
                                        <p:cTn id="91" dur="1000"/>
                                        <p:tgtEl>
                                          <p:spTgt spid="6"/>
                                        </p:tgtEl>
                                      </p:cBhvr>
                                    </p:animEffect>
                                    <p:anim calcmode="lin" valueType="num">
                                      <p:cBhvr>
                                        <p:cTn id="92" dur="1000" fill="hold"/>
                                        <p:tgtEl>
                                          <p:spTgt spid="6"/>
                                        </p:tgtEl>
                                        <p:attrNameLst>
                                          <p:attrName>ppt_x</p:attrName>
                                        </p:attrNameLst>
                                      </p:cBhvr>
                                      <p:tavLst>
                                        <p:tav tm="0">
                                          <p:val>
                                            <p:strVal val="#ppt_x"/>
                                          </p:val>
                                        </p:tav>
                                        <p:tav tm="100000">
                                          <p:val>
                                            <p:strVal val="#ppt_x"/>
                                          </p:val>
                                        </p:tav>
                                      </p:tavLst>
                                    </p:anim>
                                    <p:anim calcmode="lin" valueType="num">
                                      <p:cBhvr>
                                        <p:cTn id="93" dur="1000" fill="hold"/>
                                        <p:tgtEl>
                                          <p:spTgt spid="6"/>
                                        </p:tgtEl>
                                        <p:attrNameLst>
                                          <p:attrName>ppt_y</p:attrName>
                                        </p:attrNameLst>
                                      </p:cBhvr>
                                      <p:tavLst>
                                        <p:tav tm="0">
                                          <p:val>
                                            <p:strVal val="#ppt_y-.1"/>
                                          </p:val>
                                        </p:tav>
                                        <p:tav tm="100000">
                                          <p:val>
                                            <p:strVal val="#ppt_y"/>
                                          </p:val>
                                        </p:tav>
                                      </p:tavLst>
                                    </p:anim>
                                  </p:childTnLst>
                                </p:cTn>
                              </p:par>
                            </p:childTnLst>
                          </p:cTn>
                        </p:par>
                        <p:par>
                          <p:cTn id="94" fill="hold">
                            <p:stCondLst>
                              <p:cond delay="9000"/>
                            </p:stCondLst>
                            <p:childTnLst>
                              <p:par>
                                <p:cTn id="95" presetID="53"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 calcmode="lin" valueType="num">
                                      <p:cBhvr>
                                        <p:cTn id="97" dur="500" fill="hold"/>
                                        <p:tgtEl>
                                          <p:spTgt spid="89"/>
                                        </p:tgtEl>
                                        <p:attrNameLst>
                                          <p:attrName>ppt_w</p:attrName>
                                        </p:attrNameLst>
                                      </p:cBhvr>
                                      <p:tavLst>
                                        <p:tav tm="0">
                                          <p:val>
                                            <p:fltVal val="0"/>
                                          </p:val>
                                        </p:tav>
                                        <p:tav tm="100000">
                                          <p:val>
                                            <p:strVal val="#ppt_w"/>
                                          </p:val>
                                        </p:tav>
                                      </p:tavLst>
                                    </p:anim>
                                    <p:anim calcmode="lin" valueType="num">
                                      <p:cBhvr>
                                        <p:cTn id="98" dur="500" fill="hold"/>
                                        <p:tgtEl>
                                          <p:spTgt spid="89"/>
                                        </p:tgtEl>
                                        <p:attrNameLst>
                                          <p:attrName>ppt_h</p:attrName>
                                        </p:attrNameLst>
                                      </p:cBhvr>
                                      <p:tavLst>
                                        <p:tav tm="0">
                                          <p:val>
                                            <p:fltVal val="0"/>
                                          </p:val>
                                        </p:tav>
                                        <p:tav tm="100000">
                                          <p:val>
                                            <p:strVal val="#ppt_h"/>
                                          </p:val>
                                        </p:tav>
                                      </p:tavLst>
                                    </p:anim>
                                    <p:animEffect transition="in" filter="fade">
                                      <p:cBhvr>
                                        <p:cTn id="99" dur="500"/>
                                        <p:tgtEl>
                                          <p:spTgt spid="89"/>
                                        </p:tgtEl>
                                      </p:cBhvr>
                                    </p:animEffect>
                                  </p:childTnLst>
                                </p:cTn>
                              </p:par>
                            </p:childTnLst>
                          </p:cTn>
                        </p:par>
                        <p:par>
                          <p:cTn id="100" fill="hold">
                            <p:stCondLst>
                              <p:cond delay="9500"/>
                            </p:stCondLst>
                            <p:childTnLst>
                              <p:par>
                                <p:cTn id="101" presetID="53" presetClass="entr" presetSubtype="528" fill="hold" grpId="0" nodeType="afterEffect">
                                  <p:stCondLst>
                                    <p:cond delay="0"/>
                                  </p:stCondLst>
                                  <p:childTnLst>
                                    <p:set>
                                      <p:cBhvr>
                                        <p:cTn id="102" dur="1" fill="hold">
                                          <p:stCondLst>
                                            <p:cond delay="0"/>
                                          </p:stCondLst>
                                        </p:cTn>
                                        <p:tgtEl>
                                          <p:spTgt spid="68"/>
                                        </p:tgtEl>
                                        <p:attrNameLst>
                                          <p:attrName>style.visibility</p:attrName>
                                        </p:attrNameLst>
                                      </p:cBhvr>
                                      <p:to>
                                        <p:strVal val="visible"/>
                                      </p:to>
                                    </p:set>
                                    <p:anim calcmode="lin" valueType="num">
                                      <p:cBhvr>
                                        <p:cTn id="103" dur="500" fill="hold"/>
                                        <p:tgtEl>
                                          <p:spTgt spid="68"/>
                                        </p:tgtEl>
                                        <p:attrNameLst>
                                          <p:attrName>ppt_w</p:attrName>
                                        </p:attrNameLst>
                                      </p:cBhvr>
                                      <p:tavLst>
                                        <p:tav tm="0">
                                          <p:val>
                                            <p:fltVal val="0"/>
                                          </p:val>
                                        </p:tav>
                                        <p:tav tm="100000">
                                          <p:val>
                                            <p:strVal val="#ppt_w"/>
                                          </p:val>
                                        </p:tav>
                                      </p:tavLst>
                                    </p:anim>
                                    <p:anim calcmode="lin" valueType="num">
                                      <p:cBhvr>
                                        <p:cTn id="104" dur="500" fill="hold"/>
                                        <p:tgtEl>
                                          <p:spTgt spid="68"/>
                                        </p:tgtEl>
                                        <p:attrNameLst>
                                          <p:attrName>ppt_h</p:attrName>
                                        </p:attrNameLst>
                                      </p:cBhvr>
                                      <p:tavLst>
                                        <p:tav tm="0">
                                          <p:val>
                                            <p:fltVal val="0"/>
                                          </p:val>
                                        </p:tav>
                                        <p:tav tm="100000">
                                          <p:val>
                                            <p:strVal val="#ppt_h"/>
                                          </p:val>
                                        </p:tav>
                                      </p:tavLst>
                                    </p:anim>
                                    <p:animEffect transition="in" filter="fade">
                                      <p:cBhvr>
                                        <p:cTn id="105" dur="500"/>
                                        <p:tgtEl>
                                          <p:spTgt spid="68"/>
                                        </p:tgtEl>
                                      </p:cBhvr>
                                    </p:animEffect>
                                    <p:anim calcmode="lin" valueType="num">
                                      <p:cBhvr>
                                        <p:cTn id="106" dur="500" fill="hold"/>
                                        <p:tgtEl>
                                          <p:spTgt spid="68"/>
                                        </p:tgtEl>
                                        <p:attrNameLst>
                                          <p:attrName>ppt_x</p:attrName>
                                        </p:attrNameLst>
                                      </p:cBhvr>
                                      <p:tavLst>
                                        <p:tav tm="0">
                                          <p:val>
                                            <p:fltVal val="0.5"/>
                                          </p:val>
                                        </p:tav>
                                        <p:tav tm="100000">
                                          <p:val>
                                            <p:strVal val="#ppt_x"/>
                                          </p:val>
                                        </p:tav>
                                      </p:tavLst>
                                    </p:anim>
                                    <p:anim calcmode="lin" valueType="num">
                                      <p:cBhvr>
                                        <p:cTn id="107" dur="500" fill="hold"/>
                                        <p:tgtEl>
                                          <p:spTgt spid="68"/>
                                        </p:tgtEl>
                                        <p:attrNameLst>
                                          <p:attrName>ppt_y</p:attrName>
                                        </p:attrNameLst>
                                      </p:cBhvr>
                                      <p:tavLst>
                                        <p:tav tm="0">
                                          <p:val>
                                            <p:fltVal val="0.5"/>
                                          </p:val>
                                        </p:tav>
                                        <p:tav tm="100000">
                                          <p:val>
                                            <p:strVal val="#ppt_y"/>
                                          </p:val>
                                        </p:tav>
                                      </p:tavLst>
                                    </p:anim>
                                  </p:childTnLst>
                                </p:cTn>
                              </p:par>
                            </p:childTnLst>
                          </p:cTn>
                        </p:par>
                        <p:par>
                          <p:cTn id="108" fill="hold">
                            <p:stCondLst>
                              <p:cond delay="10000"/>
                            </p:stCondLst>
                            <p:childTnLst>
                              <p:par>
                                <p:cTn id="109" presetID="53" presetClass="entr" presetSubtype="528"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 calcmode="lin" valueType="num">
                                      <p:cBhvr>
                                        <p:cTn id="111" dur="500" fill="hold"/>
                                        <p:tgtEl>
                                          <p:spTgt spid="70"/>
                                        </p:tgtEl>
                                        <p:attrNameLst>
                                          <p:attrName>ppt_w</p:attrName>
                                        </p:attrNameLst>
                                      </p:cBhvr>
                                      <p:tavLst>
                                        <p:tav tm="0">
                                          <p:val>
                                            <p:fltVal val="0"/>
                                          </p:val>
                                        </p:tav>
                                        <p:tav tm="100000">
                                          <p:val>
                                            <p:strVal val="#ppt_w"/>
                                          </p:val>
                                        </p:tav>
                                      </p:tavLst>
                                    </p:anim>
                                    <p:anim calcmode="lin" valueType="num">
                                      <p:cBhvr>
                                        <p:cTn id="112" dur="500" fill="hold"/>
                                        <p:tgtEl>
                                          <p:spTgt spid="70"/>
                                        </p:tgtEl>
                                        <p:attrNameLst>
                                          <p:attrName>ppt_h</p:attrName>
                                        </p:attrNameLst>
                                      </p:cBhvr>
                                      <p:tavLst>
                                        <p:tav tm="0">
                                          <p:val>
                                            <p:fltVal val="0"/>
                                          </p:val>
                                        </p:tav>
                                        <p:tav tm="100000">
                                          <p:val>
                                            <p:strVal val="#ppt_h"/>
                                          </p:val>
                                        </p:tav>
                                      </p:tavLst>
                                    </p:anim>
                                    <p:animEffect transition="in" filter="fade">
                                      <p:cBhvr>
                                        <p:cTn id="113" dur="500"/>
                                        <p:tgtEl>
                                          <p:spTgt spid="70"/>
                                        </p:tgtEl>
                                      </p:cBhvr>
                                    </p:animEffect>
                                    <p:anim calcmode="lin" valueType="num">
                                      <p:cBhvr>
                                        <p:cTn id="114" dur="500" fill="hold"/>
                                        <p:tgtEl>
                                          <p:spTgt spid="70"/>
                                        </p:tgtEl>
                                        <p:attrNameLst>
                                          <p:attrName>ppt_x</p:attrName>
                                        </p:attrNameLst>
                                      </p:cBhvr>
                                      <p:tavLst>
                                        <p:tav tm="0">
                                          <p:val>
                                            <p:fltVal val="0.5"/>
                                          </p:val>
                                        </p:tav>
                                        <p:tav tm="100000">
                                          <p:val>
                                            <p:strVal val="#ppt_x"/>
                                          </p:val>
                                        </p:tav>
                                      </p:tavLst>
                                    </p:anim>
                                    <p:anim calcmode="lin" valueType="num">
                                      <p:cBhvr>
                                        <p:cTn id="115" dur="500" fill="hold"/>
                                        <p:tgtEl>
                                          <p:spTgt spid="70"/>
                                        </p:tgtEl>
                                        <p:attrNameLst>
                                          <p:attrName>ppt_y</p:attrName>
                                        </p:attrNameLst>
                                      </p:cBhvr>
                                      <p:tavLst>
                                        <p:tav tm="0">
                                          <p:val>
                                            <p:fltVal val="0.5"/>
                                          </p:val>
                                        </p:tav>
                                        <p:tav tm="100000">
                                          <p:val>
                                            <p:strVal val="#ppt_y"/>
                                          </p:val>
                                        </p:tav>
                                      </p:tavLst>
                                    </p:anim>
                                  </p:childTnLst>
                                </p:cTn>
                              </p:par>
                            </p:childTnLst>
                          </p:cTn>
                        </p:par>
                        <p:par>
                          <p:cTn id="116" fill="hold">
                            <p:stCondLst>
                              <p:cond delay="10500"/>
                            </p:stCondLst>
                            <p:childTnLst>
                              <p:par>
                                <p:cTn id="117" presetID="47" presetClass="entr" presetSubtype="0" fill="hold" nodeType="afterEffect">
                                  <p:stCondLst>
                                    <p:cond delay="0"/>
                                  </p:stCondLst>
                                  <p:childTnLst>
                                    <p:set>
                                      <p:cBhvr>
                                        <p:cTn id="118" dur="1" fill="hold">
                                          <p:stCondLst>
                                            <p:cond delay="0"/>
                                          </p:stCondLst>
                                        </p:cTn>
                                        <p:tgtEl>
                                          <p:spTgt spid="12"/>
                                        </p:tgtEl>
                                        <p:attrNameLst>
                                          <p:attrName>style.visibility</p:attrName>
                                        </p:attrNameLst>
                                      </p:cBhvr>
                                      <p:to>
                                        <p:strVal val="visible"/>
                                      </p:to>
                                    </p:set>
                                    <p:animEffect transition="in" filter="fade">
                                      <p:cBhvr>
                                        <p:cTn id="119" dur="1000"/>
                                        <p:tgtEl>
                                          <p:spTgt spid="12"/>
                                        </p:tgtEl>
                                      </p:cBhvr>
                                    </p:animEffect>
                                    <p:anim calcmode="lin" valueType="num">
                                      <p:cBhvr>
                                        <p:cTn id="120" dur="1000" fill="hold"/>
                                        <p:tgtEl>
                                          <p:spTgt spid="12"/>
                                        </p:tgtEl>
                                        <p:attrNameLst>
                                          <p:attrName>ppt_x</p:attrName>
                                        </p:attrNameLst>
                                      </p:cBhvr>
                                      <p:tavLst>
                                        <p:tav tm="0">
                                          <p:val>
                                            <p:strVal val="#ppt_x"/>
                                          </p:val>
                                        </p:tav>
                                        <p:tav tm="100000">
                                          <p:val>
                                            <p:strVal val="#ppt_x"/>
                                          </p:val>
                                        </p:tav>
                                      </p:tavLst>
                                    </p:anim>
                                    <p:anim calcmode="lin" valueType="num">
                                      <p:cBhvr>
                                        <p:cTn id="121" dur="1000" fill="hold"/>
                                        <p:tgtEl>
                                          <p:spTgt spid="12"/>
                                        </p:tgtEl>
                                        <p:attrNameLst>
                                          <p:attrName>ppt_y</p:attrName>
                                        </p:attrNameLst>
                                      </p:cBhvr>
                                      <p:tavLst>
                                        <p:tav tm="0">
                                          <p:val>
                                            <p:strVal val="#ppt_y-.1"/>
                                          </p:val>
                                        </p:tav>
                                        <p:tav tm="100000">
                                          <p:val>
                                            <p:strVal val="#ppt_y"/>
                                          </p:val>
                                        </p:tav>
                                      </p:tavLst>
                                    </p:anim>
                                  </p:childTnLst>
                                </p:cTn>
                              </p:par>
                            </p:childTnLst>
                          </p:cTn>
                        </p:par>
                        <p:par>
                          <p:cTn id="122" fill="hold">
                            <p:stCondLst>
                              <p:cond delay="11500"/>
                            </p:stCondLst>
                            <p:childTnLst>
                              <p:par>
                                <p:cTn id="123" presetID="53" presetClass="entr" presetSubtype="16" fill="hold" grpId="0" nodeType="afterEffect">
                                  <p:stCondLst>
                                    <p:cond delay="0"/>
                                  </p:stCondLst>
                                  <p:childTnLst>
                                    <p:set>
                                      <p:cBhvr>
                                        <p:cTn id="124" dur="1" fill="hold">
                                          <p:stCondLst>
                                            <p:cond delay="0"/>
                                          </p:stCondLst>
                                        </p:cTn>
                                        <p:tgtEl>
                                          <p:spTgt spid="91"/>
                                        </p:tgtEl>
                                        <p:attrNameLst>
                                          <p:attrName>style.visibility</p:attrName>
                                        </p:attrNameLst>
                                      </p:cBhvr>
                                      <p:to>
                                        <p:strVal val="visible"/>
                                      </p:to>
                                    </p:set>
                                    <p:anim calcmode="lin" valueType="num">
                                      <p:cBhvr>
                                        <p:cTn id="125" dur="500" fill="hold"/>
                                        <p:tgtEl>
                                          <p:spTgt spid="91"/>
                                        </p:tgtEl>
                                        <p:attrNameLst>
                                          <p:attrName>ppt_w</p:attrName>
                                        </p:attrNameLst>
                                      </p:cBhvr>
                                      <p:tavLst>
                                        <p:tav tm="0">
                                          <p:val>
                                            <p:fltVal val="0"/>
                                          </p:val>
                                        </p:tav>
                                        <p:tav tm="100000">
                                          <p:val>
                                            <p:strVal val="#ppt_w"/>
                                          </p:val>
                                        </p:tav>
                                      </p:tavLst>
                                    </p:anim>
                                    <p:anim calcmode="lin" valueType="num">
                                      <p:cBhvr>
                                        <p:cTn id="126" dur="500" fill="hold"/>
                                        <p:tgtEl>
                                          <p:spTgt spid="91"/>
                                        </p:tgtEl>
                                        <p:attrNameLst>
                                          <p:attrName>ppt_h</p:attrName>
                                        </p:attrNameLst>
                                      </p:cBhvr>
                                      <p:tavLst>
                                        <p:tav tm="0">
                                          <p:val>
                                            <p:fltVal val="0"/>
                                          </p:val>
                                        </p:tav>
                                        <p:tav tm="100000">
                                          <p:val>
                                            <p:strVal val="#ppt_h"/>
                                          </p:val>
                                        </p:tav>
                                      </p:tavLst>
                                    </p:anim>
                                    <p:animEffect transition="in" filter="fade">
                                      <p:cBhvr>
                                        <p:cTn id="127" dur="500"/>
                                        <p:tgtEl>
                                          <p:spTgt spid="91"/>
                                        </p:tgtEl>
                                      </p:cBhvr>
                                    </p:animEffect>
                                  </p:childTnLst>
                                </p:cTn>
                              </p:par>
                            </p:childTnLst>
                          </p:cTn>
                        </p:par>
                        <p:par>
                          <p:cTn id="128" fill="hold">
                            <p:stCondLst>
                              <p:cond delay="12000"/>
                            </p:stCondLst>
                            <p:childTnLst>
                              <p:par>
                                <p:cTn id="129" presetID="53" presetClass="entr" presetSubtype="528" fill="hold" grpId="0" nodeType="afterEffect">
                                  <p:stCondLst>
                                    <p:cond delay="0"/>
                                  </p:stCondLst>
                                  <p:childTnLst>
                                    <p:set>
                                      <p:cBhvr>
                                        <p:cTn id="130" dur="1" fill="hold">
                                          <p:stCondLst>
                                            <p:cond delay="0"/>
                                          </p:stCondLst>
                                        </p:cTn>
                                        <p:tgtEl>
                                          <p:spTgt spid="60"/>
                                        </p:tgtEl>
                                        <p:attrNameLst>
                                          <p:attrName>style.visibility</p:attrName>
                                        </p:attrNameLst>
                                      </p:cBhvr>
                                      <p:to>
                                        <p:strVal val="visible"/>
                                      </p:to>
                                    </p:set>
                                    <p:anim calcmode="lin" valueType="num">
                                      <p:cBhvr>
                                        <p:cTn id="131" dur="500" fill="hold"/>
                                        <p:tgtEl>
                                          <p:spTgt spid="60"/>
                                        </p:tgtEl>
                                        <p:attrNameLst>
                                          <p:attrName>ppt_w</p:attrName>
                                        </p:attrNameLst>
                                      </p:cBhvr>
                                      <p:tavLst>
                                        <p:tav tm="0">
                                          <p:val>
                                            <p:fltVal val="0"/>
                                          </p:val>
                                        </p:tav>
                                        <p:tav tm="100000">
                                          <p:val>
                                            <p:strVal val="#ppt_w"/>
                                          </p:val>
                                        </p:tav>
                                      </p:tavLst>
                                    </p:anim>
                                    <p:anim calcmode="lin" valueType="num">
                                      <p:cBhvr>
                                        <p:cTn id="132" dur="500" fill="hold"/>
                                        <p:tgtEl>
                                          <p:spTgt spid="60"/>
                                        </p:tgtEl>
                                        <p:attrNameLst>
                                          <p:attrName>ppt_h</p:attrName>
                                        </p:attrNameLst>
                                      </p:cBhvr>
                                      <p:tavLst>
                                        <p:tav tm="0">
                                          <p:val>
                                            <p:fltVal val="0"/>
                                          </p:val>
                                        </p:tav>
                                        <p:tav tm="100000">
                                          <p:val>
                                            <p:strVal val="#ppt_h"/>
                                          </p:val>
                                        </p:tav>
                                      </p:tavLst>
                                    </p:anim>
                                    <p:animEffect transition="in" filter="fade">
                                      <p:cBhvr>
                                        <p:cTn id="133" dur="500"/>
                                        <p:tgtEl>
                                          <p:spTgt spid="60"/>
                                        </p:tgtEl>
                                      </p:cBhvr>
                                    </p:animEffect>
                                    <p:anim calcmode="lin" valueType="num">
                                      <p:cBhvr>
                                        <p:cTn id="134" dur="500" fill="hold"/>
                                        <p:tgtEl>
                                          <p:spTgt spid="60"/>
                                        </p:tgtEl>
                                        <p:attrNameLst>
                                          <p:attrName>ppt_x</p:attrName>
                                        </p:attrNameLst>
                                      </p:cBhvr>
                                      <p:tavLst>
                                        <p:tav tm="0">
                                          <p:val>
                                            <p:fltVal val="0.5"/>
                                          </p:val>
                                        </p:tav>
                                        <p:tav tm="100000">
                                          <p:val>
                                            <p:strVal val="#ppt_x"/>
                                          </p:val>
                                        </p:tav>
                                      </p:tavLst>
                                    </p:anim>
                                    <p:anim calcmode="lin" valueType="num">
                                      <p:cBhvr>
                                        <p:cTn id="135" dur="500" fill="hold"/>
                                        <p:tgtEl>
                                          <p:spTgt spid="60"/>
                                        </p:tgtEl>
                                        <p:attrNameLst>
                                          <p:attrName>ppt_y</p:attrName>
                                        </p:attrNameLst>
                                      </p:cBhvr>
                                      <p:tavLst>
                                        <p:tav tm="0">
                                          <p:val>
                                            <p:fltVal val="0.5"/>
                                          </p:val>
                                        </p:tav>
                                        <p:tav tm="100000">
                                          <p:val>
                                            <p:strVal val="#ppt_y"/>
                                          </p:val>
                                        </p:tav>
                                      </p:tavLst>
                                    </p:anim>
                                  </p:childTnLst>
                                </p:cTn>
                              </p:par>
                            </p:childTnLst>
                          </p:cTn>
                        </p:par>
                        <p:par>
                          <p:cTn id="136" fill="hold">
                            <p:stCondLst>
                              <p:cond delay="12500"/>
                            </p:stCondLst>
                            <p:childTnLst>
                              <p:par>
                                <p:cTn id="137" presetID="53" presetClass="entr" presetSubtype="528" fill="hold" grpId="0" nodeType="afterEffect">
                                  <p:stCondLst>
                                    <p:cond delay="0"/>
                                  </p:stCondLst>
                                  <p:childTnLst>
                                    <p:set>
                                      <p:cBhvr>
                                        <p:cTn id="138" dur="1" fill="hold">
                                          <p:stCondLst>
                                            <p:cond delay="0"/>
                                          </p:stCondLst>
                                        </p:cTn>
                                        <p:tgtEl>
                                          <p:spTgt spid="62"/>
                                        </p:tgtEl>
                                        <p:attrNameLst>
                                          <p:attrName>style.visibility</p:attrName>
                                        </p:attrNameLst>
                                      </p:cBhvr>
                                      <p:to>
                                        <p:strVal val="visible"/>
                                      </p:to>
                                    </p:set>
                                    <p:anim calcmode="lin" valueType="num">
                                      <p:cBhvr>
                                        <p:cTn id="139" dur="500" fill="hold"/>
                                        <p:tgtEl>
                                          <p:spTgt spid="62"/>
                                        </p:tgtEl>
                                        <p:attrNameLst>
                                          <p:attrName>ppt_w</p:attrName>
                                        </p:attrNameLst>
                                      </p:cBhvr>
                                      <p:tavLst>
                                        <p:tav tm="0">
                                          <p:val>
                                            <p:fltVal val="0"/>
                                          </p:val>
                                        </p:tav>
                                        <p:tav tm="100000">
                                          <p:val>
                                            <p:strVal val="#ppt_w"/>
                                          </p:val>
                                        </p:tav>
                                      </p:tavLst>
                                    </p:anim>
                                    <p:anim calcmode="lin" valueType="num">
                                      <p:cBhvr>
                                        <p:cTn id="140" dur="500" fill="hold"/>
                                        <p:tgtEl>
                                          <p:spTgt spid="62"/>
                                        </p:tgtEl>
                                        <p:attrNameLst>
                                          <p:attrName>ppt_h</p:attrName>
                                        </p:attrNameLst>
                                      </p:cBhvr>
                                      <p:tavLst>
                                        <p:tav tm="0">
                                          <p:val>
                                            <p:fltVal val="0"/>
                                          </p:val>
                                        </p:tav>
                                        <p:tav tm="100000">
                                          <p:val>
                                            <p:strVal val="#ppt_h"/>
                                          </p:val>
                                        </p:tav>
                                      </p:tavLst>
                                    </p:anim>
                                    <p:animEffect transition="in" filter="fade">
                                      <p:cBhvr>
                                        <p:cTn id="141" dur="500"/>
                                        <p:tgtEl>
                                          <p:spTgt spid="62"/>
                                        </p:tgtEl>
                                      </p:cBhvr>
                                    </p:animEffect>
                                    <p:anim calcmode="lin" valueType="num">
                                      <p:cBhvr>
                                        <p:cTn id="142" dur="500" fill="hold"/>
                                        <p:tgtEl>
                                          <p:spTgt spid="62"/>
                                        </p:tgtEl>
                                        <p:attrNameLst>
                                          <p:attrName>ppt_x</p:attrName>
                                        </p:attrNameLst>
                                      </p:cBhvr>
                                      <p:tavLst>
                                        <p:tav tm="0">
                                          <p:val>
                                            <p:fltVal val="0.5"/>
                                          </p:val>
                                        </p:tav>
                                        <p:tav tm="100000">
                                          <p:val>
                                            <p:strVal val="#ppt_x"/>
                                          </p:val>
                                        </p:tav>
                                      </p:tavLst>
                                    </p:anim>
                                    <p:anim calcmode="lin" valueType="num">
                                      <p:cBhvr>
                                        <p:cTn id="143" dur="500" fill="hold"/>
                                        <p:tgtEl>
                                          <p:spTgt spid="6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p:bldP spid="68" grpId="0" animBg="1"/>
      <p:bldP spid="70" grpId="0"/>
      <p:bldP spid="76" grpId="0" animBg="1"/>
      <p:bldP spid="78" grpId="0"/>
      <p:bldP spid="79" grpId="0" animBg="1"/>
      <p:bldP spid="80" grpId="0"/>
      <p:bldP spid="81" grpId="0" animBg="1"/>
      <p:bldP spid="82" grpId="0"/>
      <p:bldP spid="2" grpId="0"/>
      <p:bldP spid="86" grpId="0"/>
      <p:bldP spid="87" grpId="0"/>
      <p:bldP spid="89"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1339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293</cp:revision>
  <dcterms:created xsi:type="dcterms:W3CDTF">2016-09-28T22:08:47Z</dcterms:created>
  <dcterms:modified xsi:type="dcterms:W3CDTF">2016-10-10T16:11:21Z</dcterms:modified>
</cp:coreProperties>
</file>