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101601"/>
            <a:ext cx="2517422" cy="5271911"/>
          </a:xfrm>
          <a:prstGeom prst="rect">
            <a:avLst/>
          </a:prstGeom>
          <a:blipFill>
            <a:blip r:embed="rId2"/>
            <a:stretch>
              <a:fillRect/>
            </a:stretch>
          </a:blipFill>
          <a:ln w="6350">
            <a:solidFill>
              <a:srgbClr val="FF2B2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3690" y="1488266"/>
            <a:ext cx="2517422" cy="5271911"/>
          </a:xfrm>
          <a:prstGeom prst="rect">
            <a:avLst/>
          </a:prstGeom>
          <a:blipFill>
            <a:blip r:embed="rId3"/>
            <a:stretch>
              <a:fillRect/>
            </a:stretch>
          </a:blipFill>
          <a:ln w="6350">
            <a:solidFill>
              <a:srgbClr val="85C40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50935" y="101601"/>
            <a:ext cx="2517422" cy="5271911"/>
          </a:xfrm>
          <a:prstGeom prst="rect">
            <a:avLst/>
          </a:prstGeom>
          <a:blipFill>
            <a:blip r:embed="rId4"/>
            <a:stretch>
              <a:fillRect/>
            </a:stretch>
          </a:blipFill>
          <a:ln w="6350">
            <a:solidFill>
              <a:srgbClr val="3EB8C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7645" y="1028343"/>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chemeClr val="bg2">
                    <a:lumMod val="50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2" name="TextBox 11"/>
          <p:cNvSpPr txBox="1"/>
          <p:nvPr/>
        </p:nvSpPr>
        <p:spPr>
          <a:xfrm>
            <a:off x="8387645" y="3112174"/>
            <a:ext cx="3556000" cy="2031325"/>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4" name="TextBox 13"/>
          <p:cNvSpPr txBox="1"/>
          <p:nvPr/>
        </p:nvSpPr>
        <p:spPr>
          <a:xfrm>
            <a:off x="5319722" y="5512831"/>
            <a:ext cx="5732099" cy="738664"/>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8" name="Picture 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895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1269</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2016-10-08T22:54:07Z</dcterms:modified>
</cp:coreProperties>
</file>