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1" y="101601"/>
            <a:ext cx="2517422" cy="5271911"/>
          </a:xfrm>
          <a:prstGeom prst="rect">
            <a:avLst/>
          </a:prstGeom>
          <a:blipFill>
            <a:blip r:embed="rId2"/>
            <a:stretch>
              <a:fillRect/>
            </a:stretch>
          </a:blipFill>
          <a:ln w="6350">
            <a:solidFill>
              <a:srgbClr val="FF2B2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703690" y="1488266"/>
            <a:ext cx="2517422" cy="5271911"/>
          </a:xfrm>
          <a:prstGeom prst="rect">
            <a:avLst/>
          </a:prstGeom>
          <a:blipFill>
            <a:blip r:embed="rId3"/>
            <a:stretch>
              <a:fillRect/>
            </a:stretch>
          </a:blipFill>
          <a:ln w="6350">
            <a:solidFill>
              <a:srgbClr val="85C40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50935" y="101601"/>
            <a:ext cx="2517422" cy="5271911"/>
          </a:xfrm>
          <a:prstGeom prst="rect">
            <a:avLst/>
          </a:prstGeom>
          <a:blipFill>
            <a:blip r:embed="rId4"/>
            <a:stretch>
              <a:fillRect/>
            </a:stretch>
          </a:blipFill>
          <a:ln w="6350">
            <a:solidFill>
              <a:srgbClr val="3EB8C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387645" y="1028343"/>
            <a:ext cx="2958025" cy="2400657"/>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chemeClr val="bg2">
                    <a:lumMod val="50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2" name="TextBox 11"/>
          <p:cNvSpPr txBox="1"/>
          <p:nvPr/>
        </p:nvSpPr>
        <p:spPr>
          <a:xfrm>
            <a:off x="8387645" y="3112174"/>
            <a:ext cx="3556000" cy="2031325"/>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14" name="TextBox 13"/>
          <p:cNvSpPr txBox="1"/>
          <p:nvPr/>
        </p:nvSpPr>
        <p:spPr>
          <a:xfrm>
            <a:off x="5319722" y="5512831"/>
            <a:ext cx="5732099" cy="738664"/>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8" name="Picture 7">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8957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1"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1000"/>
                                        <p:tgtEl>
                                          <p:spTgt spid="12"/>
                                        </p:tgtEl>
                                      </p:cBhvr>
                                    </p:animEffect>
                                  </p:childTnLst>
                                </p:cTn>
                              </p:par>
                            </p:childTnLst>
                          </p:cTn>
                        </p:par>
                        <p:par>
                          <p:cTn id="27" fill="hold">
                            <p:stCondLst>
                              <p:cond delay="3250"/>
                            </p:stCondLst>
                            <p:childTnLst>
                              <p:par>
                                <p:cTn id="28" presetID="22" presetClass="entr" presetSubtype="1"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p:bldP spid="12"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1269</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2016-10-08T22:54:07Z</dcterms:modified>
</cp:coreProperties>
</file>