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FF2B2A">
              <a:alpha val="80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3EB8CD">
              <a:alpha val="8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8710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1286</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2016-10-08T22:53:19Z</dcterms:modified>
</cp:coreProperties>
</file>