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94"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4" d="100"/>
          <a:sy n="104" d="100"/>
        </p:scale>
        <p:origin x="228" y="90"/>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10/8/2016</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7_empty_plank">
    <p:spTree>
      <p:nvGrpSpPr>
        <p:cNvPr id="1" name=""/>
        <p:cNvGrpSpPr/>
        <p:nvPr/>
      </p:nvGrpSpPr>
      <p:grpSpPr>
        <a:xfrm>
          <a:off x="0" y="0"/>
          <a:ext cx="0" cy="0"/>
          <a:chOff x="0" y="0"/>
          <a:chExt cx="0" cy="0"/>
        </a:xfrm>
      </p:grpSpPr>
      <p:sp>
        <p:nvSpPr>
          <p:cNvPr id="29" name="Title 1"/>
          <p:cNvSpPr>
            <a:spLocks noGrp="1"/>
          </p:cNvSpPr>
          <p:nvPr>
            <p:ph type="title" hasCustomPrompt="1"/>
          </p:nvPr>
        </p:nvSpPr>
        <p:spPr>
          <a:xfrm>
            <a:off x="2921000" y="266700"/>
            <a:ext cx="6350000" cy="558843"/>
          </a:xfrm>
          <a:prstGeom prst="rect">
            <a:avLst/>
          </a:prstGeom>
        </p:spPr>
        <p:txBody>
          <a:bodyPr wrap="none" lIns="0" tIns="0" rIns="0" bIns="0" anchor="ctr">
            <a:noAutofit/>
          </a:bodyPr>
          <a:lstStyle>
            <a:lvl1pPr algn="ctr">
              <a:defRPr sz="3733" b="1" i="0" baseline="0">
                <a:solidFill>
                  <a:schemeClr val="tx1">
                    <a:lumMod val="50000"/>
                    <a:lumOff val="50000"/>
                  </a:schemeClr>
                </a:solidFill>
                <a:latin typeface="+mn-lt"/>
              </a:defRPr>
            </a:lvl1pPr>
          </a:lstStyle>
          <a:p>
            <a:r>
              <a:rPr lang="en-US" dirty="0"/>
              <a:t>Click To Edit Master Title Style</a:t>
            </a:r>
          </a:p>
        </p:txBody>
      </p:sp>
      <p:sp>
        <p:nvSpPr>
          <p:cNvPr id="30" name="Text Placeholder 3"/>
          <p:cNvSpPr>
            <a:spLocks noGrp="1"/>
          </p:cNvSpPr>
          <p:nvPr>
            <p:ph type="body" sz="half" idx="2" hasCustomPrompt="1"/>
          </p:nvPr>
        </p:nvSpPr>
        <p:spPr>
          <a:xfrm>
            <a:off x="4362451" y="837239"/>
            <a:ext cx="3467100" cy="267661"/>
          </a:xfrm>
          <a:prstGeom prst="rect">
            <a:avLst/>
          </a:prstGeom>
        </p:spPr>
        <p:txBody>
          <a:bodyPr wrap="square" lIns="0" tIns="0" rIns="0" bIns="0" anchor="ctr">
            <a:noAutofit/>
          </a:bodyPr>
          <a:lstStyle>
            <a:lvl1pPr marL="0" indent="0" algn="ctr">
              <a:buNone/>
              <a:defRPr sz="2133" b="1" i="0" baseline="0">
                <a:solidFill>
                  <a:schemeClr val="tx1">
                    <a:lumMod val="50000"/>
                    <a:lumOff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6704184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10/8/2016</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10/8/2016</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10/8/2016</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10/8/2016</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10/8/2016</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hyperlink" Target="http://slides.sage-fox.com/" TargetMode="Externa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10/8/2016</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pic>
        <p:nvPicPr>
          <p:cNvPr id="8" name="Picture 7">
            <a:hlinkClick r:id="rId15"/>
          </p:cNvPr>
          <p:cNvPicPr>
            <a:picLocks noChangeAspect="1"/>
          </p:cNvPicPr>
          <p:nvPr userDrawn="1"/>
        </p:nvPicPr>
        <p:blipFill>
          <a:blip r:embed="rId16"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slides.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1" name="Freeform 110"/>
          <p:cNvSpPr>
            <a:spLocks/>
          </p:cNvSpPr>
          <p:nvPr/>
        </p:nvSpPr>
        <p:spPr bwMode="auto">
          <a:xfrm>
            <a:off x="2725850" y="3025442"/>
            <a:ext cx="200759" cy="152040"/>
          </a:xfrm>
          <a:custGeom>
            <a:avLst/>
            <a:gdLst>
              <a:gd name="connsiteX0" fmla="*/ 135467 w 200759"/>
              <a:gd name="connsiteY0" fmla="*/ 0 h 152040"/>
              <a:gd name="connsiteX1" fmla="*/ 135467 w 200759"/>
              <a:gd name="connsiteY1" fmla="*/ 46889 h 152040"/>
              <a:gd name="connsiteX2" fmla="*/ 200691 w 200759"/>
              <a:gd name="connsiteY2" fmla="*/ 69132 h 152040"/>
              <a:gd name="connsiteX3" fmla="*/ 135467 w 200759"/>
              <a:gd name="connsiteY3" fmla="*/ 131819 h 152040"/>
              <a:gd name="connsiteX4" fmla="*/ 0 w 200759"/>
              <a:gd name="connsiteY4" fmla="*/ 152040 h 152040"/>
              <a:gd name="connsiteX5" fmla="*/ 0 w 200759"/>
              <a:gd name="connsiteY5" fmla="*/ 47561 h 152040"/>
              <a:gd name="connsiteX6" fmla="*/ 0 w 200759"/>
              <a:gd name="connsiteY6" fmla="*/ 23140 h 15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52040">
                <a:moveTo>
                  <a:pt x="135467" y="0"/>
                </a:moveTo>
                <a:lnTo>
                  <a:pt x="135467" y="46889"/>
                </a:lnTo>
                <a:cubicBezTo>
                  <a:pt x="135467" y="46889"/>
                  <a:pt x="198183" y="30712"/>
                  <a:pt x="200691" y="69132"/>
                </a:cubicBezTo>
                <a:cubicBezTo>
                  <a:pt x="203200" y="121708"/>
                  <a:pt x="135467" y="131819"/>
                  <a:pt x="135467" y="131819"/>
                </a:cubicBezTo>
                <a:cubicBezTo>
                  <a:pt x="135467" y="131819"/>
                  <a:pt x="135467" y="131819"/>
                  <a:pt x="0" y="152040"/>
                </a:cubicBezTo>
                <a:cubicBezTo>
                  <a:pt x="0" y="152040"/>
                  <a:pt x="0" y="152040"/>
                  <a:pt x="0" y="47561"/>
                </a:cubicBezTo>
                <a:lnTo>
                  <a:pt x="0" y="23140"/>
                </a:lnTo>
                <a:close/>
              </a:path>
            </a:pathLst>
          </a:custGeom>
          <a:solidFill>
            <a:srgbClr val="E10D0C"/>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14" name="Freeform 113"/>
          <p:cNvSpPr>
            <a:spLocks/>
          </p:cNvSpPr>
          <p:nvPr/>
        </p:nvSpPr>
        <p:spPr bwMode="auto">
          <a:xfrm>
            <a:off x="2725850" y="5294524"/>
            <a:ext cx="200759" cy="149759"/>
          </a:xfrm>
          <a:custGeom>
            <a:avLst/>
            <a:gdLst>
              <a:gd name="connsiteX0" fmla="*/ 135467 w 200759"/>
              <a:gd name="connsiteY0" fmla="*/ 0 h 149759"/>
              <a:gd name="connsiteX1" fmla="*/ 135467 w 200759"/>
              <a:gd name="connsiteY1" fmla="*/ 44734 h 149759"/>
              <a:gd name="connsiteX2" fmla="*/ 200691 w 200759"/>
              <a:gd name="connsiteY2" fmla="*/ 66951 h 149759"/>
              <a:gd name="connsiteX3" fmla="*/ 135467 w 200759"/>
              <a:gd name="connsiteY3" fmla="*/ 129562 h 149759"/>
              <a:gd name="connsiteX4" fmla="*/ 0 w 200759"/>
              <a:gd name="connsiteY4" fmla="*/ 149759 h 149759"/>
              <a:gd name="connsiteX5" fmla="*/ 0 w 200759"/>
              <a:gd name="connsiteY5" fmla="*/ 46659 h 149759"/>
              <a:gd name="connsiteX6" fmla="*/ 0 w 200759"/>
              <a:gd name="connsiteY6" fmla="*/ 22157 h 14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9759">
                <a:moveTo>
                  <a:pt x="135467" y="0"/>
                </a:moveTo>
                <a:lnTo>
                  <a:pt x="135467" y="44734"/>
                </a:lnTo>
                <a:cubicBezTo>
                  <a:pt x="135467" y="44734"/>
                  <a:pt x="198183" y="28576"/>
                  <a:pt x="200691" y="66951"/>
                </a:cubicBezTo>
                <a:cubicBezTo>
                  <a:pt x="203200" y="119463"/>
                  <a:pt x="135467" y="129562"/>
                  <a:pt x="135467" y="129562"/>
                </a:cubicBezTo>
                <a:cubicBezTo>
                  <a:pt x="135467" y="129562"/>
                  <a:pt x="135467" y="129562"/>
                  <a:pt x="0" y="149759"/>
                </a:cubicBezTo>
                <a:cubicBezTo>
                  <a:pt x="0" y="149759"/>
                  <a:pt x="0" y="149759"/>
                  <a:pt x="0" y="46659"/>
                </a:cubicBezTo>
                <a:lnTo>
                  <a:pt x="0" y="22157"/>
                </a:lnTo>
                <a:close/>
              </a:path>
            </a:pathLst>
          </a:custGeom>
          <a:solidFill>
            <a:srgbClr val="E10D0C"/>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15" name="Freeform 114"/>
          <p:cNvSpPr>
            <a:spLocks/>
          </p:cNvSpPr>
          <p:nvPr/>
        </p:nvSpPr>
        <p:spPr bwMode="auto">
          <a:xfrm>
            <a:off x="2725850" y="5643639"/>
            <a:ext cx="200759" cy="147777"/>
          </a:xfrm>
          <a:custGeom>
            <a:avLst/>
            <a:gdLst>
              <a:gd name="connsiteX0" fmla="*/ 135467 w 200759"/>
              <a:gd name="connsiteY0" fmla="*/ 0 h 147777"/>
              <a:gd name="connsiteX1" fmla="*/ 135467 w 200759"/>
              <a:gd name="connsiteY1" fmla="*/ 42752 h 147777"/>
              <a:gd name="connsiteX2" fmla="*/ 200691 w 200759"/>
              <a:gd name="connsiteY2" fmla="*/ 64969 h 147777"/>
              <a:gd name="connsiteX3" fmla="*/ 135467 w 200759"/>
              <a:gd name="connsiteY3" fmla="*/ 127580 h 147777"/>
              <a:gd name="connsiteX4" fmla="*/ 0 w 200759"/>
              <a:gd name="connsiteY4" fmla="*/ 147777 h 147777"/>
              <a:gd name="connsiteX5" fmla="*/ 0 w 200759"/>
              <a:gd name="connsiteY5" fmla="*/ 44677 h 147777"/>
              <a:gd name="connsiteX6" fmla="*/ 0 w 200759"/>
              <a:gd name="connsiteY6" fmla="*/ 24626 h 147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7777">
                <a:moveTo>
                  <a:pt x="135467" y="0"/>
                </a:moveTo>
                <a:lnTo>
                  <a:pt x="135467" y="42752"/>
                </a:lnTo>
                <a:cubicBezTo>
                  <a:pt x="135467" y="42752"/>
                  <a:pt x="198183" y="26594"/>
                  <a:pt x="200691" y="64969"/>
                </a:cubicBezTo>
                <a:cubicBezTo>
                  <a:pt x="203200" y="117481"/>
                  <a:pt x="135467" y="127580"/>
                  <a:pt x="135467" y="127580"/>
                </a:cubicBezTo>
                <a:cubicBezTo>
                  <a:pt x="135467" y="127580"/>
                  <a:pt x="135467" y="127580"/>
                  <a:pt x="0" y="147777"/>
                </a:cubicBezTo>
                <a:cubicBezTo>
                  <a:pt x="0" y="147777"/>
                  <a:pt x="0" y="147777"/>
                  <a:pt x="0" y="44677"/>
                </a:cubicBezTo>
                <a:lnTo>
                  <a:pt x="0" y="24626"/>
                </a:lnTo>
                <a:close/>
              </a:path>
            </a:pathLst>
          </a:custGeom>
          <a:solidFill>
            <a:srgbClr val="E10D0C"/>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grpSp>
        <p:nvGrpSpPr>
          <p:cNvPr id="106" name="Group 105"/>
          <p:cNvGrpSpPr/>
          <p:nvPr/>
        </p:nvGrpSpPr>
        <p:grpSpPr>
          <a:xfrm>
            <a:off x="3341511" y="258228"/>
            <a:ext cx="5508978" cy="954108"/>
            <a:chOff x="3341511" y="258228"/>
            <a:chExt cx="5508978" cy="954108"/>
          </a:xfrm>
        </p:grpSpPr>
        <p:sp>
          <p:nvSpPr>
            <p:cNvPr id="107" name="TextBox 106"/>
            <p:cNvSpPr txBox="1"/>
            <p:nvPr/>
          </p:nvSpPr>
          <p:spPr>
            <a:xfrm>
              <a:off x="3341511" y="258228"/>
              <a:ext cx="5508978" cy="769441"/>
            </a:xfrm>
            <a:prstGeom prst="rect">
              <a:avLst/>
            </a:prstGeom>
            <a:noFill/>
          </p:spPr>
          <p:txBody>
            <a:bodyPr wrap="square" rtlCol="0">
              <a:spAutoFit/>
            </a:bodyPr>
            <a:lstStyle/>
            <a:p>
              <a:pPr algn="ctr"/>
              <a:r>
                <a:rPr lang="en-US" sz="4400" b="1" dirty="0">
                  <a:solidFill>
                    <a:srgbClr val="56595E"/>
                  </a:solidFill>
                  <a:latin typeface="Candara" panose="020E0502030303020204" pitchFamily="34" charset="0"/>
                </a:rPr>
                <a:t>TITLE GOES HERE</a:t>
              </a:r>
            </a:p>
          </p:txBody>
        </p:sp>
        <p:sp>
          <p:nvSpPr>
            <p:cNvPr id="108" name="TextBox 107"/>
            <p:cNvSpPr txBox="1"/>
            <p:nvPr/>
          </p:nvSpPr>
          <p:spPr>
            <a:xfrm>
              <a:off x="4030132" y="843004"/>
              <a:ext cx="4143023" cy="369332"/>
            </a:xfrm>
            <a:prstGeom prst="rect">
              <a:avLst/>
            </a:prstGeom>
            <a:noFill/>
          </p:spPr>
          <p:txBody>
            <a:bodyPr wrap="square" rtlCol="0">
              <a:spAutoFit/>
            </a:bodyPr>
            <a:lstStyle/>
            <a:p>
              <a:pPr algn="ctr"/>
              <a:r>
                <a:rPr lang="en-US" dirty="0">
                  <a:solidFill>
                    <a:schemeClr val="bg2">
                      <a:lumMod val="50000"/>
                    </a:schemeClr>
                  </a:solidFill>
                  <a:latin typeface="Candara" panose="020E0502030303020204" pitchFamily="34" charset="0"/>
                </a:rPr>
                <a:t>Your Subtitle</a:t>
              </a:r>
            </a:p>
          </p:txBody>
        </p:sp>
      </p:grpSp>
      <p:sp>
        <p:nvSpPr>
          <p:cNvPr id="16" name="Rectangle 15"/>
          <p:cNvSpPr/>
          <p:nvPr/>
        </p:nvSpPr>
        <p:spPr bwMode="auto">
          <a:xfrm>
            <a:off x="454665" y="2430298"/>
            <a:ext cx="2273300" cy="3846629"/>
          </a:xfrm>
          <a:prstGeom prst="rect">
            <a:avLst/>
          </a:prstGeom>
          <a:solidFill>
            <a:schemeClr val="bg1">
              <a:lumMod val="85000"/>
            </a:schemeClr>
          </a:soli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8198" name="Freeform 6"/>
          <p:cNvSpPr>
            <a:spLocks/>
          </p:cNvSpPr>
          <p:nvPr/>
        </p:nvSpPr>
        <p:spPr bwMode="auto">
          <a:xfrm>
            <a:off x="445896" y="1807998"/>
            <a:ext cx="2478024" cy="1642533"/>
          </a:xfrm>
          <a:custGeom>
            <a:avLst/>
            <a:gdLst/>
            <a:ahLst/>
            <a:cxnLst>
              <a:cxn ang="0">
                <a:pos x="954" y="8"/>
              </a:cxn>
              <a:cxn ang="0">
                <a:pos x="954" y="8"/>
              </a:cxn>
              <a:cxn ang="0">
                <a:pos x="0" y="196"/>
              </a:cxn>
              <a:cxn ang="0">
                <a:pos x="0" y="813"/>
              </a:cxn>
              <a:cxn ang="0">
                <a:pos x="954" y="625"/>
              </a:cxn>
              <a:cxn ang="0">
                <a:pos x="980" y="636"/>
              </a:cxn>
              <a:cxn ang="0">
                <a:pos x="980" y="19"/>
              </a:cxn>
              <a:cxn ang="0">
                <a:pos x="954" y="8"/>
              </a:cxn>
            </a:cxnLst>
            <a:rect l="0" t="0" r="r" b="b"/>
            <a:pathLst>
              <a:path w="980" h="813">
                <a:moveTo>
                  <a:pt x="954" y="8"/>
                </a:moveTo>
                <a:cubicBezTo>
                  <a:pt x="954" y="8"/>
                  <a:pt x="954" y="8"/>
                  <a:pt x="954" y="8"/>
                </a:cubicBezTo>
                <a:cubicBezTo>
                  <a:pt x="0" y="196"/>
                  <a:pt x="0" y="196"/>
                  <a:pt x="0" y="196"/>
                </a:cubicBezTo>
                <a:cubicBezTo>
                  <a:pt x="0" y="813"/>
                  <a:pt x="0" y="813"/>
                  <a:pt x="0" y="813"/>
                </a:cubicBezTo>
                <a:cubicBezTo>
                  <a:pt x="954" y="625"/>
                  <a:pt x="954" y="625"/>
                  <a:pt x="954" y="625"/>
                </a:cubicBezTo>
                <a:cubicBezTo>
                  <a:pt x="954" y="625"/>
                  <a:pt x="979" y="617"/>
                  <a:pt x="980" y="636"/>
                </a:cubicBezTo>
                <a:cubicBezTo>
                  <a:pt x="980" y="19"/>
                  <a:pt x="980" y="19"/>
                  <a:pt x="980" y="19"/>
                </a:cubicBezTo>
                <a:cubicBezTo>
                  <a:pt x="979" y="0"/>
                  <a:pt x="954" y="8"/>
                  <a:pt x="954" y="8"/>
                </a:cubicBezTo>
                <a:close/>
              </a:path>
            </a:pathLst>
          </a:custGeom>
          <a:gradFill>
            <a:gsLst>
              <a:gs pos="0">
                <a:srgbClr val="FF2B2A"/>
              </a:gs>
              <a:gs pos="90000">
                <a:srgbClr val="FF2B2A"/>
              </a:gs>
              <a:gs pos="100000">
                <a:srgbClr val="FF4948"/>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200" name="Freeform 8"/>
          <p:cNvSpPr>
            <a:spLocks/>
          </p:cNvSpPr>
          <p:nvPr/>
        </p:nvSpPr>
        <p:spPr bwMode="auto">
          <a:xfrm>
            <a:off x="445897" y="5078098"/>
            <a:ext cx="2478024" cy="641351"/>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0">
                <a:srgbClr val="FF2B2A"/>
              </a:gs>
              <a:gs pos="90000">
                <a:srgbClr val="FF2B2A"/>
              </a:gs>
              <a:gs pos="100000">
                <a:srgbClr val="FF4948"/>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8202" name="Freeform 10"/>
          <p:cNvSpPr>
            <a:spLocks/>
          </p:cNvSpPr>
          <p:nvPr/>
        </p:nvSpPr>
        <p:spPr bwMode="auto">
          <a:xfrm>
            <a:off x="445897" y="5425231"/>
            <a:ext cx="2478024" cy="641351"/>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0">
                <a:srgbClr val="FF2B2A"/>
              </a:gs>
              <a:gs pos="90000">
                <a:srgbClr val="FF2B2A"/>
              </a:gs>
              <a:gs pos="100000">
                <a:srgbClr val="FF4948"/>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05" name="Text Box 10"/>
          <p:cNvSpPr txBox="1">
            <a:spLocks noChangeArrowheads="1"/>
          </p:cNvSpPr>
          <p:nvPr/>
        </p:nvSpPr>
        <p:spPr bwMode="auto">
          <a:xfrm>
            <a:off x="652321" y="3636798"/>
            <a:ext cx="2088394" cy="145270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2">
                    <a:lumMod val="10000"/>
                  </a:schemeClr>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a:t>
            </a:r>
          </a:p>
        </p:txBody>
      </p:sp>
      <p:sp>
        <p:nvSpPr>
          <p:cNvPr id="97" name="Oval 96"/>
          <p:cNvSpPr/>
          <p:nvPr/>
        </p:nvSpPr>
        <p:spPr bwMode="auto">
          <a:xfrm>
            <a:off x="1278508" y="2222864"/>
            <a:ext cx="812800" cy="812800"/>
          </a:xfrm>
          <a:prstGeom prst="ellipse">
            <a:avLst/>
          </a:prstGeom>
          <a:noFill/>
          <a:ln w="1270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09" name="Freeform 37"/>
          <p:cNvSpPr>
            <a:spLocks noEditPoints="1"/>
          </p:cNvSpPr>
          <p:nvPr/>
        </p:nvSpPr>
        <p:spPr bwMode="auto">
          <a:xfrm>
            <a:off x="1465803" y="2388248"/>
            <a:ext cx="438210" cy="482031"/>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116" name="Freeform 115"/>
          <p:cNvSpPr>
            <a:spLocks/>
          </p:cNvSpPr>
          <p:nvPr/>
        </p:nvSpPr>
        <p:spPr bwMode="auto">
          <a:xfrm>
            <a:off x="5642461" y="3025442"/>
            <a:ext cx="200759" cy="152040"/>
          </a:xfrm>
          <a:custGeom>
            <a:avLst/>
            <a:gdLst>
              <a:gd name="connsiteX0" fmla="*/ 135467 w 200759"/>
              <a:gd name="connsiteY0" fmla="*/ 0 h 152040"/>
              <a:gd name="connsiteX1" fmla="*/ 135467 w 200759"/>
              <a:gd name="connsiteY1" fmla="*/ 46889 h 152040"/>
              <a:gd name="connsiteX2" fmla="*/ 200691 w 200759"/>
              <a:gd name="connsiteY2" fmla="*/ 69132 h 152040"/>
              <a:gd name="connsiteX3" fmla="*/ 135467 w 200759"/>
              <a:gd name="connsiteY3" fmla="*/ 131819 h 152040"/>
              <a:gd name="connsiteX4" fmla="*/ 0 w 200759"/>
              <a:gd name="connsiteY4" fmla="*/ 152040 h 152040"/>
              <a:gd name="connsiteX5" fmla="*/ 0 w 200759"/>
              <a:gd name="connsiteY5" fmla="*/ 47561 h 152040"/>
              <a:gd name="connsiteX6" fmla="*/ 0 w 200759"/>
              <a:gd name="connsiteY6" fmla="*/ 23140 h 15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52040">
                <a:moveTo>
                  <a:pt x="135467" y="0"/>
                </a:moveTo>
                <a:lnTo>
                  <a:pt x="135467" y="46889"/>
                </a:lnTo>
                <a:cubicBezTo>
                  <a:pt x="135467" y="46889"/>
                  <a:pt x="198183" y="30712"/>
                  <a:pt x="200691" y="69132"/>
                </a:cubicBezTo>
                <a:cubicBezTo>
                  <a:pt x="203200" y="121708"/>
                  <a:pt x="135467" y="131819"/>
                  <a:pt x="135467" y="131819"/>
                </a:cubicBezTo>
                <a:cubicBezTo>
                  <a:pt x="135467" y="131819"/>
                  <a:pt x="135467" y="131819"/>
                  <a:pt x="0" y="152040"/>
                </a:cubicBezTo>
                <a:cubicBezTo>
                  <a:pt x="0" y="152040"/>
                  <a:pt x="0" y="152040"/>
                  <a:pt x="0" y="47561"/>
                </a:cubicBezTo>
                <a:lnTo>
                  <a:pt x="0" y="23140"/>
                </a:lnTo>
                <a:close/>
              </a:path>
            </a:pathLst>
          </a:custGeom>
          <a:solidFill>
            <a:srgbClr val="E18000"/>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17" name="Freeform 116"/>
          <p:cNvSpPr>
            <a:spLocks/>
          </p:cNvSpPr>
          <p:nvPr/>
        </p:nvSpPr>
        <p:spPr bwMode="auto">
          <a:xfrm>
            <a:off x="5642461" y="5294524"/>
            <a:ext cx="200759" cy="149759"/>
          </a:xfrm>
          <a:custGeom>
            <a:avLst/>
            <a:gdLst>
              <a:gd name="connsiteX0" fmla="*/ 135467 w 200759"/>
              <a:gd name="connsiteY0" fmla="*/ 0 h 149759"/>
              <a:gd name="connsiteX1" fmla="*/ 135467 w 200759"/>
              <a:gd name="connsiteY1" fmla="*/ 44734 h 149759"/>
              <a:gd name="connsiteX2" fmla="*/ 200691 w 200759"/>
              <a:gd name="connsiteY2" fmla="*/ 66951 h 149759"/>
              <a:gd name="connsiteX3" fmla="*/ 135467 w 200759"/>
              <a:gd name="connsiteY3" fmla="*/ 129562 h 149759"/>
              <a:gd name="connsiteX4" fmla="*/ 0 w 200759"/>
              <a:gd name="connsiteY4" fmla="*/ 149759 h 149759"/>
              <a:gd name="connsiteX5" fmla="*/ 0 w 200759"/>
              <a:gd name="connsiteY5" fmla="*/ 46659 h 149759"/>
              <a:gd name="connsiteX6" fmla="*/ 0 w 200759"/>
              <a:gd name="connsiteY6" fmla="*/ 22157 h 14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9759">
                <a:moveTo>
                  <a:pt x="135467" y="0"/>
                </a:moveTo>
                <a:lnTo>
                  <a:pt x="135467" y="44734"/>
                </a:lnTo>
                <a:cubicBezTo>
                  <a:pt x="135467" y="44734"/>
                  <a:pt x="198183" y="28576"/>
                  <a:pt x="200691" y="66951"/>
                </a:cubicBezTo>
                <a:cubicBezTo>
                  <a:pt x="203200" y="119463"/>
                  <a:pt x="135467" y="129562"/>
                  <a:pt x="135467" y="129562"/>
                </a:cubicBezTo>
                <a:cubicBezTo>
                  <a:pt x="135467" y="129562"/>
                  <a:pt x="135467" y="129562"/>
                  <a:pt x="0" y="149759"/>
                </a:cubicBezTo>
                <a:cubicBezTo>
                  <a:pt x="0" y="149759"/>
                  <a:pt x="0" y="149759"/>
                  <a:pt x="0" y="46659"/>
                </a:cubicBezTo>
                <a:lnTo>
                  <a:pt x="0" y="22157"/>
                </a:lnTo>
                <a:close/>
              </a:path>
            </a:pathLst>
          </a:custGeom>
          <a:solidFill>
            <a:srgbClr val="E18000"/>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18" name="Freeform 117"/>
          <p:cNvSpPr>
            <a:spLocks/>
          </p:cNvSpPr>
          <p:nvPr/>
        </p:nvSpPr>
        <p:spPr bwMode="auto">
          <a:xfrm>
            <a:off x="5642461" y="5643639"/>
            <a:ext cx="200759" cy="147777"/>
          </a:xfrm>
          <a:custGeom>
            <a:avLst/>
            <a:gdLst>
              <a:gd name="connsiteX0" fmla="*/ 135467 w 200759"/>
              <a:gd name="connsiteY0" fmla="*/ 0 h 147777"/>
              <a:gd name="connsiteX1" fmla="*/ 135467 w 200759"/>
              <a:gd name="connsiteY1" fmla="*/ 42752 h 147777"/>
              <a:gd name="connsiteX2" fmla="*/ 200691 w 200759"/>
              <a:gd name="connsiteY2" fmla="*/ 64969 h 147777"/>
              <a:gd name="connsiteX3" fmla="*/ 135467 w 200759"/>
              <a:gd name="connsiteY3" fmla="*/ 127580 h 147777"/>
              <a:gd name="connsiteX4" fmla="*/ 0 w 200759"/>
              <a:gd name="connsiteY4" fmla="*/ 147777 h 147777"/>
              <a:gd name="connsiteX5" fmla="*/ 0 w 200759"/>
              <a:gd name="connsiteY5" fmla="*/ 44677 h 147777"/>
              <a:gd name="connsiteX6" fmla="*/ 0 w 200759"/>
              <a:gd name="connsiteY6" fmla="*/ 24626 h 147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7777">
                <a:moveTo>
                  <a:pt x="135467" y="0"/>
                </a:moveTo>
                <a:lnTo>
                  <a:pt x="135467" y="42752"/>
                </a:lnTo>
                <a:cubicBezTo>
                  <a:pt x="135467" y="42752"/>
                  <a:pt x="198183" y="26594"/>
                  <a:pt x="200691" y="64969"/>
                </a:cubicBezTo>
                <a:cubicBezTo>
                  <a:pt x="203200" y="117481"/>
                  <a:pt x="135467" y="127580"/>
                  <a:pt x="135467" y="127580"/>
                </a:cubicBezTo>
                <a:cubicBezTo>
                  <a:pt x="135467" y="127580"/>
                  <a:pt x="135467" y="127580"/>
                  <a:pt x="0" y="147777"/>
                </a:cubicBezTo>
                <a:cubicBezTo>
                  <a:pt x="0" y="147777"/>
                  <a:pt x="0" y="147777"/>
                  <a:pt x="0" y="44677"/>
                </a:cubicBezTo>
                <a:lnTo>
                  <a:pt x="0" y="24626"/>
                </a:lnTo>
                <a:close/>
              </a:path>
            </a:pathLst>
          </a:custGeom>
          <a:solidFill>
            <a:srgbClr val="E18000"/>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19" name="Rectangle 118"/>
          <p:cNvSpPr/>
          <p:nvPr/>
        </p:nvSpPr>
        <p:spPr bwMode="auto">
          <a:xfrm>
            <a:off x="3371276" y="2430298"/>
            <a:ext cx="2273300" cy="3846629"/>
          </a:xfrm>
          <a:prstGeom prst="rect">
            <a:avLst/>
          </a:prstGeom>
          <a:solidFill>
            <a:schemeClr val="bg1">
              <a:lumMod val="85000"/>
            </a:schemeClr>
          </a:soli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20" name="Freeform 6"/>
          <p:cNvSpPr>
            <a:spLocks/>
          </p:cNvSpPr>
          <p:nvPr/>
        </p:nvSpPr>
        <p:spPr bwMode="auto">
          <a:xfrm>
            <a:off x="3362507" y="1807998"/>
            <a:ext cx="2478024" cy="1642533"/>
          </a:xfrm>
          <a:custGeom>
            <a:avLst/>
            <a:gdLst/>
            <a:ahLst/>
            <a:cxnLst>
              <a:cxn ang="0">
                <a:pos x="954" y="8"/>
              </a:cxn>
              <a:cxn ang="0">
                <a:pos x="954" y="8"/>
              </a:cxn>
              <a:cxn ang="0">
                <a:pos x="0" y="196"/>
              </a:cxn>
              <a:cxn ang="0">
                <a:pos x="0" y="813"/>
              </a:cxn>
              <a:cxn ang="0">
                <a:pos x="954" y="625"/>
              </a:cxn>
              <a:cxn ang="0">
                <a:pos x="980" y="636"/>
              </a:cxn>
              <a:cxn ang="0">
                <a:pos x="980" y="19"/>
              </a:cxn>
              <a:cxn ang="0">
                <a:pos x="954" y="8"/>
              </a:cxn>
            </a:cxnLst>
            <a:rect l="0" t="0" r="r" b="b"/>
            <a:pathLst>
              <a:path w="980" h="813">
                <a:moveTo>
                  <a:pt x="954" y="8"/>
                </a:moveTo>
                <a:cubicBezTo>
                  <a:pt x="954" y="8"/>
                  <a:pt x="954" y="8"/>
                  <a:pt x="954" y="8"/>
                </a:cubicBezTo>
                <a:cubicBezTo>
                  <a:pt x="0" y="196"/>
                  <a:pt x="0" y="196"/>
                  <a:pt x="0" y="196"/>
                </a:cubicBezTo>
                <a:cubicBezTo>
                  <a:pt x="0" y="813"/>
                  <a:pt x="0" y="813"/>
                  <a:pt x="0" y="813"/>
                </a:cubicBezTo>
                <a:cubicBezTo>
                  <a:pt x="954" y="625"/>
                  <a:pt x="954" y="625"/>
                  <a:pt x="954" y="625"/>
                </a:cubicBezTo>
                <a:cubicBezTo>
                  <a:pt x="954" y="625"/>
                  <a:pt x="979" y="617"/>
                  <a:pt x="980" y="636"/>
                </a:cubicBezTo>
                <a:cubicBezTo>
                  <a:pt x="980" y="19"/>
                  <a:pt x="980" y="19"/>
                  <a:pt x="980" y="19"/>
                </a:cubicBezTo>
                <a:cubicBezTo>
                  <a:pt x="979" y="0"/>
                  <a:pt x="954" y="8"/>
                  <a:pt x="954" y="8"/>
                </a:cubicBezTo>
                <a:close/>
              </a:path>
            </a:pathLst>
          </a:custGeom>
          <a:gradFill>
            <a:gsLst>
              <a:gs pos="0">
                <a:srgbClr val="FFA803"/>
              </a:gs>
              <a:gs pos="90000">
                <a:srgbClr val="FFA803"/>
              </a:gs>
              <a:gs pos="100000">
                <a:srgbClr val="FFC621"/>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1" name="Freeform 8"/>
          <p:cNvSpPr>
            <a:spLocks/>
          </p:cNvSpPr>
          <p:nvPr/>
        </p:nvSpPr>
        <p:spPr bwMode="auto">
          <a:xfrm>
            <a:off x="3362508" y="5078098"/>
            <a:ext cx="2478024" cy="641351"/>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0">
                <a:srgbClr val="FFA803"/>
              </a:gs>
              <a:gs pos="90000">
                <a:srgbClr val="FFA803"/>
              </a:gs>
              <a:gs pos="100000">
                <a:srgbClr val="FFC621"/>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22" name="Freeform 10"/>
          <p:cNvSpPr>
            <a:spLocks/>
          </p:cNvSpPr>
          <p:nvPr/>
        </p:nvSpPr>
        <p:spPr bwMode="auto">
          <a:xfrm>
            <a:off x="3362508" y="5425231"/>
            <a:ext cx="2478024" cy="641351"/>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0">
                <a:srgbClr val="FFA803"/>
              </a:gs>
              <a:gs pos="90000">
                <a:srgbClr val="FFA803"/>
              </a:gs>
              <a:gs pos="100000">
                <a:srgbClr val="FFC621"/>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23" name="Text Box 10"/>
          <p:cNvSpPr txBox="1">
            <a:spLocks noChangeArrowheads="1"/>
          </p:cNvSpPr>
          <p:nvPr/>
        </p:nvSpPr>
        <p:spPr bwMode="auto">
          <a:xfrm>
            <a:off x="3568932" y="3636798"/>
            <a:ext cx="2088394" cy="145270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2">
                    <a:lumMod val="10000"/>
                  </a:schemeClr>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a:t>
            </a:r>
          </a:p>
        </p:txBody>
      </p:sp>
      <p:sp>
        <p:nvSpPr>
          <p:cNvPr id="124" name="Oval 123"/>
          <p:cNvSpPr/>
          <p:nvPr/>
        </p:nvSpPr>
        <p:spPr bwMode="auto">
          <a:xfrm>
            <a:off x="4195119" y="2222864"/>
            <a:ext cx="812800" cy="812800"/>
          </a:xfrm>
          <a:prstGeom prst="ellipse">
            <a:avLst/>
          </a:prstGeom>
          <a:noFill/>
          <a:ln w="1270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26" name="Freeform 125"/>
          <p:cNvSpPr>
            <a:spLocks/>
          </p:cNvSpPr>
          <p:nvPr/>
        </p:nvSpPr>
        <p:spPr bwMode="auto">
          <a:xfrm>
            <a:off x="8582726" y="3025442"/>
            <a:ext cx="200759" cy="152040"/>
          </a:xfrm>
          <a:custGeom>
            <a:avLst/>
            <a:gdLst>
              <a:gd name="connsiteX0" fmla="*/ 135467 w 200759"/>
              <a:gd name="connsiteY0" fmla="*/ 0 h 152040"/>
              <a:gd name="connsiteX1" fmla="*/ 135467 w 200759"/>
              <a:gd name="connsiteY1" fmla="*/ 46889 h 152040"/>
              <a:gd name="connsiteX2" fmla="*/ 200691 w 200759"/>
              <a:gd name="connsiteY2" fmla="*/ 69132 h 152040"/>
              <a:gd name="connsiteX3" fmla="*/ 135467 w 200759"/>
              <a:gd name="connsiteY3" fmla="*/ 131819 h 152040"/>
              <a:gd name="connsiteX4" fmla="*/ 0 w 200759"/>
              <a:gd name="connsiteY4" fmla="*/ 152040 h 152040"/>
              <a:gd name="connsiteX5" fmla="*/ 0 w 200759"/>
              <a:gd name="connsiteY5" fmla="*/ 47561 h 152040"/>
              <a:gd name="connsiteX6" fmla="*/ 0 w 200759"/>
              <a:gd name="connsiteY6" fmla="*/ 23140 h 15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52040">
                <a:moveTo>
                  <a:pt x="135467" y="0"/>
                </a:moveTo>
                <a:lnTo>
                  <a:pt x="135467" y="46889"/>
                </a:lnTo>
                <a:cubicBezTo>
                  <a:pt x="135467" y="46889"/>
                  <a:pt x="198183" y="30712"/>
                  <a:pt x="200691" y="69132"/>
                </a:cubicBezTo>
                <a:cubicBezTo>
                  <a:pt x="203200" y="121708"/>
                  <a:pt x="135467" y="131819"/>
                  <a:pt x="135467" y="131819"/>
                </a:cubicBezTo>
                <a:cubicBezTo>
                  <a:pt x="135467" y="131819"/>
                  <a:pt x="135467" y="131819"/>
                  <a:pt x="0" y="152040"/>
                </a:cubicBezTo>
                <a:cubicBezTo>
                  <a:pt x="0" y="152040"/>
                  <a:pt x="0" y="152040"/>
                  <a:pt x="0" y="47561"/>
                </a:cubicBezTo>
                <a:lnTo>
                  <a:pt x="0" y="23140"/>
                </a:lnTo>
                <a:close/>
              </a:path>
            </a:pathLst>
          </a:custGeom>
          <a:solidFill>
            <a:srgbClr val="85C401"/>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27" name="Freeform 126"/>
          <p:cNvSpPr>
            <a:spLocks/>
          </p:cNvSpPr>
          <p:nvPr/>
        </p:nvSpPr>
        <p:spPr bwMode="auto">
          <a:xfrm>
            <a:off x="8582726" y="5294524"/>
            <a:ext cx="200759" cy="149759"/>
          </a:xfrm>
          <a:custGeom>
            <a:avLst/>
            <a:gdLst>
              <a:gd name="connsiteX0" fmla="*/ 135467 w 200759"/>
              <a:gd name="connsiteY0" fmla="*/ 0 h 149759"/>
              <a:gd name="connsiteX1" fmla="*/ 135467 w 200759"/>
              <a:gd name="connsiteY1" fmla="*/ 44734 h 149759"/>
              <a:gd name="connsiteX2" fmla="*/ 200691 w 200759"/>
              <a:gd name="connsiteY2" fmla="*/ 66951 h 149759"/>
              <a:gd name="connsiteX3" fmla="*/ 135467 w 200759"/>
              <a:gd name="connsiteY3" fmla="*/ 129562 h 149759"/>
              <a:gd name="connsiteX4" fmla="*/ 0 w 200759"/>
              <a:gd name="connsiteY4" fmla="*/ 149759 h 149759"/>
              <a:gd name="connsiteX5" fmla="*/ 0 w 200759"/>
              <a:gd name="connsiteY5" fmla="*/ 46659 h 149759"/>
              <a:gd name="connsiteX6" fmla="*/ 0 w 200759"/>
              <a:gd name="connsiteY6" fmla="*/ 22157 h 14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9759">
                <a:moveTo>
                  <a:pt x="135467" y="0"/>
                </a:moveTo>
                <a:lnTo>
                  <a:pt x="135467" y="44734"/>
                </a:lnTo>
                <a:cubicBezTo>
                  <a:pt x="135467" y="44734"/>
                  <a:pt x="198183" y="28576"/>
                  <a:pt x="200691" y="66951"/>
                </a:cubicBezTo>
                <a:cubicBezTo>
                  <a:pt x="203200" y="119463"/>
                  <a:pt x="135467" y="129562"/>
                  <a:pt x="135467" y="129562"/>
                </a:cubicBezTo>
                <a:cubicBezTo>
                  <a:pt x="135467" y="129562"/>
                  <a:pt x="135467" y="129562"/>
                  <a:pt x="0" y="149759"/>
                </a:cubicBezTo>
                <a:cubicBezTo>
                  <a:pt x="0" y="149759"/>
                  <a:pt x="0" y="149759"/>
                  <a:pt x="0" y="46659"/>
                </a:cubicBezTo>
                <a:lnTo>
                  <a:pt x="0" y="22157"/>
                </a:lnTo>
                <a:close/>
              </a:path>
            </a:pathLst>
          </a:custGeom>
          <a:solidFill>
            <a:srgbClr val="85C401"/>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28" name="Freeform 127"/>
          <p:cNvSpPr>
            <a:spLocks/>
          </p:cNvSpPr>
          <p:nvPr/>
        </p:nvSpPr>
        <p:spPr bwMode="auto">
          <a:xfrm>
            <a:off x="8582726" y="5643639"/>
            <a:ext cx="200759" cy="147777"/>
          </a:xfrm>
          <a:custGeom>
            <a:avLst/>
            <a:gdLst>
              <a:gd name="connsiteX0" fmla="*/ 135467 w 200759"/>
              <a:gd name="connsiteY0" fmla="*/ 0 h 147777"/>
              <a:gd name="connsiteX1" fmla="*/ 135467 w 200759"/>
              <a:gd name="connsiteY1" fmla="*/ 42752 h 147777"/>
              <a:gd name="connsiteX2" fmla="*/ 200691 w 200759"/>
              <a:gd name="connsiteY2" fmla="*/ 64969 h 147777"/>
              <a:gd name="connsiteX3" fmla="*/ 135467 w 200759"/>
              <a:gd name="connsiteY3" fmla="*/ 127580 h 147777"/>
              <a:gd name="connsiteX4" fmla="*/ 0 w 200759"/>
              <a:gd name="connsiteY4" fmla="*/ 147777 h 147777"/>
              <a:gd name="connsiteX5" fmla="*/ 0 w 200759"/>
              <a:gd name="connsiteY5" fmla="*/ 44677 h 147777"/>
              <a:gd name="connsiteX6" fmla="*/ 0 w 200759"/>
              <a:gd name="connsiteY6" fmla="*/ 24626 h 147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7777">
                <a:moveTo>
                  <a:pt x="135467" y="0"/>
                </a:moveTo>
                <a:lnTo>
                  <a:pt x="135467" y="42752"/>
                </a:lnTo>
                <a:cubicBezTo>
                  <a:pt x="135467" y="42752"/>
                  <a:pt x="198183" y="26594"/>
                  <a:pt x="200691" y="64969"/>
                </a:cubicBezTo>
                <a:cubicBezTo>
                  <a:pt x="203200" y="117481"/>
                  <a:pt x="135467" y="127580"/>
                  <a:pt x="135467" y="127580"/>
                </a:cubicBezTo>
                <a:cubicBezTo>
                  <a:pt x="135467" y="127580"/>
                  <a:pt x="135467" y="127580"/>
                  <a:pt x="0" y="147777"/>
                </a:cubicBezTo>
                <a:cubicBezTo>
                  <a:pt x="0" y="147777"/>
                  <a:pt x="0" y="147777"/>
                  <a:pt x="0" y="44677"/>
                </a:cubicBezTo>
                <a:lnTo>
                  <a:pt x="0" y="24626"/>
                </a:lnTo>
                <a:close/>
              </a:path>
            </a:pathLst>
          </a:custGeom>
          <a:solidFill>
            <a:srgbClr val="85C401"/>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29" name="Rectangle 128"/>
          <p:cNvSpPr/>
          <p:nvPr/>
        </p:nvSpPr>
        <p:spPr bwMode="auto">
          <a:xfrm>
            <a:off x="6311541" y="2430298"/>
            <a:ext cx="2273300" cy="3846629"/>
          </a:xfrm>
          <a:prstGeom prst="rect">
            <a:avLst/>
          </a:prstGeom>
          <a:solidFill>
            <a:schemeClr val="bg1">
              <a:lumMod val="85000"/>
            </a:schemeClr>
          </a:soli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30" name="Freeform 6"/>
          <p:cNvSpPr>
            <a:spLocks/>
          </p:cNvSpPr>
          <p:nvPr/>
        </p:nvSpPr>
        <p:spPr bwMode="auto">
          <a:xfrm>
            <a:off x="6302772" y="1807998"/>
            <a:ext cx="2478024" cy="1642533"/>
          </a:xfrm>
          <a:custGeom>
            <a:avLst/>
            <a:gdLst/>
            <a:ahLst/>
            <a:cxnLst>
              <a:cxn ang="0">
                <a:pos x="954" y="8"/>
              </a:cxn>
              <a:cxn ang="0">
                <a:pos x="954" y="8"/>
              </a:cxn>
              <a:cxn ang="0">
                <a:pos x="0" y="196"/>
              </a:cxn>
              <a:cxn ang="0">
                <a:pos x="0" y="813"/>
              </a:cxn>
              <a:cxn ang="0">
                <a:pos x="954" y="625"/>
              </a:cxn>
              <a:cxn ang="0">
                <a:pos x="980" y="636"/>
              </a:cxn>
              <a:cxn ang="0">
                <a:pos x="980" y="19"/>
              </a:cxn>
              <a:cxn ang="0">
                <a:pos x="954" y="8"/>
              </a:cxn>
            </a:cxnLst>
            <a:rect l="0" t="0" r="r" b="b"/>
            <a:pathLst>
              <a:path w="980" h="813">
                <a:moveTo>
                  <a:pt x="954" y="8"/>
                </a:moveTo>
                <a:cubicBezTo>
                  <a:pt x="954" y="8"/>
                  <a:pt x="954" y="8"/>
                  <a:pt x="954" y="8"/>
                </a:cubicBezTo>
                <a:cubicBezTo>
                  <a:pt x="0" y="196"/>
                  <a:pt x="0" y="196"/>
                  <a:pt x="0" y="196"/>
                </a:cubicBezTo>
                <a:cubicBezTo>
                  <a:pt x="0" y="813"/>
                  <a:pt x="0" y="813"/>
                  <a:pt x="0" y="813"/>
                </a:cubicBezTo>
                <a:cubicBezTo>
                  <a:pt x="954" y="625"/>
                  <a:pt x="954" y="625"/>
                  <a:pt x="954" y="625"/>
                </a:cubicBezTo>
                <a:cubicBezTo>
                  <a:pt x="954" y="625"/>
                  <a:pt x="979" y="617"/>
                  <a:pt x="980" y="636"/>
                </a:cubicBezTo>
                <a:cubicBezTo>
                  <a:pt x="980" y="19"/>
                  <a:pt x="980" y="19"/>
                  <a:pt x="980" y="19"/>
                </a:cubicBezTo>
                <a:cubicBezTo>
                  <a:pt x="979" y="0"/>
                  <a:pt x="954" y="8"/>
                  <a:pt x="954" y="8"/>
                </a:cubicBezTo>
                <a:close/>
              </a:path>
            </a:pathLst>
          </a:custGeom>
          <a:gradFill>
            <a:gsLst>
              <a:gs pos="0">
                <a:srgbClr val="85C401"/>
              </a:gs>
              <a:gs pos="90000">
                <a:srgbClr val="85C401"/>
              </a:gs>
              <a:gs pos="100000">
                <a:srgbClr val="A3E21F"/>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1" name="Freeform 8"/>
          <p:cNvSpPr>
            <a:spLocks/>
          </p:cNvSpPr>
          <p:nvPr/>
        </p:nvSpPr>
        <p:spPr bwMode="auto">
          <a:xfrm>
            <a:off x="6302773" y="5078098"/>
            <a:ext cx="2478024" cy="641351"/>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0">
                <a:srgbClr val="85C401"/>
              </a:gs>
              <a:gs pos="90000">
                <a:srgbClr val="85C401"/>
              </a:gs>
              <a:gs pos="100000">
                <a:srgbClr val="A3E21F"/>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32" name="Freeform 10"/>
          <p:cNvSpPr>
            <a:spLocks/>
          </p:cNvSpPr>
          <p:nvPr/>
        </p:nvSpPr>
        <p:spPr bwMode="auto">
          <a:xfrm>
            <a:off x="6302773" y="5425231"/>
            <a:ext cx="2478024" cy="641351"/>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0">
                <a:srgbClr val="85C401"/>
              </a:gs>
              <a:gs pos="90000">
                <a:srgbClr val="85C401"/>
              </a:gs>
              <a:gs pos="100000">
                <a:srgbClr val="A3E21F"/>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33" name="Text Box 10"/>
          <p:cNvSpPr txBox="1">
            <a:spLocks noChangeArrowheads="1"/>
          </p:cNvSpPr>
          <p:nvPr/>
        </p:nvSpPr>
        <p:spPr bwMode="auto">
          <a:xfrm>
            <a:off x="6509197" y="3636798"/>
            <a:ext cx="2088394" cy="145270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2">
                    <a:lumMod val="10000"/>
                  </a:schemeClr>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a:t>
            </a:r>
          </a:p>
        </p:txBody>
      </p:sp>
      <p:sp>
        <p:nvSpPr>
          <p:cNvPr id="134" name="Oval 133"/>
          <p:cNvSpPr/>
          <p:nvPr/>
        </p:nvSpPr>
        <p:spPr bwMode="auto">
          <a:xfrm>
            <a:off x="7135384" y="2222864"/>
            <a:ext cx="812800" cy="812800"/>
          </a:xfrm>
          <a:prstGeom prst="ellipse">
            <a:avLst/>
          </a:prstGeom>
          <a:noFill/>
          <a:ln w="1270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46" name="Freeform 145"/>
          <p:cNvSpPr>
            <a:spLocks/>
          </p:cNvSpPr>
          <p:nvPr/>
        </p:nvSpPr>
        <p:spPr bwMode="auto">
          <a:xfrm>
            <a:off x="11531759" y="3025442"/>
            <a:ext cx="200759" cy="152040"/>
          </a:xfrm>
          <a:custGeom>
            <a:avLst/>
            <a:gdLst>
              <a:gd name="connsiteX0" fmla="*/ 135467 w 200759"/>
              <a:gd name="connsiteY0" fmla="*/ 0 h 152040"/>
              <a:gd name="connsiteX1" fmla="*/ 135467 w 200759"/>
              <a:gd name="connsiteY1" fmla="*/ 46889 h 152040"/>
              <a:gd name="connsiteX2" fmla="*/ 200691 w 200759"/>
              <a:gd name="connsiteY2" fmla="*/ 69132 h 152040"/>
              <a:gd name="connsiteX3" fmla="*/ 135467 w 200759"/>
              <a:gd name="connsiteY3" fmla="*/ 131819 h 152040"/>
              <a:gd name="connsiteX4" fmla="*/ 0 w 200759"/>
              <a:gd name="connsiteY4" fmla="*/ 152040 h 152040"/>
              <a:gd name="connsiteX5" fmla="*/ 0 w 200759"/>
              <a:gd name="connsiteY5" fmla="*/ 47561 h 152040"/>
              <a:gd name="connsiteX6" fmla="*/ 0 w 200759"/>
              <a:gd name="connsiteY6" fmla="*/ 23140 h 15204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52040">
                <a:moveTo>
                  <a:pt x="135467" y="0"/>
                </a:moveTo>
                <a:lnTo>
                  <a:pt x="135467" y="46889"/>
                </a:lnTo>
                <a:cubicBezTo>
                  <a:pt x="135467" y="46889"/>
                  <a:pt x="198183" y="30712"/>
                  <a:pt x="200691" y="69132"/>
                </a:cubicBezTo>
                <a:cubicBezTo>
                  <a:pt x="203200" y="121708"/>
                  <a:pt x="135467" y="131819"/>
                  <a:pt x="135467" y="131819"/>
                </a:cubicBezTo>
                <a:cubicBezTo>
                  <a:pt x="135467" y="131819"/>
                  <a:pt x="135467" y="131819"/>
                  <a:pt x="0" y="152040"/>
                </a:cubicBezTo>
                <a:cubicBezTo>
                  <a:pt x="0" y="152040"/>
                  <a:pt x="0" y="152040"/>
                  <a:pt x="0" y="47561"/>
                </a:cubicBezTo>
                <a:lnTo>
                  <a:pt x="0" y="23140"/>
                </a:lnTo>
                <a:close/>
              </a:path>
            </a:pathLst>
          </a:custGeom>
          <a:solidFill>
            <a:srgbClr val="3EB8CD"/>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47" name="Freeform 146"/>
          <p:cNvSpPr>
            <a:spLocks/>
          </p:cNvSpPr>
          <p:nvPr/>
        </p:nvSpPr>
        <p:spPr bwMode="auto">
          <a:xfrm>
            <a:off x="11531759" y="5294524"/>
            <a:ext cx="200759" cy="149759"/>
          </a:xfrm>
          <a:custGeom>
            <a:avLst/>
            <a:gdLst>
              <a:gd name="connsiteX0" fmla="*/ 135467 w 200759"/>
              <a:gd name="connsiteY0" fmla="*/ 0 h 149759"/>
              <a:gd name="connsiteX1" fmla="*/ 135467 w 200759"/>
              <a:gd name="connsiteY1" fmla="*/ 44734 h 149759"/>
              <a:gd name="connsiteX2" fmla="*/ 200691 w 200759"/>
              <a:gd name="connsiteY2" fmla="*/ 66951 h 149759"/>
              <a:gd name="connsiteX3" fmla="*/ 135467 w 200759"/>
              <a:gd name="connsiteY3" fmla="*/ 129562 h 149759"/>
              <a:gd name="connsiteX4" fmla="*/ 0 w 200759"/>
              <a:gd name="connsiteY4" fmla="*/ 149759 h 149759"/>
              <a:gd name="connsiteX5" fmla="*/ 0 w 200759"/>
              <a:gd name="connsiteY5" fmla="*/ 46659 h 149759"/>
              <a:gd name="connsiteX6" fmla="*/ 0 w 200759"/>
              <a:gd name="connsiteY6" fmla="*/ 22157 h 14975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9759">
                <a:moveTo>
                  <a:pt x="135467" y="0"/>
                </a:moveTo>
                <a:lnTo>
                  <a:pt x="135467" y="44734"/>
                </a:lnTo>
                <a:cubicBezTo>
                  <a:pt x="135467" y="44734"/>
                  <a:pt x="198183" y="28576"/>
                  <a:pt x="200691" y="66951"/>
                </a:cubicBezTo>
                <a:cubicBezTo>
                  <a:pt x="203200" y="119463"/>
                  <a:pt x="135467" y="129562"/>
                  <a:pt x="135467" y="129562"/>
                </a:cubicBezTo>
                <a:cubicBezTo>
                  <a:pt x="135467" y="129562"/>
                  <a:pt x="135467" y="129562"/>
                  <a:pt x="0" y="149759"/>
                </a:cubicBezTo>
                <a:cubicBezTo>
                  <a:pt x="0" y="149759"/>
                  <a:pt x="0" y="149759"/>
                  <a:pt x="0" y="46659"/>
                </a:cubicBezTo>
                <a:lnTo>
                  <a:pt x="0" y="22157"/>
                </a:lnTo>
                <a:close/>
              </a:path>
            </a:pathLst>
          </a:custGeom>
          <a:solidFill>
            <a:srgbClr val="3EB8CD"/>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48" name="Freeform 147"/>
          <p:cNvSpPr>
            <a:spLocks/>
          </p:cNvSpPr>
          <p:nvPr/>
        </p:nvSpPr>
        <p:spPr bwMode="auto">
          <a:xfrm>
            <a:off x="11531759" y="5643639"/>
            <a:ext cx="200759" cy="147777"/>
          </a:xfrm>
          <a:custGeom>
            <a:avLst/>
            <a:gdLst>
              <a:gd name="connsiteX0" fmla="*/ 135467 w 200759"/>
              <a:gd name="connsiteY0" fmla="*/ 0 h 147777"/>
              <a:gd name="connsiteX1" fmla="*/ 135467 w 200759"/>
              <a:gd name="connsiteY1" fmla="*/ 42752 h 147777"/>
              <a:gd name="connsiteX2" fmla="*/ 200691 w 200759"/>
              <a:gd name="connsiteY2" fmla="*/ 64969 h 147777"/>
              <a:gd name="connsiteX3" fmla="*/ 135467 w 200759"/>
              <a:gd name="connsiteY3" fmla="*/ 127580 h 147777"/>
              <a:gd name="connsiteX4" fmla="*/ 0 w 200759"/>
              <a:gd name="connsiteY4" fmla="*/ 147777 h 147777"/>
              <a:gd name="connsiteX5" fmla="*/ 0 w 200759"/>
              <a:gd name="connsiteY5" fmla="*/ 44677 h 147777"/>
              <a:gd name="connsiteX6" fmla="*/ 0 w 200759"/>
              <a:gd name="connsiteY6" fmla="*/ 24626 h 14777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00759" h="147777">
                <a:moveTo>
                  <a:pt x="135467" y="0"/>
                </a:moveTo>
                <a:lnTo>
                  <a:pt x="135467" y="42752"/>
                </a:lnTo>
                <a:cubicBezTo>
                  <a:pt x="135467" y="42752"/>
                  <a:pt x="198183" y="26594"/>
                  <a:pt x="200691" y="64969"/>
                </a:cubicBezTo>
                <a:cubicBezTo>
                  <a:pt x="203200" y="117481"/>
                  <a:pt x="135467" y="127580"/>
                  <a:pt x="135467" y="127580"/>
                </a:cubicBezTo>
                <a:cubicBezTo>
                  <a:pt x="135467" y="127580"/>
                  <a:pt x="135467" y="127580"/>
                  <a:pt x="0" y="147777"/>
                </a:cubicBezTo>
                <a:cubicBezTo>
                  <a:pt x="0" y="147777"/>
                  <a:pt x="0" y="147777"/>
                  <a:pt x="0" y="44677"/>
                </a:cubicBezTo>
                <a:lnTo>
                  <a:pt x="0" y="24626"/>
                </a:lnTo>
                <a:close/>
              </a:path>
            </a:pathLst>
          </a:custGeom>
          <a:solidFill>
            <a:srgbClr val="3EB8CD"/>
          </a:solidFill>
          <a:ln w="9525">
            <a:noFill/>
            <a:round/>
            <a:headEnd/>
            <a:tailEnd/>
          </a:ln>
        </p:spPr>
        <p:txBody>
          <a:bodyPr vert="horz" wrap="square" lIns="121920" tIns="60960" rIns="121920" bIns="60960" numCol="1" anchor="t" anchorCtr="0" compatLnSpc="1">
            <a:prstTxWarp prst="textNoShape">
              <a:avLst/>
            </a:prstTxWarp>
            <a:noAutofit/>
          </a:bodyPr>
          <a:lstStyle/>
          <a:p>
            <a:endParaRPr lang="en-US" sz="2400"/>
          </a:p>
        </p:txBody>
      </p:sp>
      <p:sp>
        <p:nvSpPr>
          <p:cNvPr id="149" name="Rectangle 148"/>
          <p:cNvSpPr/>
          <p:nvPr/>
        </p:nvSpPr>
        <p:spPr bwMode="auto">
          <a:xfrm>
            <a:off x="9260574" y="2430298"/>
            <a:ext cx="2273300" cy="3846629"/>
          </a:xfrm>
          <a:prstGeom prst="rect">
            <a:avLst/>
          </a:prstGeom>
          <a:solidFill>
            <a:schemeClr val="bg1">
              <a:lumMod val="85000"/>
            </a:schemeClr>
          </a:solidFill>
          <a:ln w="19050">
            <a:noFill/>
            <a:round/>
            <a:headEnd/>
            <a:tailEnd/>
          </a:ln>
          <a:effectLst>
            <a:outerShdw blurRad="50800" dist="38100" dir="2700000" algn="tl" rotWithShape="0">
              <a:prstClr val="black">
                <a:alpha val="40000"/>
              </a:prstClr>
            </a:outerShdw>
          </a:effectLst>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0" name="Freeform 6"/>
          <p:cNvSpPr>
            <a:spLocks/>
          </p:cNvSpPr>
          <p:nvPr/>
        </p:nvSpPr>
        <p:spPr bwMode="auto">
          <a:xfrm>
            <a:off x="9251805" y="1807998"/>
            <a:ext cx="2478024" cy="1642533"/>
          </a:xfrm>
          <a:custGeom>
            <a:avLst/>
            <a:gdLst/>
            <a:ahLst/>
            <a:cxnLst>
              <a:cxn ang="0">
                <a:pos x="954" y="8"/>
              </a:cxn>
              <a:cxn ang="0">
                <a:pos x="954" y="8"/>
              </a:cxn>
              <a:cxn ang="0">
                <a:pos x="0" y="196"/>
              </a:cxn>
              <a:cxn ang="0">
                <a:pos x="0" y="813"/>
              </a:cxn>
              <a:cxn ang="0">
                <a:pos x="954" y="625"/>
              </a:cxn>
              <a:cxn ang="0">
                <a:pos x="980" y="636"/>
              </a:cxn>
              <a:cxn ang="0">
                <a:pos x="980" y="19"/>
              </a:cxn>
              <a:cxn ang="0">
                <a:pos x="954" y="8"/>
              </a:cxn>
            </a:cxnLst>
            <a:rect l="0" t="0" r="r" b="b"/>
            <a:pathLst>
              <a:path w="980" h="813">
                <a:moveTo>
                  <a:pt x="954" y="8"/>
                </a:moveTo>
                <a:cubicBezTo>
                  <a:pt x="954" y="8"/>
                  <a:pt x="954" y="8"/>
                  <a:pt x="954" y="8"/>
                </a:cubicBezTo>
                <a:cubicBezTo>
                  <a:pt x="0" y="196"/>
                  <a:pt x="0" y="196"/>
                  <a:pt x="0" y="196"/>
                </a:cubicBezTo>
                <a:cubicBezTo>
                  <a:pt x="0" y="813"/>
                  <a:pt x="0" y="813"/>
                  <a:pt x="0" y="813"/>
                </a:cubicBezTo>
                <a:cubicBezTo>
                  <a:pt x="954" y="625"/>
                  <a:pt x="954" y="625"/>
                  <a:pt x="954" y="625"/>
                </a:cubicBezTo>
                <a:cubicBezTo>
                  <a:pt x="954" y="625"/>
                  <a:pt x="979" y="617"/>
                  <a:pt x="980" y="636"/>
                </a:cubicBezTo>
                <a:cubicBezTo>
                  <a:pt x="980" y="19"/>
                  <a:pt x="980" y="19"/>
                  <a:pt x="980" y="19"/>
                </a:cubicBezTo>
                <a:cubicBezTo>
                  <a:pt x="979" y="0"/>
                  <a:pt x="954" y="8"/>
                  <a:pt x="954" y="8"/>
                </a:cubicBezTo>
                <a:close/>
              </a:path>
            </a:pathLst>
          </a:custGeom>
          <a:gradFill>
            <a:gsLst>
              <a:gs pos="0">
                <a:srgbClr val="3EB8CD"/>
              </a:gs>
              <a:gs pos="90000">
                <a:srgbClr val="3EB8CD"/>
              </a:gs>
              <a:gs pos="100000">
                <a:srgbClr val="5CD6EB"/>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1" name="Freeform 8"/>
          <p:cNvSpPr>
            <a:spLocks/>
          </p:cNvSpPr>
          <p:nvPr/>
        </p:nvSpPr>
        <p:spPr bwMode="auto">
          <a:xfrm>
            <a:off x="9251806" y="5078098"/>
            <a:ext cx="2478024" cy="641351"/>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0">
                <a:srgbClr val="3EB8CD"/>
              </a:gs>
              <a:gs pos="90000">
                <a:srgbClr val="3EB8CD"/>
              </a:gs>
              <a:gs pos="100000">
                <a:srgbClr val="5CD6EB"/>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dirty="0"/>
          </a:p>
        </p:txBody>
      </p:sp>
      <p:sp>
        <p:nvSpPr>
          <p:cNvPr id="152" name="Freeform 10"/>
          <p:cNvSpPr>
            <a:spLocks/>
          </p:cNvSpPr>
          <p:nvPr/>
        </p:nvSpPr>
        <p:spPr bwMode="auto">
          <a:xfrm>
            <a:off x="9251806" y="5425231"/>
            <a:ext cx="2478024" cy="641351"/>
          </a:xfrm>
          <a:custGeom>
            <a:avLst/>
            <a:gdLst/>
            <a:ahLst/>
            <a:cxnLst>
              <a:cxn ang="0">
                <a:pos x="954" y="8"/>
              </a:cxn>
              <a:cxn ang="0">
                <a:pos x="954" y="8"/>
              </a:cxn>
              <a:cxn ang="0">
                <a:pos x="0" y="196"/>
              </a:cxn>
              <a:cxn ang="0">
                <a:pos x="0" y="317"/>
              </a:cxn>
              <a:cxn ang="0">
                <a:pos x="954" y="129"/>
              </a:cxn>
              <a:cxn ang="0">
                <a:pos x="980" y="140"/>
              </a:cxn>
              <a:cxn ang="0">
                <a:pos x="980" y="19"/>
              </a:cxn>
              <a:cxn ang="0">
                <a:pos x="954" y="8"/>
              </a:cxn>
            </a:cxnLst>
            <a:rect l="0" t="0" r="r" b="b"/>
            <a:pathLst>
              <a:path w="980" h="317">
                <a:moveTo>
                  <a:pt x="954" y="8"/>
                </a:moveTo>
                <a:cubicBezTo>
                  <a:pt x="954" y="8"/>
                  <a:pt x="954" y="8"/>
                  <a:pt x="954" y="8"/>
                </a:cubicBezTo>
                <a:cubicBezTo>
                  <a:pt x="0" y="196"/>
                  <a:pt x="0" y="196"/>
                  <a:pt x="0" y="196"/>
                </a:cubicBezTo>
                <a:cubicBezTo>
                  <a:pt x="0" y="317"/>
                  <a:pt x="0" y="317"/>
                  <a:pt x="0" y="317"/>
                </a:cubicBezTo>
                <a:cubicBezTo>
                  <a:pt x="954" y="129"/>
                  <a:pt x="954" y="129"/>
                  <a:pt x="954" y="129"/>
                </a:cubicBezTo>
                <a:cubicBezTo>
                  <a:pt x="954" y="129"/>
                  <a:pt x="979" y="121"/>
                  <a:pt x="980" y="140"/>
                </a:cubicBezTo>
                <a:cubicBezTo>
                  <a:pt x="980" y="19"/>
                  <a:pt x="980" y="19"/>
                  <a:pt x="980" y="19"/>
                </a:cubicBezTo>
                <a:cubicBezTo>
                  <a:pt x="979" y="0"/>
                  <a:pt x="954" y="8"/>
                  <a:pt x="954" y="8"/>
                </a:cubicBezTo>
                <a:close/>
              </a:path>
            </a:pathLst>
          </a:custGeom>
          <a:gradFill>
            <a:gsLst>
              <a:gs pos="0">
                <a:srgbClr val="3EB8CD"/>
              </a:gs>
              <a:gs pos="90000">
                <a:srgbClr val="3EB8CD"/>
              </a:gs>
              <a:gs pos="100000">
                <a:srgbClr val="5CD6EB"/>
              </a:gs>
            </a:gsLst>
            <a:lin ang="0" scaled="1"/>
          </a:gradFill>
          <a:ln w="9525">
            <a:noFill/>
            <a:round/>
            <a:headEnd/>
            <a:tailEnd/>
          </a:ln>
          <a:effectLst>
            <a:outerShdw blurRad="50800" dist="38100" dir="2700000" algn="tl"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153" name="Text Box 10"/>
          <p:cNvSpPr txBox="1">
            <a:spLocks noChangeArrowheads="1"/>
          </p:cNvSpPr>
          <p:nvPr/>
        </p:nvSpPr>
        <p:spPr bwMode="auto">
          <a:xfrm>
            <a:off x="9458230" y="3636798"/>
            <a:ext cx="2088394" cy="1452705"/>
          </a:xfrm>
          <a:prstGeom prst="rect">
            <a:avLst/>
          </a:prstGeom>
          <a:noFill/>
          <a:ln w="9525">
            <a:noFill/>
            <a:miter lim="800000"/>
            <a:headEnd/>
            <a:tailEnd/>
          </a:ln>
        </p:spPr>
        <p:txBody>
          <a:bodyPr wrap="square" lIns="60960" tIns="30480" rIns="60960" bIns="30480">
            <a:spAutoFit/>
          </a:bodyPr>
          <a:lstStyle/>
          <a:p>
            <a:pPr defTabSz="1219170">
              <a:spcBef>
                <a:spcPct val="20000"/>
              </a:spcBef>
              <a:defRPr/>
            </a:pPr>
            <a:r>
              <a:rPr lang="en-US" sz="1600" b="1" dirty="0">
                <a:solidFill>
                  <a:schemeClr val="bg2">
                    <a:lumMod val="10000"/>
                  </a:schemeClr>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Ut enim ad minim veniam, quis</a:t>
            </a:r>
          </a:p>
        </p:txBody>
      </p:sp>
      <p:sp>
        <p:nvSpPr>
          <p:cNvPr id="154" name="Oval 153"/>
          <p:cNvSpPr/>
          <p:nvPr/>
        </p:nvSpPr>
        <p:spPr bwMode="auto">
          <a:xfrm>
            <a:off x="10084417" y="2222864"/>
            <a:ext cx="812800" cy="812800"/>
          </a:xfrm>
          <a:prstGeom prst="ellipse">
            <a:avLst/>
          </a:prstGeom>
          <a:noFill/>
          <a:ln w="12700">
            <a:solidFill>
              <a:schemeClr val="bg1"/>
            </a:solidFill>
            <a:round/>
            <a:headEnd/>
            <a:tailEnd/>
          </a:ln>
        </p:spPr>
        <p:txBody>
          <a:bodyPr vert="horz" wrap="none" lIns="121920" tIns="60960" rIns="121920" bIns="60960" numCol="1" rtlCol="0" anchor="ctr" anchorCtr="1" compatLnSpc="1">
            <a:prstTxWarp prst="textNoShape">
              <a:avLst/>
            </a:prstTxWarp>
          </a:bodyPr>
          <a:lstStyle/>
          <a:p>
            <a:pPr algn="ctr"/>
            <a:endParaRPr lang="en-US" sz="1600" b="1" dirty="0">
              <a:solidFill>
                <a:schemeClr val="tx1">
                  <a:lumMod val="75000"/>
                  <a:lumOff val="25000"/>
                </a:schemeClr>
              </a:solidFill>
            </a:endParaRPr>
          </a:p>
        </p:txBody>
      </p:sp>
      <p:sp>
        <p:nvSpPr>
          <p:cNvPr id="156" name="Freeform 172"/>
          <p:cNvSpPr>
            <a:spLocks noEditPoints="1"/>
          </p:cNvSpPr>
          <p:nvPr/>
        </p:nvSpPr>
        <p:spPr bwMode="auto">
          <a:xfrm>
            <a:off x="10315533" y="2369309"/>
            <a:ext cx="350568" cy="482031"/>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157" name="Group 156"/>
          <p:cNvGrpSpPr/>
          <p:nvPr/>
        </p:nvGrpSpPr>
        <p:grpSpPr>
          <a:xfrm>
            <a:off x="4344343" y="2369309"/>
            <a:ext cx="514352" cy="514352"/>
            <a:chOff x="3878263" y="2220913"/>
            <a:chExt cx="547687" cy="547687"/>
          </a:xfrm>
          <a:solidFill>
            <a:schemeClr val="bg1"/>
          </a:solidFill>
          <a:effectLst>
            <a:outerShdw blurRad="50800" dist="38100" dir="2700000" algn="tl" rotWithShape="0">
              <a:prstClr val="black">
                <a:alpha val="40000"/>
              </a:prstClr>
            </a:outerShdw>
          </a:effectLst>
        </p:grpSpPr>
        <p:sp>
          <p:nvSpPr>
            <p:cNvPr id="158"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59"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0"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1"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2"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3"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4"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5"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166" name="Group 165"/>
          <p:cNvGrpSpPr/>
          <p:nvPr/>
        </p:nvGrpSpPr>
        <p:grpSpPr>
          <a:xfrm>
            <a:off x="7401208" y="2373554"/>
            <a:ext cx="304371" cy="512235"/>
            <a:chOff x="533400" y="2800350"/>
            <a:chExt cx="325437" cy="547687"/>
          </a:xfrm>
          <a:solidFill>
            <a:schemeClr val="bg1"/>
          </a:solidFill>
          <a:effectLst>
            <a:outerShdw blurRad="50800" dist="38100" dir="2700000" algn="tl" rotWithShape="0">
              <a:prstClr val="black">
                <a:alpha val="40000"/>
              </a:prstClr>
            </a:outerShdw>
          </a:effectLst>
        </p:grpSpPr>
        <p:sp>
          <p:nvSpPr>
            <p:cNvPr id="167" name="Freeform 30"/>
            <p:cNvSpPr>
              <a:spLocks noEditPoints="1"/>
            </p:cNvSpPr>
            <p:nvPr/>
          </p:nvSpPr>
          <p:spPr bwMode="auto">
            <a:xfrm>
              <a:off x="533400" y="2800350"/>
              <a:ext cx="325437" cy="547687"/>
            </a:xfrm>
            <a:custGeom>
              <a:avLst/>
              <a:gdLst/>
              <a:ahLst/>
              <a:cxnLst>
                <a:cxn ang="0">
                  <a:pos x="104" y="0"/>
                </a:cxn>
                <a:cxn ang="0">
                  <a:pos x="18" y="0"/>
                </a:cxn>
                <a:cxn ang="0">
                  <a:pos x="0" y="17"/>
                </a:cxn>
                <a:cxn ang="0">
                  <a:pos x="0" y="189"/>
                </a:cxn>
                <a:cxn ang="0">
                  <a:pos x="18" y="206"/>
                </a:cxn>
                <a:cxn ang="0">
                  <a:pos x="104" y="206"/>
                </a:cxn>
                <a:cxn ang="0">
                  <a:pos x="122" y="189"/>
                </a:cxn>
                <a:cxn ang="0">
                  <a:pos x="122" y="17"/>
                </a:cxn>
                <a:cxn ang="0">
                  <a:pos x="104" y="0"/>
                </a:cxn>
                <a:cxn ang="0">
                  <a:pos x="47" y="12"/>
                </a:cxn>
                <a:cxn ang="0">
                  <a:pos x="75" y="12"/>
                </a:cxn>
                <a:cxn ang="0">
                  <a:pos x="77" y="15"/>
                </a:cxn>
                <a:cxn ang="0">
                  <a:pos x="75" y="18"/>
                </a:cxn>
                <a:cxn ang="0">
                  <a:pos x="47" y="18"/>
                </a:cxn>
                <a:cxn ang="0">
                  <a:pos x="45" y="15"/>
                </a:cxn>
                <a:cxn ang="0">
                  <a:pos x="47" y="12"/>
                </a:cxn>
                <a:cxn ang="0">
                  <a:pos x="61" y="203"/>
                </a:cxn>
                <a:cxn ang="0">
                  <a:pos x="53" y="196"/>
                </a:cxn>
                <a:cxn ang="0">
                  <a:pos x="61" y="188"/>
                </a:cxn>
                <a:cxn ang="0">
                  <a:pos x="69" y="196"/>
                </a:cxn>
                <a:cxn ang="0">
                  <a:pos x="61" y="203"/>
                </a:cxn>
                <a:cxn ang="0">
                  <a:pos x="109" y="181"/>
                </a:cxn>
                <a:cxn ang="0">
                  <a:pos x="13" y="181"/>
                </a:cxn>
                <a:cxn ang="0">
                  <a:pos x="13" y="25"/>
                </a:cxn>
                <a:cxn ang="0">
                  <a:pos x="109" y="25"/>
                </a:cxn>
                <a:cxn ang="0">
                  <a:pos x="109" y="181"/>
                </a:cxn>
              </a:cxnLst>
              <a:rect l="0" t="0" r="r" b="b"/>
              <a:pathLst>
                <a:path w="122" h="206">
                  <a:moveTo>
                    <a:pt x="104" y="0"/>
                  </a:moveTo>
                  <a:cubicBezTo>
                    <a:pt x="18" y="0"/>
                    <a:pt x="18" y="0"/>
                    <a:pt x="18" y="0"/>
                  </a:cubicBezTo>
                  <a:cubicBezTo>
                    <a:pt x="8" y="0"/>
                    <a:pt x="0" y="8"/>
                    <a:pt x="0" y="17"/>
                  </a:cubicBezTo>
                  <a:cubicBezTo>
                    <a:pt x="0" y="189"/>
                    <a:pt x="0" y="189"/>
                    <a:pt x="0" y="189"/>
                  </a:cubicBezTo>
                  <a:cubicBezTo>
                    <a:pt x="0" y="199"/>
                    <a:pt x="8" y="206"/>
                    <a:pt x="18" y="206"/>
                  </a:cubicBezTo>
                  <a:cubicBezTo>
                    <a:pt x="104" y="206"/>
                    <a:pt x="104" y="206"/>
                    <a:pt x="104" y="206"/>
                  </a:cubicBezTo>
                  <a:cubicBezTo>
                    <a:pt x="114" y="206"/>
                    <a:pt x="122" y="199"/>
                    <a:pt x="122" y="189"/>
                  </a:cubicBezTo>
                  <a:cubicBezTo>
                    <a:pt x="122" y="17"/>
                    <a:pt x="122" y="17"/>
                    <a:pt x="122" y="17"/>
                  </a:cubicBezTo>
                  <a:cubicBezTo>
                    <a:pt x="122" y="8"/>
                    <a:pt x="114" y="0"/>
                    <a:pt x="104" y="0"/>
                  </a:cubicBezTo>
                  <a:close/>
                  <a:moveTo>
                    <a:pt x="47" y="12"/>
                  </a:moveTo>
                  <a:cubicBezTo>
                    <a:pt x="75" y="12"/>
                    <a:pt x="75" y="12"/>
                    <a:pt x="75" y="12"/>
                  </a:cubicBezTo>
                  <a:cubicBezTo>
                    <a:pt x="76" y="12"/>
                    <a:pt x="77" y="14"/>
                    <a:pt x="77" y="15"/>
                  </a:cubicBezTo>
                  <a:cubicBezTo>
                    <a:pt x="77" y="17"/>
                    <a:pt x="76" y="18"/>
                    <a:pt x="75" y="18"/>
                  </a:cubicBezTo>
                  <a:cubicBezTo>
                    <a:pt x="47" y="18"/>
                    <a:pt x="47" y="18"/>
                    <a:pt x="47" y="18"/>
                  </a:cubicBezTo>
                  <a:cubicBezTo>
                    <a:pt x="46" y="18"/>
                    <a:pt x="45" y="17"/>
                    <a:pt x="45" y="15"/>
                  </a:cubicBezTo>
                  <a:cubicBezTo>
                    <a:pt x="45" y="14"/>
                    <a:pt x="46" y="12"/>
                    <a:pt x="47" y="12"/>
                  </a:cubicBezTo>
                  <a:close/>
                  <a:moveTo>
                    <a:pt x="61" y="203"/>
                  </a:moveTo>
                  <a:cubicBezTo>
                    <a:pt x="57" y="203"/>
                    <a:pt x="53" y="200"/>
                    <a:pt x="53" y="196"/>
                  </a:cubicBezTo>
                  <a:cubicBezTo>
                    <a:pt x="53" y="191"/>
                    <a:pt x="57" y="188"/>
                    <a:pt x="61" y="188"/>
                  </a:cubicBezTo>
                  <a:cubicBezTo>
                    <a:pt x="65" y="188"/>
                    <a:pt x="69" y="191"/>
                    <a:pt x="69" y="196"/>
                  </a:cubicBezTo>
                  <a:cubicBezTo>
                    <a:pt x="69" y="200"/>
                    <a:pt x="65" y="203"/>
                    <a:pt x="61" y="203"/>
                  </a:cubicBezTo>
                  <a:close/>
                  <a:moveTo>
                    <a:pt x="109" y="181"/>
                  </a:moveTo>
                  <a:cubicBezTo>
                    <a:pt x="13" y="181"/>
                    <a:pt x="13" y="181"/>
                    <a:pt x="13" y="181"/>
                  </a:cubicBezTo>
                  <a:cubicBezTo>
                    <a:pt x="13" y="25"/>
                    <a:pt x="13" y="25"/>
                    <a:pt x="13" y="25"/>
                  </a:cubicBezTo>
                  <a:cubicBezTo>
                    <a:pt x="109" y="25"/>
                    <a:pt x="109" y="25"/>
                    <a:pt x="109" y="25"/>
                  </a:cubicBezTo>
                  <a:lnTo>
                    <a:pt x="109" y="181"/>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8" name="Rectangle 31"/>
            <p:cNvSpPr>
              <a:spLocks noChangeArrowheads="1"/>
            </p:cNvSpPr>
            <p:nvPr/>
          </p:nvSpPr>
          <p:spPr bwMode="auto">
            <a:xfrm>
              <a:off x="600075" y="3140075"/>
              <a:ext cx="42862" cy="1174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69" name="Rectangle 32"/>
            <p:cNvSpPr>
              <a:spLocks noChangeArrowheads="1"/>
            </p:cNvSpPr>
            <p:nvPr/>
          </p:nvSpPr>
          <p:spPr bwMode="auto">
            <a:xfrm>
              <a:off x="674687" y="3095625"/>
              <a:ext cx="42862" cy="16192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70" name="Rectangle 33"/>
            <p:cNvSpPr>
              <a:spLocks noChangeArrowheads="1"/>
            </p:cNvSpPr>
            <p:nvPr/>
          </p:nvSpPr>
          <p:spPr bwMode="auto">
            <a:xfrm>
              <a:off x="749300" y="3049587"/>
              <a:ext cx="42862" cy="207962"/>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pic>
        <p:nvPicPr>
          <p:cNvPr id="57" name="Picture 5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16000" y="6793753"/>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2570067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nodeType="afterEffect">
                                  <p:stCondLst>
                                    <p:cond delay="0"/>
                                  </p:stCondLst>
                                  <p:childTnLst>
                                    <p:set>
                                      <p:cBhvr>
                                        <p:cTn id="6" dur="1" fill="hold">
                                          <p:stCondLst>
                                            <p:cond delay="0"/>
                                          </p:stCondLst>
                                        </p:cTn>
                                        <p:tgtEl>
                                          <p:spTgt spid="106"/>
                                        </p:tgtEl>
                                        <p:attrNameLst>
                                          <p:attrName>style.visibility</p:attrName>
                                        </p:attrNameLst>
                                      </p:cBhvr>
                                      <p:to>
                                        <p:strVal val="visible"/>
                                      </p:to>
                                    </p:set>
                                    <p:animEffect transition="in" filter="wipe(left)">
                                      <p:cBhvr>
                                        <p:cTn id="7" dur="750"/>
                                        <p:tgtEl>
                                          <p:spTgt spid="106"/>
                                        </p:tgtEl>
                                      </p:cBhvr>
                                    </p:animEffect>
                                  </p:childTnLst>
                                </p:cTn>
                              </p:par>
                            </p:childTnLst>
                          </p:cTn>
                        </p:par>
                        <p:par>
                          <p:cTn id="8" fill="hold">
                            <p:stCondLst>
                              <p:cond delay="750"/>
                            </p:stCondLst>
                            <p:childTnLst>
                              <p:par>
                                <p:cTn id="9" presetID="22" presetClass="entr" presetSubtype="8" fill="hold" grpId="0" nodeType="afterEffect">
                                  <p:stCondLst>
                                    <p:cond delay="0"/>
                                  </p:stCondLst>
                                  <p:childTnLst>
                                    <p:set>
                                      <p:cBhvr>
                                        <p:cTn id="10" dur="1" fill="hold">
                                          <p:stCondLst>
                                            <p:cond delay="0"/>
                                          </p:stCondLst>
                                        </p:cTn>
                                        <p:tgtEl>
                                          <p:spTgt spid="8198"/>
                                        </p:tgtEl>
                                        <p:attrNameLst>
                                          <p:attrName>style.visibility</p:attrName>
                                        </p:attrNameLst>
                                      </p:cBhvr>
                                      <p:to>
                                        <p:strVal val="visible"/>
                                      </p:to>
                                    </p:set>
                                    <p:animEffect transition="in" filter="wipe(left)">
                                      <p:cBhvr>
                                        <p:cTn id="11" dur="500"/>
                                        <p:tgtEl>
                                          <p:spTgt spid="8198"/>
                                        </p:tgtEl>
                                      </p:cBhvr>
                                    </p:animEffect>
                                  </p:childTnLst>
                                </p:cTn>
                              </p:par>
                            </p:childTnLst>
                          </p:cTn>
                        </p:par>
                        <p:par>
                          <p:cTn id="12" fill="hold">
                            <p:stCondLst>
                              <p:cond delay="1250"/>
                            </p:stCondLst>
                            <p:childTnLst>
                              <p:par>
                                <p:cTn id="13" presetID="22" presetClass="entr" presetSubtype="2" fill="hold" grpId="0" nodeType="afterEffect">
                                  <p:stCondLst>
                                    <p:cond delay="0"/>
                                  </p:stCondLst>
                                  <p:childTnLst>
                                    <p:set>
                                      <p:cBhvr>
                                        <p:cTn id="14" dur="1" fill="hold">
                                          <p:stCondLst>
                                            <p:cond delay="0"/>
                                          </p:stCondLst>
                                        </p:cTn>
                                        <p:tgtEl>
                                          <p:spTgt spid="111"/>
                                        </p:tgtEl>
                                        <p:attrNameLst>
                                          <p:attrName>style.visibility</p:attrName>
                                        </p:attrNameLst>
                                      </p:cBhvr>
                                      <p:to>
                                        <p:strVal val="visible"/>
                                      </p:to>
                                    </p:set>
                                    <p:animEffect transition="in" filter="wipe(right)">
                                      <p:cBhvr>
                                        <p:cTn id="15" dur="500"/>
                                        <p:tgtEl>
                                          <p:spTgt spid="111"/>
                                        </p:tgtEl>
                                      </p:cBhvr>
                                    </p:animEffect>
                                  </p:childTnLst>
                                </p:cTn>
                              </p:par>
                            </p:childTnLst>
                          </p:cTn>
                        </p:par>
                        <p:par>
                          <p:cTn id="16" fill="hold">
                            <p:stCondLst>
                              <p:cond delay="1750"/>
                            </p:stCondLst>
                            <p:childTnLst>
                              <p:par>
                                <p:cTn id="17" presetID="53" presetClass="entr" presetSubtype="16" fill="hold" grpId="0" nodeType="afterEffect">
                                  <p:stCondLst>
                                    <p:cond delay="0"/>
                                  </p:stCondLst>
                                  <p:childTnLst>
                                    <p:set>
                                      <p:cBhvr>
                                        <p:cTn id="18" dur="1" fill="hold">
                                          <p:stCondLst>
                                            <p:cond delay="0"/>
                                          </p:stCondLst>
                                        </p:cTn>
                                        <p:tgtEl>
                                          <p:spTgt spid="109"/>
                                        </p:tgtEl>
                                        <p:attrNameLst>
                                          <p:attrName>style.visibility</p:attrName>
                                        </p:attrNameLst>
                                      </p:cBhvr>
                                      <p:to>
                                        <p:strVal val="visible"/>
                                      </p:to>
                                    </p:set>
                                    <p:anim calcmode="lin" valueType="num">
                                      <p:cBhvr>
                                        <p:cTn id="19" dur="500" fill="hold"/>
                                        <p:tgtEl>
                                          <p:spTgt spid="109"/>
                                        </p:tgtEl>
                                        <p:attrNameLst>
                                          <p:attrName>ppt_w</p:attrName>
                                        </p:attrNameLst>
                                      </p:cBhvr>
                                      <p:tavLst>
                                        <p:tav tm="0">
                                          <p:val>
                                            <p:fltVal val="0"/>
                                          </p:val>
                                        </p:tav>
                                        <p:tav tm="100000">
                                          <p:val>
                                            <p:strVal val="#ppt_w"/>
                                          </p:val>
                                        </p:tav>
                                      </p:tavLst>
                                    </p:anim>
                                    <p:anim calcmode="lin" valueType="num">
                                      <p:cBhvr>
                                        <p:cTn id="20" dur="500" fill="hold"/>
                                        <p:tgtEl>
                                          <p:spTgt spid="109"/>
                                        </p:tgtEl>
                                        <p:attrNameLst>
                                          <p:attrName>ppt_h</p:attrName>
                                        </p:attrNameLst>
                                      </p:cBhvr>
                                      <p:tavLst>
                                        <p:tav tm="0">
                                          <p:val>
                                            <p:fltVal val="0"/>
                                          </p:val>
                                        </p:tav>
                                        <p:tav tm="100000">
                                          <p:val>
                                            <p:strVal val="#ppt_h"/>
                                          </p:val>
                                        </p:tav>
                                      </p:tavLst>
                                    </p:anim>
                                    <p:animEffect transition="in" filter="fade">
                                      <p:cBhvr>
                                        <p:cTn id="21" dur="500"/>
                                        <p:tgtEl>
                                          <p:spTgt spid="109"/>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97"/>
                                        </p:tgtEl>
                                        <p:attrNameLst>
                                          <p:attrName>style.visibility</p:attrName>
                                        </p:attrNameLst>
                                      </p:cBhvr>
                                      <p:to>
                                        <p:strVal val="visible"/>
                                      </p:to>
                                    </p:set>
                                    <p:anim calcmode="lin" valueType="num">
                                      <p:cBhvr>
                                        <p:cTn id="24" dur="500" fill="hold"/>
                                        <p:tgtEl>
                                          <p:spTgt spid="97"/>
                                        </p:tgtEl>
                                        <p:attrNameLst>
                                          <p:attrName>ppt_w</p:attrName>
                                        </p:attrNameLst>
                                      </p:cBhvr>
                                      <p:tavLst>
                                        <p:tav tm="0">
                                          <p:val>
                                            <p:fltVal val="0"/>
                                          </p:val>
                                        </p:tav>
                                        <p:tav tm="100000">
                                          <p:val>
                                            <p:strVal val="#ppt_w"/>
                                          </p:val>
                                        </p:tav>
                                      </p:tavLst>
                                    </p:anim>
                                    <p:anim calcmode="lin" valueType="num">
                                      <p:cBhvr>
                                        <p:cTn id="25" dur="500" fill="hold"/>
                                        <p:tgtEl>
                                          <p:spTgt spid="97"/>
                                        </p:tgtEl>
                                        <p:attrNameLst>
                                          <p:attrName>ppt_h</p:attrName>
                                        </p:attrNameLst>
                                      </p:cBhvr>
                                      <p:tavLst>
                                        <p:tav tm="0">
                                          <p:val>
                                            <p:fltVal val="0"/>
                                          </p:val>
                                        </p:tav>
                                        <p:tav tm="100000">
                                          <p:val>
                                            <p:strVal val="#ppt_h"/>
                                          </p:val>
                                        </p:tav>
                                      </p:tavLst>
                                    </p:anim>
                                    <p:animEffect transition="in" filter="fade">
                                      <p:cBhvr>
                                        <p:cTn id="26" dur="500"/>
                                        <p:tgtEl>
                                          <p:spTgt spid="97"/>
                                        </p:tgtEl>
                                      </p:cBhvr>
                                    </p:animEffect>
                                  </p:childTnLst>
                                </p:cTn>
                              </p:par>
                            </p:childTnLst>
                          </p:cTn>
                        </p:par>
                        <p:par>
                          <p:cTn id="27" fill="hold">
                            <p:stCondLst>
                              <p:cond delay="2250"/>
                            </p:stCondLst>
                            <p:childTnLst>
                              <p:par>
                                <p:cTn id="28" presetID="2" presetClass="entr" presetSubtype="4" fill="hold" grpId="0" nodeType="afterEffect">
                                  <p:stCondLst>
                                    <p:cond delay="0"/>
                                  </p:stCondLst>
                                  <p:childTnLst>
                                    <p:set>
                                      <p:cBhvr>
                                        <p:cTn id="29" dur="1" fill="hold">
                                          <p:stCondLst>
                                            <p:cond delay="0"/>
                                          </p:stCondLst>
                                        </p:cTn>
                                        <p:tgtEl>
                                          <p:spTgt spid="16"/>
                                        </p:tgtEl>
                                        <p:attrNameLst>
                                          <p:attrName>style.visibility</p:attrName>
                                        </p:attrNameLst>
                                      </p:cBhvr>
                                      <p:to>
                                        <p:strVal val="visible"/>
                                      </p:to>
                                    </p:set>
                                    <p:anim calcmode="lin" valueType="num">
                                      <p:cBhvr additive="base">
                                        <p:cTn id="30" dur="500" fill="hold"/>
                                        <p:tgtEl>
                                          <p:spTgt spid="16"/>
                                        </p:tgtEl>
                                        <p:attrNameLst>
                                          <p:attrName>ppt_x</p:attrName>
                                        </p:attrNameLst>
                                      </p:cBhvr>
                                      <p:tavLst>
                                        <p:tav tm="0">
                                          <p:val>
                                            <p:strVal val="#ppt_x"/>
                                          </p:val>
                                        </p:tav>
                                        <p:tav tm="100000">
                                          <p:val>
                                            <p:strVal val="#ppt_x"/>
                                          </p:val>
                                        </p:tav>
                                      </p:tavLst>
                                    </p:anim>
                                    <p:anim calcmode="lin" valueType="num">
                                      <p:cBhvr additive="base">
                                        <p:cTn id="31" dur="500" fill="hold"/>
                                        <p:tgtEl>
                                          <p:spTgt spid="16"/>
                                        </p:tgtEl>
                                        <p:attrNameLst>
                                          <p:attrName>ppt_y</p:attrName>
                                        </p:attrNameLst>
                                      </p:cBhvr>
                                      <p:tavLst>
                                        <p:tav tm="0">
                                          <p:val>
                                            <p:strVal val="1+#ppt_h/2"/>
                                          </p:val>
                                        </p:tav>
                                        <p:tav tm="100000">
                                          <p:val>
                                            <p:strVal val="#ppt_y"/>
                                          </p:val>
                                        </p:tav>
                                      </p:tavLst>
                                    </p:anim>
                                  </p:childTnLst>
                                </p:cTn>
                              </p:par>
                            </p:childTnLst>
                          </p:cTn>
                        </p:par>
                        <p:par>
                          <p:cTn id="32" fill="hold">
                            <p:stCondLst>
                              <p:cond delay="2750"/>
                            </p:stCondLst>
                            <p:childTnLst>
                              <p:par>
                                <p:cTn id="33" presetID="22" presetClass="entr" presetSubtype="8" fill="hold" grpId="0" nodeType="afterEffect">
                                  <p:stCondLst>
                                    <p:cond delay="0"/>
                                  </p:stCondLst>
                                  <p:childTnLst>
                                    <p:set>
                                      <p:cBhvr>
                                        <p:cTn id="34" dur="1" fill="hold">
                                          <p:stCondLst>
                                            <p:cond delay="0"/>
                                          </p:stCondLst>
                                        </p:cTn>
                                        <p:tgtEl>
                                          <p:spTgt spid="105"/>
                                        </p:tgtEl>
                                        <p:attrNameLst>
                                          <p:attrName>style.visibility</p:attrName>
                                        </p:attrNameLst>
                                      </p:cBhvr>
                                      <p:to>
                                        <p:strVal val="visible"/>
                                      </p:to>
                                    </p:set>
                                    <p:animEffect transition="in" filter="wipe(left)">
                                      <p:cBhvr>
                                        <p:cTn id="35" dur="500"/>
                                        <p:tgtEl>
                                          <p:spTgt spid="105"/>
                                        </p:tgtEl>
                                      </p:cBhvr>
                                    </p:animEffect>
                                  </p:childTnLst>
                                </p:cTn>
                              </p:par>
                            </p:childTnLst>
                          </p:cTn>
                        </p:par>
                        <p:par>
                          <p:cTn id="36" fill="hold">
                            <p:stCondLst>
                              <p:cond delay="3250"/>
                            </p:stCondLst>
                            <p:childTnLst>
                              <p:par>
                                <p:cTn id="37" presetID="22" presetClass="entr" presetSubtype="8" fill="hold" grpId="0" nodeType="afterEffect">
                                  <p:stCondLst>
                                    <p:cond delay="0"/>
                                  </p:stCondLst>
                                  <p:childTnLst>
                                    <p:set>
                                      <p:cBhvr>
                                        <p:cTn id="38" dur="1" fill="hold">
                                          <p:stCondLst>
                                            <p:cond delay="0"/>
                                          </p:stCondLst>
                                        </p:cTn>
                                        <p:tgtEl>
                                          <p:spTgt spid="8200"/>
                                        </p:tgtEl>
                                        <p:attrNameLst>
                                          <p:attrName>style.visibility</p:attrName>
                                        </p:attrNameLst>
                                      </p:cBhvr>
                                      <p:to>
                                        <p:strVal val="visible"/>
                                      </p:to>
                                    </p:set>
                                    <p:animEffect transition="in" filter="wipe(left)">
                                      <p:cBhvr>
                                        <p:cTn id="39" dur="500"/>
                                        <p:tgtEl>
                                          <p:spTgt spid="8200"/>
                                        </p:tgtEl>
                                      </p:cBhvr>
                                    </p:animEffect>
                                  </p:childTnLst>
                                </p:cTn>
                              </p:par>
                            </p:childTnLst>
                          </p:cTn>
                        </p:par>
                        <p:par>
                          <p:cTn id="40" fill="hold">
                            <p:stCondLst>
                              <p:cond delay="3750"/>
                            </p:stCondLst>
                            <p:childTnLst>
                              <p:par>
                                <p:cTn id="41" presetID="22" presetClass="entr" presetSubtype="2" fill="hold" grpId="0" nodeType="afterEffect">
                                  <p:stCondLst>
                                    <p:cond delay="0"/>
                                  </p:stCondLst>
                                  <p:childTnLst>
                                    <p:set>
                                      <p:cBhvr>
                                        <p:cTn id="42" dur="1" fill="hold">
                                          <p:stCondLst>
                                            <p:cond delay="0"/>
                                          </p:stCondLst>
                                        </p:cTn>
                                        <p:tgtEl>
                                          <p:spTgt spid="114"/>
                                        </p:tgtEl>
                                        <p:attrNameLst>
                                          <p:attrName>style.visibility</p:attrName>
                                        </p:attrNameLst>
                                      </p:cBhvr>
                                      <p:to>
                                        <p:strVal val="visible"/>
                                      </p:to>
                                    </p:set>
                                    <p:animEffect transition="in" filter="wipe(right)">
                                      <p:cBhvr>
                                        <p:cTn id="43" dur="500"/>
                                        <p:tgtEl>
                                          <p:spTgt spid="114"/>
                                        </p:tgtEl>
                                      </p:cBhvr>
                                    </p:animEffect>
                                  </p:childTnLst>
                                </p:cTn>
                              </p:par>
                            </p:childTnLst>
                          </p:cTn>
                        </p:par>
                        <p:par>
                          <p:cTn id="44" fill="hold">
                            <p:stCondLst>
                              <p:cond delay="4250"/>
                            </p:stCondLst>
                            <p:childTnLst>
                              <p:par>
                                <p:cTn id="45" presetID="22" presetClass="entr" presetSubtype="8" fill="hold" grpId="0" nodeType="afterEffect">
                                  <p:stCondLst>
                                    <p:cond delay="0"/>
                                  </p:stCondLst>
                                  <p:childTnLst>
                                    <p:set>
                                      <p:cBhvr>
                                        <p:cTn id="46" dur="1" fill="hold">
                                          <p:stCondLst>
                                            <p:cond delay="0"/>
                                          </p:stCondLst>
                                        </p:cTn>
                                        <p:tgtEl>
                                          <p:spTgt spid="8202"/>
                                        </p:tgtEl>
                                        <p:attrNameLst>
                                          <p:attrName>style.visibility</p:attrName>
                                        </p:attrNameLst>
                                      </p:cBhvr>
                                      <p:to>
                                        <p:strVal val="visible"/>
                                      </p:to>
                                    </p:set>
                                    <p:animEffect transition="in" filter="wipe(left)">
                                      <p:cBhvr>
                                        <p:cTn id="47" dur="500"/>
                                        <p:tgtEl>
                                          <p:spTgt spid="8202"/>
                                        </p:tgtEl>
                                      </p:cBhvr>
                                    </p:animEffect>
                                  </p:childTnLst>
                                </p:cTn>
                              </p:par>
                            </p:childTnLst>
                          </p:cTn>
                        </p:par>
                        <p:par>
                          <p:cTn id="48" fill="hold">
                            <p:stCondLst>
                              <p:cond delay="4750"/>
                            </p:stCondLst>
                            <p:childTnLst>
                              <p:par>
                                <p:cTn id="49" presetID="22" presetClass="entr" presetSubtype="2" fill="hold" grpId="0" nodeType="afterEffect">
                                  <p:stCondLst>
                                    <p:cond delay="0"/>
                                  </p:stCondLst>
                                  <p:childTnLst>
                                    <p:set>
                                      <p:cBhvr>
                                        <p:cTn id="50" dur="1" fill="hold">
                                          <p:stCondLst>
                                            <p:cond delay="0"/>
                                          </p:stCondLst>
                                        </p:cTn>
                                        <p:tgtEl>
                                          <p:spTgt spid="115"/>
                                        </p:tgtEl>
                                        <p:attrNameLst>
                                          <p:attrName>style.visibility</p:attrName>
                                        </p:attrNameLst>
                                      </p:cBhvr>
                                      <p:to>
                                        <p:strVal val="visible"/>
                                      </p:to>
                                    </p:set>
                                    <p:animEffect transition="in" filter="wipe(right)">
                                      <p:cBhvr>
                                        <p:cTn id="51" dur="500"/>
                                        <p:tgtEl>
                                          <p:spTgt spid="115"/>
                                        </p:tgtEl>
                                      </p:cBhvr>
                                    </p:animEffect>
                                  </p:childTnLst>
                                </p:cTn>
                              </p:par>
                            </p:childTnLst>
                          </p:cTn>
                        </p:par>
                        <p:par>
                          <p:cTn id="52" fill="hold">
                            <p:stCondLst>
                              <p:cond delay="5250"/>
                            </p:stCondLst>
                            <p:childTnLst>
                              <p:par>
                                <p:cTn id="53" presetID="22" presetClass="entr" presetSubtype="8" fill="hold" grpId="0" nodeType="afterEffect">
                                  <p:stCondLst>
                                    <p:cond delay="0"/>
                                  </p:stCondLst>
                                  <p:childTnLst>
                                    <p:set>
                                      <p:cBhvr>
                                        <p:cTn id="54" dur="1" fill="hold">
                                          <p:stCondLst>
                                            <p:cond delay="0"/>
                                          </p:stCondLst>
                                        </p:cTn>
                                        <p:tgtEl>
                                          <p:spTgt spid="120"/>
                                        </p:tgtEl>
                                        <p:attrNameLst>
                                          <p:attrName>style.visibility</p:attrName>
                                        </p:attrNameLst>
                                      </p:cBhvr>
                                      <p:to>
                                        <p:strVal val="visible"/>
                                      </p:to>
                                    </p:set>
                                    <p:animEffect transition="in" filter="wipe(left)">
                                      <p:cBhvr>
                                        <p:cTn id="55" dur="500"/>
                                        <p:tgtEl>
                                          <p:spTgt spid="120"/>
                                        </p:tgtEl>
                                      </p:cBhvr>
                                    </p:animEffect>
                                  </p:childTnLst>
                                </p:cTn>
                              </p:par>
                            </p:childTnLst>
                          </p:cTn>
                        </p:par>
                        <p:par>
                          <p:cTn id="56" fill="hold">
                            <p:stCondLst>
                              <p:cond delay="5750"/>
                            </p:stCondLst>
                            <p:childTnLst>
                              <p:par>
                                <p:cTn id="57" presetID="22" presetClass="entr" presetSubtype="2" fill="hold" grpId="0" nodeType="afterEffect">
                                  <p:stCondLst>
                                    <p:cond delay="0"/>
                                  </p:stCondLst>
                                  <p:childTnLst>
                                    <p:set>
                                      <p:cBhvr>
                                        <p:cTn id="58" dur="1" fill="hold">
                                          <p:stCondLst>
                                            <p:cond delay="0"/>
                                          </p:stCondLst>
                                        </p:cTn>
                                        <p:tgtEl>
                                          <p:spTgt spid="116"/>
                                        </p:tgtEl>
                                        <p:attrNameLst>
                                          <p:attrName>style.visibility</p:attrName>
                                        </p:attrNameLst>
                                      </p:cBhvr>
                                      <p:to>
                                        <p:strVal val="visible"/>
                                      </p:to>
                                    </p:set>
                                    <p:animEffect transition="in" filter="wipe(right)">
                                      <p:cBhvr>
                                        <p:cTn id="59" dur="500"/>
                                        <p:tgtEl>
                                          <p:spTgt spid="116"/>
                                        </p:tgtEl>
                                      </p:cBhvr>
                                    </p:animEffect>
                                  </p:childTnLst>
                                </p:cTn>
                              </p:par>
                              <p:par>
                                <p:cTn id="60" presetID="23" presetClass="entr" presetSubtype="16" fill="hold" nodeType="withEffect">
                                  <p:stCondLst>
                                    <p:cond delay="0"/>
                                  </p:stCondLst>
                                  <p:childTnLst>
                                    <p:set>
                                      <p:cBhvr>
                                        <p:cTn id="61" dur="1" fill="hold">
                                          <p:stCondLst>
                                            <p:cond delay="0"/>
                                          </p:stCondLst>
                                        </p:cTn>
                                        <p:tgtEl>
                                          <p:spTgt spid="157"/>
                                        </p:tgtEl>
                                        <p:attrNameLst>
                                          <p:attrName>style.visibility</p:attrName>
                                        </p:attrNameLst>
                                      </p:cBhvr>
                                      <p:to>
                                        <p:strVal val="visible"/>
                                      </p:to>
                                    </p:set>
                                    <p:anim calcmode="lin" valueType="num">
                                      <p:cBhvr>
                                        <p:cTn id="62" dur="500" fill="hold"/>
                                        <p:tgtEl>
                                          <p:spTgt spid="157"/>
                                        </p:tgtEl>
                                        <p:attrNameLst>
                                          <p:attrName>ppt_w</p:attrName>
                                        </p:attrNameLst>
                                      </p:cBhvr>
                                      <p:tavLst>
                                        <p:tav tm="0">
                                          <p:val>
                                            <p:fltVal val="0"/>
                                          </p:val>
                                        </p:tav>
                                        <p:tav tm="100000">
                                          <p:val>
                                            <p:strVal val="#ppt_w"/>
                                          </p:val>
                                        </p:tav>
                                      </p:tavLst>
                                    </p:anim>
                                    <p:anim calcmode="lin" valueType="num">
                                      <p:cBhvr>
                                        <p:cTn id="63" dur="500" fill="hold"/>
                                        <p:tgtEl>
                                          <p:spTgt spid="157"/>
                                        </p:tgtEl>
                                        <p:attrNameLst>
                                          <p:attrName>ppt_h</p:attrName>
                                        </p:attrNameLst>
                                      </p:cBhvr>
                                      <p:tavLst>
                                        <p:tav tm="0">
                                          <p:val>
                                            <p:fltVal val="0"/>
                                          </p:val>
                                        </p:tav>
                                        <p:tav tm="100000">
                                          <p:val>
                                            <p:strVal val="#ppt_h"/>
                                          </p:val>
                                        </p:tav>
                                      </p:tavLst>
                                    </p:anim>
                                  </p:childTnLst>
                                </p:cTn>
                              </p:par>
                              <p:par>
                                <p:cTn id="64" presetID="53" presetClass="entr" presetSubtype="16" fill="hold" grpId="0" nodeType="withEffect">
                                  <p:stCondLst>
                                    <p:cond delay="0"/>
                                  </p:stCondLst>
                                  <p:childTnLst>
                                    <p:set>
                                      <p:cBhvr>
                                        <p:cTn id="65" dur="1" fill="hold">
                                          <p:stCondLst>
                                            <p:cond delay="0"/>
                                          </p:stCondLst>
                                        </p:cTn>
                                        <p:tgtEl>
                                          <p:spTgt spid="124"/>
                                        </p:tgtEl>
                                        <p:attrNameLst>
                                          <p:attrName>style.visibility</p:attrName>
                                        </p:attrNameLst>
                                      </p:cBhvr>
                                      <p:to>
                                        <p:strVal val="visible"/>
                                      </p:to>
                                    </p:set>
                                    <p:anim calcmode="lin" valueType="num">
                                      <p:cBhvr>
                                        <p:cTn id="66" dur="500" fill="hold"/>
                                        <p:tgtEl>
                                          <p:spTgt spid="124"/>
                                        </p:tgtEl>
                                        <p:attrNameLst>
                                          <p:attrName>ppt_w</p:attrName>
                                        </p:attrNameLst>
                                      </p:cBhvr>
                                      <p:tavLst>
                                        <p:tav tm="0">
                                          <p:val>
                                            <p:fltVal val="0"/>
                                          </p:val>
                                        </p:tav>
                                        <p:tav tm="100000">
                                          <p:val>
                                            <p:strVal val="#ppt_w"/>
                                          </p:val>
                                        </p:tav>
                                      </p:tavLst>
                                    </p:anim>
                                    <p:anim calcmode="lin" valueType="num">
                                      <p:cBhvr>
                                        <p:cTn id="67" dur="500" fill="hold"/>
                                        <p:tgtEl>
                                          <p:spTgt spid="124"/>
                                        </p:tgtEl>
                                        <p:attrNameLst>
                                          <p:attrName>ppt_h</p:attrName>
                                        </p:attrNameLst>
                                      </p:cBhvr>
                                      <p:tavLst>
                                        <p:tav tm="0">
                                          <p:val>
                                            <p:fltVal val="0"/>
                                          </p:val>
                                        </p:tav>
                                        <p:tav tm="100000">
                                          <p:val>
                                            <p:strVal val="#ppt_h"/>
                                          </p:val>
                                        </p:tav>
                                      </p:tavLst>
                                    </p:anim>
                                    <p:animEffect transition="in" filter="fade">
                                      <p:cBhvr>
                                        <p:cTn id="68" dur="500"/>
                                        <p:tgtEl>
                                          <p:spTgt spid="124"/>
                                        </p:tgtEl>
                                      </p:cBhvr>
                                    </p:animEffect>
                                  </p:childTnLst>
                                </p:cTn>
                              </p:par>
                            </p:childTnLst>
                          </p:cTn>
                        </p:par>
                        <p:par>
                          <p:cTn id="69" fill="hold">
                            <p:stCondLst>
                              <p:cond delay="6250"/>
                            </p:stCondLst>
                            <p:childTnLst>
                              <p:par>
                                <p:cTn id="70" presetID="2" presetClass="entr" presetSubtype="4" fill="hold" grpId="0" nodeType="afterEffect">
                                  <p:stCondLst>
                                    <p:cond delay="0"/>
                                  </p:stCondLst>
                                  <p:childTnLst>
                                    <p:set>
                                      <p:cBhvr>
                                        <p:cTn id="71" dur="1" fill="hold">
                                          <p:stCondLst>
                                            <p:cond delay="0"/>
                                          </p:stCondLst>
                                        </p:cTn>
                                        <p:tgtEl>
                                          <p:spTgt spid="119"/>
                                        </p:tgtEl>
                                        <p:attrNameLst>
                                          <p:attrName>style.visibility</p:attrName>
                                        </p:attrNameLst>
                                      </p:cBhvr>
                                      <p:to>
                                        <p:strVal val="visible"/>
                                      </p:to>
                                    </p:set>
                                    <p:anim calcmode="lin" valueType="num">
                                      <p:cBhvr additive="base">
                                        <p:cTn id="72" dur="500" fill="hold"/>
                                        <p:tgtEl>
                                          <p:spTgt spid="119"/>
                                        </p:tgtEl>
                                        <p:attrNameLst>
                                          <p:attrName>ppt_x</p:attrName>
                                        </p:attrNameLst>
                                      </p:cBhvr>
                                      <p:tavLst>
                                        <p:tav tm="0">
                                          <p:val>
                                            <p:strVal val="#ppt_x"/>
                                          </p:val>
                                        </p:tav>
                                        <p:tav tm="100000">
                                          <p:val>
                                            <p:strVal val="#ppt_x"/>
                                          </p:val>
                                        </p:tav>
                                      </p:tavLst>
                                    </p:anim>
                                    <p:anim calcmode="lin" valueType="num">
                                      <p:cBhvr additive="base">
                                        <p:cTn id="73" dur="500" fill="hold"/>
                                        <p:tgtEl>
                                          <p:spTgt spid="119"/>
                                        </p:tgtEl>
                                        <p:attrNameLst>
                                          <p:attrName>ppt_y</p:attrName>
                                        </p:attrNameLst>
                                      </p:cBhvr>
                                      <p:tavLst>
                                        <p:tav tm="0">
                                          <p:val>
                                            <p:strVal val="1+#ppt_h/2"/>
                                          </p:val>
                                        </p:tav>
                                        <p:tav tm="100000">
                                          <p:val>
                                            <p:strVal val="#ppt_y"/>
                                          </p:val>
                                        </p:tav>
                                      </p:tavLst>
                                    </p:anim>
                                  </p:childTnLst>
                                </p:cTn>
                              </p:par>
                            </p:childTnLst>
                          </p:cTn>
                        </p:par>
                        <p:par>
                          <p:cTn id="74" fill="hold">
                            <p:stCondLst>
                              <p:cond delay="6750"/>
                            </p:stCondLst>
                            <p:childTnLst>
                              <p:par>
                                <p:cTn id="75" presetID="22" presetClass="entr" presetSubtype="8" fill="hold" grpId="0" nodeType="afterEffect">
                                  <p:stCondLst>
                                    <p:cond delay="0"/>
                                  </p:stCondLst>
                                  <p:childTnLst>
                                    <p:set>
                                      <p:cBhvr>
                                        <p:cTn id="76" dur="1" fill="hold">
                                          <p:stCondLst>
                                            <p:cond delay="0"/>
                                          </p:stCondLst>
                                        </p:cTn>
                                        <p:tgtEl>
                                          <p:spTgt spid="123"/>
                                        </p:tgtEl>
                                        <p:attrNameLst>
                                          <p:attrName>style.visibility</p:attrName>
                                        </p:attrNameLst>
                                      </p:cBhvr>
                                      <p:to>
                                        <p:strVal val="visible"/>
                                      </p:to>
                                    </p:set>
                                    <p:animEffect transition="in" filter="wipe(left)">
                                      <p:cBhvr>
                                        <p:cTn id="77" dur="500"/>
                                        <p:tgtEl>
                                          <p:spTgt spid="123"/>
                                        </p:tgtEl>
                                      </p:cBhvr>
                                    </p:animEffect>
                                  </p:childTnLst>
                                </p:cTn>
                              </p:par>
                            </p:childTnLst>
                          </p:cTn>
                        </p:par>
                        <p:par>
                          <p:cTn id="78" fill="hold">
                            <p:stCondLst>
                              <p:cond delay="7250"/>
                            </p:stCondLst>
                            <p:childTnLst>
                              <p:par>
                                <p:cTn id="79" presetID="22" presetClass="entr" presetSubtype="8" fill="hold" grpId="0" nodeType="afterEffect">
                                  <p:stCondLst>
                                    <p:cond delay="0"/>
                                  </p:stCondLst>
                                  <p:childTnLst>
                                    <p:set>
                                      <p:cBhvr>
                                        <p:cTn id="80" dur="1" fill="hold">
                                          <p:stCondLst>
                                            <p:cond delay="0"/>
                                          </p:stCondLst>
                                        </p:cTn>
                                        <p:tgtEl>
                                          <p:spTgt spid="121"/>
                                        </p:tgtEl>
                                        <p:attrNameLst>
                                          <p:attrName>style.visibility</p:attrName>
                                        </p:attrNameLst>
                                      </p:cBhvr>
                                      <p:to>
                                        <p:strVal val="visible"/>
                                      </p:to>
                                    </p:set>
                                    <p:animEffect transition="in" filter="wipe(left)">
                                      <p:cBhvr>
                                        <p:cTn id="81" dur="500"/>
                                        <p:tgtEl>
                                          <p:spTgt spid="121"/>
                                        </p:tgtEl>
                                      </p:cBhvr>
                                    </p:animEffect>
                                  </p:childTnLst>
                                </p:cTn>
                              </p:par>
                            </p:childTnLst>
                          </p:cTn>
                        </p:par>
                        <p:par>
                          <p:cTn id="82" fill="hold">
                            <p:stCondLst>
                              <p:cond delay="7750"/>
                            </p:stCondLst>
                            <p:childTnLst>
                              <p:par>
                                <p:cTn id="83" presetID="22" presetClass="entr" presetSubtype="2" fill="hold" grpId="0" nodeType="afterEffect">
                                  <p:stCondLst>
                                    <p:cond delay="0"/>
                                  </p:stCondLst>
                                  <p:childTnLst>
                                    <p:set>
                                      <p:cBhvr>
                                        <p:cTn id="84" dur="1" fill="hold">
                                          <p:stCondLst>
                                            <p:cond delay="0"/>
                                          </p:stCondLst>
                                        </p:cTn>
                                        <p:tgtEl>
                                          <p:spTgt spid="117"/>
                                        </p:tgtEl>
                                        <p:attrNameLst>
                                          <p:attrName>style.visibility</p:attrName>
                                        </p:attrNameLst>
                                      </p:cBhvr>
                                      <p:to>
                                        <p:strVal val="visible"/>
                                      </p:to>
                                    </p:set>
                                    <p:animEffect transition="in" filter="wipe(right)">
                                      <p:cBhvr>
                                        <p:cTn id="85" dur="500"/>
                                        <p:tgtEl>
                                          <p:spTgt spid="117"/>
                                        </p:tgtEl>
                                      </p:cBhvr>
                                    </p:animEffect>
                                  </p:childTnLst>
                                </p:cTn>
                              </p:par>
                            </p:childTnLst>
                          </p:cTn>
                        </p:par>
                        <p:par>
                          <p:cTn id="86" fill="hold">
                            <p:stCondLst>
                              <p:cond delay="8250"/>
                            </p:stCondLst>
                            <p:childTnLst>
                              <p:par>
                                <p:cTn id="87" presetID="22" presetClass="entr" presetSubtype="8" fill="hold" grpId="0" nodeType="afterEffect">
                                  <p:stCondLst>
                                    <p:cond delay="0"/>
                                  </p:stCondLst>
                                  <p:childTnLst>
                                    <p:set>
                                      <p:cBhvr>
                                        <p:cTn id="88" dur="1" fill="hold">
                                          <p:stCondLst>
                                            <p:cond delay="0"/>
                                          </p:stCondLst>
                                        </p:cTn>
                                        <p:tgtEl>
                                          <p:spTgt spid="122"/>
                                        </p:tgtEl>
                                        <p:attrNameLst>
                                          <p:attrName>style.visibility</p:attrName>
                                        </p:attrNameLst>
                                      </p:cBhvr>
                                      <p:to>
                                        <p:strVal val="visible"/>
                                      </p:to>
                                    </p:set>
                                    <p:animEffect transition="in" filter="wipe(left)">
                                      <p:cBhvr>
                                        <p:cTn id="89" dur="500"/>
                                        <p:tgtEl>
                                          <p:spTgt spid="122"/>
                                        </p:tgtEl>
                                      </p:cBhvr>
                                    </p:animEffect>
                                  </p:childTnLst>
                                </p:cTn>
                              </p:par>
                            </p:childTnLst>
                          </p:cTn>
                        </p:par>
                        <p:par>
                          <p:cTn id="90" fill="hold">
                            <p:stCondLst>
                              <p:cond delay="8750"/>
                            </p:stCondLst>
                            <p:childTnLst>
                              <p:par>
                                <p:cTn id="91" presetID="22" presetClass="entr" presetSubtype="2" fill="hold" grpId="0" nodeType="afterEffect">
                                  <p:stCondLst>
                                    <p:cond delay="0"/>
                                  </p:stCondLst>
                                  <p:childTnLst>
                                    <p:set>
                                      <p:cBhvr>
                                        <p:cTn id="92" dur="1" fill="hold">
                                          <p:stCondLst>
                                            <p:cond delay="0"/>
                                          </p:stCondLst>
                                        </p:cTn>
                                        <p:tgtEl>
                                          <p:spTgt spid="118"/>
                                        </p:tgtEl>
                                        <p:attrNameLst>
                                          <p:attrName>style.visibility</p:attrName>
                                        </p:attrNameLst>
                                      </p:cBhvr>
                                      <p:to>
                                        <p:strVal val="visible"/>
                                      </p:to>
                                    </p:set>
                                    <p:animEffect transition="in" filter="wipe(right)">
                                      <p:cBhvr>
                                        <p:cTn id="93" dur="500"/>
                                        <p:tgtEl>
                                          <p:spTgt spid="118"/>
                                        </p:tgtEl>
                                      </p:cBhvr>
                                    </p:animEffect>
                                  </p:childTnLst>
                                </p:cTn>
                              </p:par>
                            </p:childTnLst>
                          </p:cTn>
                        </p:par>
                        <p:par>
                          <p:cTn id="94" fill="hold">
                            <p:stCondLst>
                              <p:cond delay="9250"/>
                            </p:stCondLst>
                            <p:childTnLst>
                              <p:par>
                                <p:cTn id="95" presetID="22" presetClass="entr" presetSubtype="8" fill="hold" grpId="0" nodeType="afterEffect">
                                  <p:stCondLst>
                                    <p:cond delay="0"/>
                                  </p:stCondLst>
                                  <p:childTnLst>
                                    <p:set>
                                      <p:cBhvr>
                                        <p:cTn id="96" dur="1" fill="hold">
                                          <p:stCondLst>
                                            <p:cond delay="0"/>
                                          </p:stCondLst>
                                        </p:cTn>
                                        <p:tgtEl>
                                          <p:spTgt spid="130"/>
                                        </p:tgtEl>
                                        <p:attrNameLst>
                                          <p:attrName>style.visibility</p:attrName>
                                        </p:attrNameLst>
                                      </p:cBhvr>
                                      <p:to>
                                        <p:strVal val="visible"/>
                                      </p:to>
                                    </p:set>
                                    <p:animEffect transition="in" filter="wipe(left)">
                                      <p:cBhvr>
                                        <p:cTn id="97" dur="500"/>
                                        <p:tgtEl>
                                          <p:spTgt spid="130"/>
                                        </p:tgtEl>
                                      </p:cBhvr>
                                    </p:animEffect>
                                  </p:childTnLst>
                                </p:cTn>
                              </p:par>
                            </p:childTnLst>
                          </p:cTn>
                        </p:par>
                        <p:par>
                          <p:cTn id="98" fill="hold">
                            <p:stCondLst>
                              <p:cond delay="9750"/>
                            </p:stCondLst>
                            <p:childTnLst>
                              <p:par>
                                <p:cTn id="99" presetID="22" presetClass="entr" presetSubtype="2" fill="hold" grpId="0" nodeType="afterEffect">
                                  <p:stCondLst>
                                    <p:cond delay="0"/>
                                  </p:stCondLst>
                                  <p:childTnLst>
                                    <p:set>
                                      <p:cBhvr>
                                        <p:cTn id="100" dur="1" fill="hold">
                                          <p:stCondLst>
                                            <p:cond delay="0"/>
                                          </p:stCondLst>
                                        </p:cTn>
                                        <p:tgtEl>
                                          <p:spTgt spid="126"/>
                                        </p:tgtEl>
                                        <p:attrNameLst>
                                          <p:attrName>style.visibility</p:attrName>
                                        </p:attrNameLst>
                                      </p:cBhvr>
                                      <p:to>
                                        <p:strVal val="visible"/>
                                      </p:to>
                                    </p:set>
                                    <p:animEffect transition="in" filter="wipe(right)">
                                      <p:cBhvr>
                                        <p:cTn id="101" dur="500"/>
                                        <p:tgtEl>
                                          <p:spTgt spid="126"/>
                                        </p:tgtEl>
                                      </p:cBhvr>
                                    </p:animEffect>
                                  </p:childTnLst>
                                </p:cTn>
                              </p:par>
                              <p:par>
                                <p:cTn id="102" presetID="23" presetClass="entr" presetSubtype="16" fill="hold" nodeType="withEffect">
                                  <p:stCondLst>
                                    <p:cond delay="0"/>
                                  </p:stCondLst>
                                  <p:childTnLst>
                                    <p:set>
                                      <p:cBhvr>
                                        <p:cTn id="103" dur="1" fill="hold">
                                          <p:stCondLst>
                                            <p:cond delay="0"/>
                                          </p:stCondLst>
                                        </p:cTn>
                                        <p:tgtEl>
                                          <p:spTgt spid="166"/>
                                        </p:tgtEl>
                                        <p:attrNameLst>
                                          <p:attrName>style.visibility</p:attrName>
                                        </p:attrNameLst>
                                      </p:cBhvr>
                                      <p:to>
                                        <p:strVal val="visible"/>
                                      </p:to>
                                    </p:set>
                                    <p:anim calcmode="lin" valueType="num">
                                      <p:cBhvr>
                                        <p:cTn id="104" dur="500" fill="hold"/>
                                        <p:tgtEl>
                                          <p:spTgt spid="166"/>
                                        </p:tgtEl>
                                        <p:attrNameLst>
                                          <p:attrName>ppt_w</p:attrName>
                                        </p:attrNameLst>
                                      </p:cBhvr>
                                      <p:tavLst>
                                        <p:tav tm="0">
                                          <p:val>
                                            <p:fltVal val="0"/>
                                          </p:val>
                                        </p:tav>
                                        <p:tav tm="100000">
                                          <p:val>
                                            <p:strVal val="#ppt_w"/>
                                          </p:val>
                                        </p:tav>
                                      </p:tavLst>
                                    </p:anim>
                                    <p:anim calcmode="lin" valueType="num">
                                      <p:cBhvr>
                                        <p:cTn id="105" dur="500" fill="hold"/>
                                        <p:tgtEl>
                                          <p:spTgt spid="166"/>
                                        </p:tgtEl>
                                        <p:attrNameLst>
                                          <p:attrName>ppt_h</p:attrName>
                                        </p:attrNameLst>
                                      </p:cBhvr>
                                      <p:tavLst>
                                        <p:tav tm="0">
                                          <p:val>
                                            <p:fltVal val="0"/>
                                          </p:val>
                                        </p:tav>
                                        <p:tav tm="100000">
                                          <p:val>
                                            <p:strVal val="#ppt_h"/>
                                          </p:val>
                                        </p:tav>
                                      </p:tavLst>
                                    </p:anim>
                                  </p:childTnLst>
                                </p:cTn>
                              </p:par>
                              <p:par>
                                <p:cTn id="106" presetID="53" presetClass="entr" presetSubtype="16" fill="hold" grpId="0" nodeType="withEffect">
                                  <p:stCondLst>
                                    <p:cond delay="0"/>
                                  </p:stCondLst>
                                  <p:childTnLst>
                                    <p:set>
                                      <p:cBhvr>
                                        <p:cTn id="107" dur="1" fill="hold">
                                          <p:stCondLst>
                                            <p:cond delay="0"/>
                                          </p:stCondLst>
                                        </p:cTn>
                                        <p:tgtEl>
                                          <p:spTgt spid="134"/>
                                        </p:tgtEl>
                                        <p:attrNameLst>
                                          <p:attrName>style.visibility</p:attrName>
                                        </p:attrNameLst>
                                      </p:cBhvr>
                                      <p:to>
                                        <p:strVal val="visible"/>
                                      </p:to>
                                    </p:set>
                                    <p:anim calcmode="lin" valueType="num">
                                      <p:cBhvr>
                                        <p:cTn id="108" dur="500" fill="hold"/>
                                        <p:tgtEl>
                                          <p:spTgt spid="134"/>
                                        </p:tgtEl>
                                        <p:attrNameLst>
                                          <p:attrName>ppt_w</p:attrName>
                                        </p:attrNameLst>
                                      </p:cBhvr>
                                      <p:tavLst>
                                        <p:tav tm="0">
                                          <p:val>
                                            <p:fltVal val="0"/>
                                          </p:val>
                                        </p:tav>
                                        <p:tav tm="100000">
                                          <p:val>
                                            <p:strVal val="#ppt_w"/>
                                          </p:val>
                                        </p:tav>
                                      </p:tavLst>
                                    </p:anim>
                                    <p:anim calcmode="lin" valueType="num">
                                      <p:cBhvr>
                                        <p:cTn id="109" dur="500" fill="hold"/>
                                        <p:tgtEl>
                                          <p:spTgt spid="134"/>
                                        </p:tgtEl>
                                        <p:attrNameLst>
                                          <p:attrName>ppt_h</p:attrName>
                                        </p:attrNameLst>
                                      </p:cBhvr>
                                      <p:tavLst>
                                        <p:tav tm="0">
                                          <p:val>
                                            <p:fltVal val="0"/>
                                          </p:val>
                                        </p:tav>
                                        <p:tav tm="100000">
                                          <p:val>
                                            <p:strVal val="#ppt_h"/>
                                          </p:val>
                                        </p:tav>
                                      </p:tavLst>
                                    </p:anim>
                                    <p:animEffect transition="in" filter="fade">
                                      <p:cBhvr>
                                        <p:cTn id="110" dur="500"/>
                                        <p:tgtEl>
                                          <p:spTgt spid="134"/>
                                        </p:tgtEl>
                                      </p:cBhvr>
                                    </p:animEffect>
                                  </p:childTnLst>
                                </p:cTn>
                              </p:par>
                            </p:childTnLst>
                          </p:cTn>
                        </p:par>
                        <p:par>
                          <p:cTn id="111" fill="hold">
                            <p:stCondLst>
                              <p:cond delay="10250"/>
                            </p:stCondLst>
                            <p:childTnLst>
                              <p:par>
                                <p:cTn id="112" presetID="2" presetClass="entr" presetSubtype="4" fill="hold" grpId="0" nodeType="afterEffect">
                                  <p:stCondLst>
                                    <p:cond delay="0"/>
                                  </p:stCondLst>
                                  <p:childTnLst>
                                    <p:set>
                                      <p:cBhvr>
                                        <p:cTn id="113" dur="1" fill="hold">
                                          <p:stCondLst>
                                            <p:cond delay="0"/>
                                          </p:stCondLst>
                                        </p:cTn>
                                        <p:tgtEl>
                                          <p:spTgt spid="129"/>
                                        </p:tgtEl>
                                        <p:attrNameLst>
                                          <p:attrName>style.visibility</p:attrName>
                                        </p:attrNameLst>
                                      </p:cBhvr>
                                      <p:to>
                                        <p:strVal val="visible"/>
                                      </p:to>
                                    </p:set>
                                    <p:anim calcmode="lin" valueType="num">
                                      <p:cBhvr additive="base">
                                        <p:cTn id="114" dur="500" fill="hold"/>
                                        <p:tgtEl>
                                          <p:spTgt spid="129"/>
                                        </p:tgtEl>
                                        <p:attrNameLst>
                                          <p:attrName>ppt_x</p:attrName>
                                        </p:attrNameLst>
                                      </p:cBhvr>
                                      <p:tavLst>
                                        <p:tav tm="0">
                                          <p:val>
                                            <p:strVal val="#ppt_x"/>
                                          </p:val>
                                        </p:tav>
                                        <p:tav tm="100000">
                                          <p:val>
                                            <p:strVal val="#ppt_x"/>
                                          </p:val>
                                        </p:tav>
                                      </p:tavLst>
                                    </p:anim>
                                    <p:anim calcmode="lin" valueType="num">
                                      <p:cBhvr additive="base">
                                        <p:cTn id="115" dur="500" fill="hold"/>
                                        <p:tgtEl>
                                          <p:spTgt spid="129"/>
                                        </p:tgtEl>
                                        <p:attrNameLst>
                                          <p:attrName>ppt_y</p:attrName>
                                        </p:attrNameLst>
                                      </p:cBhvr>
                                      <p:tavLst>
                                        <p:tav tm="0">
                                          <p:val>
                                            <p:strVal val="1+#ppt_h/2"/>
                                          </p:val>
                                        </p:tav>
                                        <p:tav tm="100000">
                                          <p:val>
                                            <p:strVal val="#ppt_y"/>
                                          </p:val>
                                        </p:tav>
                                      </p:tavLst>
                                    </p:anim>
                                  </p:childTnLst>
                                </p:cTn>
                              </p:par>
                            </p:childTnLst>
                          </p:cTn>
                        </p:par>
                        <p:par>
                          <p:cTn id="116" fill="hold">
                            <p:stCondLst>
                              <p:cond delay="10750"/>
                            </p:stCondLst>
                            <p:childTnLst>
                              <p:par>
                                <p:cTn id="117" presetID="22" presetClass="entr" presetSubtype="8" fill="hold" grpId="0" nodeType="afterEffect">
                                  <p:stCondLst>
                                    <p:cond delay="0"/>
                                  </p:stCondLst>
                                  <p:childTnLst>
                                    <p:set>
                                      <p:cBhvr>
                                        <p:cTn id="118" dur="1" fill="hold">
                                          <p:stCondLst>
                                            <p:cond delay="0"/>
                                          </p:stCondLst>
                                        </p:cTn>
                                        <p:tgtEl>
                                          <p:spTgt spid="133"/>
                                        </p:tgtEl>
                                        <p:attrNameLst>
                                          <p:attrName>style.visibility</p:attrName>
                                        </p:attrNameLst>
                                      </p:cBhvr>
                                      <p:to>
                                        <p:strVal val="visible"/>
                                      </p:to>
                                    </p:set>
                                    <p:animEffect transition="in" filter="wipe(left)">
                                      <p:cBhvr>
                                        <p:cTn id="119" dur="500"/>
                                        <p:tgtEl>
                                          <p:spTgt spid="133"/>
                                        </p:tgtEl>
                                      </p:cBhvr>
                                    </p:animEffect>
                                  </p:childTnLst>
                                </p:cTn>
                              </p:par>
                            </p:childTnLst>
                          </p:cTn>
                        </p:par>
                        <p:par>
                          <p:cTn id="120" fill="hold">
                            <p:stCondLst>
                              <p:cond delay="11250"/>
                            </p:stCondLst>
                            <p:childTnLst>
                              <p:par>
                                <p:cTn id="121" presetID="22" presetClass="entr" presetSubtype="8" fill="hold" grpId="0" nodeType="afterEffect">
                                  <p:stCondLst>
                                    <p:cond delay="0"/>
                                  </p:stCondLst>
                                  <p:childTnLst>
                                    <p:set>
                                      <p:cBhvr>
                                        <p:cTn id="122" dur="1" fill="hold">
                                          <p:stCondLst>
                                            <p:cond delay="0"/>
                                          </p:stCondLst>
                                        </p:cTn>
                                        <p:tgtEl>
                                          <p:spTgt spid="131"/>
                                        </p:tgtEl>
                                        <p:attrNameLst>
                                          <p:attrName>style.visibility</p:attrName>
                                        </p:attrNameLst>
                                      </p:cBhvr>
                                      <p:to>
                                        <p:strVal val="visible"/>
                                      </p:to>
                                    </p:set>
                                    <p:animEffect transition="in" filter="wipe(left)">
                                      <p:cBhvr>
                                        <p:cTn id="123" dur="500"/>
                                        <p:tgtEl>
                                          <p:spTgt spid="131"/>
                                        </p:tgtEl>
                                      </p:cBhvr>
                                    </p:animEffect>
                                  </p:childTnLst>
                                </p:cTn>
                              </p:par>
                            </p:childTnLst>
                          </p:cTn>
                        </p:par>
                        <p:par>
                          <p:cTn id="124" fill="hold">
                            <p:stCondLst>
                              <p:cond delay="11750"/>
                            </p:stCondLst>
                            <p:childTnLst>
                              <p:par>
                                <p:cTn id="125" presetID="22" presetClass="entr" presetSubtype="2" fill="hold" grpId="0" nodeType="afterEffect">
                                  <p:stCondLst>
                                    <p:cond delay="0"/>
                                  </p:stCondLst>
                                  <p:childTnLst>
                                    <p:set>
                                      <p:cBhvr>
                                        <p:cTn id="126" dur="1" fill="hold">
                                          <p:stCondLst>
                                            <p:cond delay="0"/>
                                          </p:stCondLst>
                                        </p:cTn>
                                        <p:tgtEl>
                                          <p:spTgt spid="127"/>
                                        </p:tgtEl>
                                        <p:attrNameLst>
                                          <p:attrName>style.visibility</p:attrName>
                                        </p:attrNameLst>
                                      </p:cBhvr>
                                      <p:to>
                                        <p:strVal val="visible"/>
                                      </p:to>
                                    </p:set>
                                    <p:animEffect transition="in" filter="wipe(right)">
                                      <p:cBhvr>
                                        <p:cTn id="127" dur="500"/>
                                        <p:tgtEl>
                                          <p:spTgt spid="127"/>
                                        </p:tgtEl>
                                      </p:cBhvr>
                                    </p:animEffect>
                                  </p:childTnLst>
                                </p:cTn>
                              </p:par>
                            </p:childTnLst>
                          </p:cTn>
                        </p:par>
                        <p:par>
                          <p:cTn id="128" fill="hold">
                            <p:stCondLst>
                              <p:cond delay="12250"/>
                            </p:stCondLst>
                            <p:childTnLst>
                              <p:par>
                                <p:cTn id="129" presetID="22" presetClass="entr" presetSubtype="8" fill="hold" grpId="0" nodeType="afterEffect">
                                  <p:stCondLst>
                                    <p:cond delay="0"/>
                                  </p:stCondLst>
                                  <p:childTnLst>
                                    <p:set>
                                      <p:cBhvr>
                                        <p:cTn id="130" dur="1" fill="hold">
                                          <p:stCondLst>
                                            <p:cond delay="0"/>
                                          </p:stCondLst>
                                        </p:cTn>
                                        <p:tgtEl>
                                          <p:spTgt spid="132"/>
                                        </p:tgtEl>
                                        <p:attrNameLst>
                                          <p:attrName>style.visibility</p:attrName>
                                        </p:attrNameLst>
                                      </p:cBhvr>
                                      <p:to>
                                        <p:strVal val="visible"/>
                                      </p:to>
                                    </p:set>
                                    <p:animEffect transition="in" filter="wipe(left)">
                                      <p:cBhvr>
                                        <p:cTn id="131" dur="500"/>
                                        <p:tgtEl>
                                          <p:spTgt spid="132"/>
                                        </p:tgtEl>
                                      </p:cBhvr>
                                    </p:animEffect>
                                  </p:childTnLst>
                                </p:cTn>
                              </p:par>
                            </p:childTnLst>
                          </p:cTn>
                        </p:par>
                        <p:par>
                          <p:cTn id="132" fill="hold">
                            <p:stCondLst>
                              <p:cond delay="12750"/>
                            </p:stCondLst>
                            <p:childTnLst>
                              <p:par>
                                <p:cTn id="133" presetID="22" presetClass="entr" presetSubtype="2" fill="hold" grpId="0" nodeType="afterEffect">
                                  <p:stCondLst>
                                    <p:cond delay="0"/>
                                  </p:stCondLst>
                                  <p:childTnLst>
                                    <p:set>
                                      <p:cBhvr>
                                        <p:cTn id="134" dur="1" fill="hold">
                                          <p:stCondLst>
                                            <p:cond delay="0"/>
                                          </p:stCondLst>
                                        </p:cTn>
                                        <p:tgtEl>
                                          <p:spTgt spid="128"/>
                                        </p:tgtEl>
                                        <p:attrNameLst>
                                          <p:attrName>style.visibility</p:attrName>
                                        </p:attrNameLst>
                                      </p:cBhvr>
                                      <p:to>
                                        <p:strVal val="visible"/>
                                      </p:to>
                                    </p:set>
                                    <p:animEffect transition="in" filter="wipe(right)">
                                      <p:cBhvr>
                                        <p:cTn id="135" dur="500"/>
                                        <p:tgtEl>
                                          <p:spTgt spid="128"/>
                                        </p:tgtEl>
                                      </p:cBhvr>
                                    </p:animEffect>
                                  </p:childTnLst>
                                </p:cTn>
                              </p:par>
                            </p:childTnLst>
                          </p:cTn>
                        </p:par>
                        <p:par>
                          <p:cTn id="136" fill="hold">
                            <p:stCondLst>
                              <p:cond delay="13250"/>
                            </p:stCondLst>
                            <p:childTnLst>
                              <p:par>
                                <p:cTn id="137" presetID="22" presetClass="entr" presetSubtype="8" fill="hold" grpId="0" nodeType="afterEffect">
                                  <p:stCondLst>
                                    <p:cond delay="0"/>
                                  </p:stCondLst>
                                  <p:childTnLst>
                                    <p:set>
                                      <p:cBhvr>
                                        <p:cTn id="138" dur="1" fill="hold">
                                          <p:stCondLst>
                                            <p:cond delay="0"/>
                                          </p:stCondLst>
                                        </p:cTn>
                                        <p:tgtEl>
                                          <p:spTgt spid="150"/>
                                        </p:tgtEl>
                                        <p:attrNameLst>
                                          <p:attrName>style.visibility</p:attrName>
                                        </p:attrNameLst>
                                      </p:cBhvr>
                                      <p:to>
                                        <p:strVal val="visible"/>
                                      </p:to>
                                    </p:set>
                                    <p:animEffect transition="in" filter="wipe(left)">
                                      <p:cBhvr>
                                        <p:cTn id="139" dur="500"/>
                                        <p:tgtEl>
                                          <p:spTgt spid="150"/>
                                        </p:tgtEl>
                                      </p:cBhvr>
                                    </p:animEffect>
                                  </p:childTnLst>
                                </p:cTn>
                              </p:par>
                            </p:childTnLst>
                          </p:cTn>
                        </p:par>
                        <p:par>
                          <p:cTn id="140" fill="hold">
                            <p:stCondLst>
                              <p:cond delay="13750"/>
                            </p:stCondLst>
                            <p:childTnLst>
                              <p:par>
                                <p:cTn id="141" presetID="22" presetClass="entr" presetSubtype="2" fill="hold" grpId="0" nodeType="afterEffect">
                                  <p:stCondLst>
                                    <p:cond delay="0"/>
                                  </p:stCondLst>
                                  <p:childTnLst>
                                    <p:set>
                                      <p:cBhvr>
                                        <p:cTn id="142" dur="1" fill="hold">
                                          <p:stCondLst>
                                            <p:cond delay="0"/>
                                          </p:stCondLst>
                                        </p:cTn>
                                        <p:tgtEl>
                                          <p:spTgt spid="146"/>
                                        </p:tgtEl>
                                        <p:attrNameLst>
                                          <p:attrName>style.visibility</p:attrName>
                                        </p:attrNameLst>
                                      </p:cBhvr>
                                      <p:to>
                                        <p:strVal val="visible"/>
                                      </p:to>
                                    </p:set>
                                    <p:animEffect transition="in" filter="wipe(right)">
                                      <p:cBhvr>
                                        <p:cTn id="143" dur="500"/>
                                        <p:tgtEl>
                                          <p:spTgt spid="146"/>
                                        </p:tgtEl>
                                      </p:cBhvr>
                                    </p:animEffect>
                                  </p:childTnLst>
                                </p:cTn>
                              </p:par>
                            </p:childTnLst>
                          </p:cTn>
                        </p:par>
                        <p:par>
                          <p:cTn id="144" fill="hold">
                            <p:stCondLst>
                              <p:cond delay="14250"/>
                            </p:stCondLst>
                            <p:childTnLst>
                              <p:par>
                                <p:cTn id="145" presetID="53" presetClass="entr" presetSubtype="16" fill="hold" grpId="0" nodeType="afterEffect">
                                  <p:stCondLst>
                                    <p:cond delay="0"/>
                                  </p:stCondLst>
                                  <p:childTnLst>
                                    <p:set>
                                      <p:cBhvr>
                                        <p:cTn id="146" dur="1" fill="hold">
                                          <p:stCondLst>
                                            <p:cond delay="0"/>
                                          </p:stCondLst>
                                        </p:cTn>
                                        <p:tgtEl>
                                          <p:spTgt spid="156"/>
                                        </p:tgtEl>
                                        <p:attrNameLst>
                                          <p:attrName>style.visibility</p:attrName>
                                        </p:attrNameLst>
                                      </p:cBhvr>
                                      <p:to>
                                        <p:strVal val="visible"/>
                                      </p:to>
                                    </p:set>
                                    <p:anim calcmode="lin" valueType="num">
                                      <p:cBhvr>
                                        <p:cTn id="147" dur="500" fill="hold"/>
                                        <p:tgtEl>
                                          <p:spTgt spid="156"/>
                                        </p:tgtEl>
                                        <p:attrNameLst>
                                          <p:attrName>ppt_w</p:attrName>
                                        </p:attrNameLst>
                                      </p:cBhvr>
                                      <p:tavLst>
                                        <p:tav tm="0">
                                          <p:val>
                                            <p:fltVal val="0"/>
                                          </p:val>
                                        </p:tav>
                                        <p:tav tm="100000">
                                          <p:val>
                                            <p:strVal val="#ppt_w"/>
                                          </p:val>
                                        </p:tav>
                                      </p:tavLst>
                                    </p:anim>
                                    <p:anim calcmode="lin" valueType="num">
                                      <p:cBhvr>
                                        <p:cTn id="148" dur="500" fill="hold"/>
                                        <p:tgtEl>
                                          <p:spTgt spid="156"/>
                                        </p:tgtEl>
                                        <p:attrNameLst>
                                          <p:attrName>ppt_h</p:attrName>
                                        </p:attrNameLst>
                                      </p:cBhvr>
                                      <p:tavLst>
                                        <p:tav tm="0">
                                          <p:val>
                                            <p:fltVal val="0"/>
                                          </p:val>
                                        </p:tav>
                                        <p:tav tm="100000">
                                          <p:val>
                                            <p:strVal val="#ppt_h"/>
                                          </p:val>
                                        </p:tav>
                                      </p:tavLst>
                                    </p:anim>
                                    <p:animEffect transition="in" filter="fade">
                                      <p:cBhvr>
                                        <p:cTn id="149" dur="500"/>
                                        <p:tgtEl>
                                          <p:spTgt spid="156"/>
                                        </p:tgtEl>
                                      </p:cBhvr>
                                    </p:animEffect>
                                  </p:childTnLst>
                                </p:cTn>
                              </p:par>
                              <p:par>
                                <p:cTn id="150" presetID="53" presetClass="entr" presetSubtype="16" fill="hold" grpId="0" nodeType="withEffect">
                                  <p:stCondLst>
                                    <p:cond delay="0"/>
                                  </p:stCondLst>
                                  <p:childTnLst>
                                    <p:set>
                                      <p:cBhvr>
                                        <p:cTn id="151" dur="1" fill="hold">
                                          <p:stCondLst>
                                            <p:cond delay="0"/>
                                          </p:stCondLst>
                                        </p:cTn>
                                        <p:tgtEl>
                                          <p:spTgt spid="154"/>
                                        </p:tgtEl>
                                        <p:attrNameLst>
                                          <p:attrName>style.visibility</p:attrName>
                                        </p:attrNameLst>
                                      </p:cBhvr>
                                      <p:to>
                                        <p:strVal val="visible"/>
                                      </p:to>
                                    </p:set>
                                    <p:anim calcmode="lin" valueType="num">
                                      <p:cBhvr>
                                        <p:cTn id="152" dur="500" fill="hold"/>
                                        <p:tgtEl>
                                          <p:spTgt spid="154"/>
                                        </p:tgtEl>
                                        <p:attrNameLst>
                                          <p:attrName>ppt_w</p:attrName>
                                        </p:attrNameLst>
                                      </p:cBhvr>
                                      <p:tavLst>
                                        <p:tav tm="0">
                                          <p:val>
                                            <p:fltVal val="0"/>
                                          </p:val>
                                        </p:tav>
                                        <p:tav tm="100000">
                                          <p:val>
                                            <p:strVal val="#ppt_w"/>
                                          </p:val>
                                        </p:tav>
                                      </p:tavLst>
                                    </p:anim>
                                    <p:anim calcmode="lin" valueType="num">
                                      <p:cBhvr>
                                        <p:cTn id="153" dur="500" fill="hold"/>
                                        <p:tgtEl>
                                          <p:spTgt spid="154"/>
                                        </p:tgtEl>
                                        <p:attrNameLst>
                                          <p:attrName>ppt_h</p:attrName>
                                        </p:attrNameLst>
                                      </p:cBhvr>
                                      <p:tavLst>
                                        <p:tav tm="0">
                                          <p:val>
                                            <p:fltVal val="0"/>
                                          </p:val>
                                        </p:tav>
                                        <p:tav tm="100000">
                                          <p:val>
                                            <p:strVal val="#ppt_h"/>
                                          </p:val>
                                        </p:tav>
                                      </p:tavLst>
                                    </p:anim>
                                    <p:animEffect transition="in" filter="fade">
                                      <p:cBhvr>
                                        <p:cTn id="154" dur="500"/>
                                        <p:tgtEl>
                                          <p:spTgt spid="154"/>
                                        </p:tgtEl>
                                      </p:cBhvr>
                                    </p:animEffect>
                                  </p:childTnLst>
                                </p:cTn>
                              </p:par>
                            </p:childTnLst>
                          </p:cTn>
                        </p:par>
                        <p:par>
                          <p:cTn id="155" fill="hold">
                            <p:stCondLst>
                              <p:cond delay="14750"/>
                            </p:stCondLst>
                            <p:childTnLst>
                              <p:par>
                                <p:cTn id="156" presetID="2" presetClass="entr" presetSubtype="4" fill="hold" grpId="0" nodeType="afterEffect">
                                  <p:stCondLst>
                                    <p:cond delay="0"/>
                                  </p:stCondLst>
                                  <p:childTnLst>
                                    <p:set>
                                      <p:cBhvr>
                                        <p:cTn id="157" dur="1" fill="hold">
                                          <p:stCondLst>
                                            <p:cond delay="0"/>
                                          </p:stCondLst>
                                        </p:cTn>
                                        <p:tgtEl>
                                          <p:spTgt spid="149"/>
                                        </p:tgtEl>
                                        <p:attrNameLst>
                                          <p:attrName>style.visibility</p:attrName>
                                        </p:attrNameLst>
                                      </p:cBhvr>
                                      <p:to>
                                        <p:strVal val="visible"/>
                                      </p:to>
                                    </p:set>
                                    <p:anim calcmode="lin" valueType="num">
                                      <p:cBhvr additive="base">
                                        <p:cTn id="158" dur="500" fill="hold"/>
                                        <p:tgtEl>
                                          <p:spTgt spid="149"/>
                                        </p:tgtEl>
                                        <p:attrNameLst>
                                          <p:attrName>ppt_x</p:attrName>
                                        </p:attrNameLst>
                                      </p:cBhvr>
                                      <p:tavLst>
                                        <p:tav tm="0">
                                          <p:val>
                                            <p:strVal val="#ppt_x"/>
                                          </p:val>
                                        </p:tav>
                                        <p:tav tm="100000">
                                          <p:val>
                                            <p:strVal val="#ppt_x"/>
                                          </p:val>
                                        </p:tav>
                                      </p:tavLst>
                                    </p:anim>
                                    <p:anim calcmode="lin" valueType="num">
                                      <p:cBhvr additive="base">
                                        <p:cTn id="159" dur="500" fill="hold"/>
                                        <p:tgtEl>
                                          <p:spTgt spid="149"/>
                                        </p:tgtEl>
                                        <p:attrNameLst>
                                          <p:attrName>ppt_y</p:attrName>
                                        </p:attrNameLst>
                                      </p:cBhvr>
                                      <p:tavLst>
                                        <p:tav tm="0">
                                          <p:val>
                                            <p:strVal val="1+#ppt_h/2"/>
                                          </p:val>
                                        </p:tav>
                                        <p:tav tm="100000">
                                          <p:val>
                                            <p:strVal val="#ppt_y"/>
                                          </p:val>
                                        </p:tav>
                                      </p:tavLst>
                                    </p:anim>
                                  </p:childTnLst>
                                </p:cTn>
                              </p:par>
                            </p:childTnLst>
                          </p:cTn>
                        </p:par>
                        <p:par>
                          <p:cTn id="160" fill="hold">
                            <p:stCondLst>
                              <p:cond delay="15250"/>
                            </p:stCondLst>
                            <p:childTnLst>
                              <p:par>
                                <p:cTn id="161" presetID="22" presetClass="entr" presetSubtype="8" fill="hold" grpId="0" nodeType="afterEffect">
                                  <p:stCondLst>
                                    <p:cond delay="0"/>
                                  </p:stCondLst>
                                  <p:childTnLst>
                                    <p:set>
                                      <p:cBhvr>
                                        <p:cTn id="162" dur="1" fill="hold">
                                          <p:stCondLst>
                                            <p:cond delay="0"/>
                                          </p:stCondLst>
                                        </p:cTn>
                                        <p:tgtEl>
                                          <p:spTgt spid="153"/>
                                        </p:tgtEl>
                                        <p:attrNameLst>
                                          <p:attrName>style.visibility</p:attrName>
                                        </p:attrNameLst>
                                      </p:cBhvr>
                                      <p:to>
                                        <p:strVal val="visible"/>
                                      </p:to>
                                    </p:set>
                                    <p:animEffect transition="in" filter="wipe(left)">
                                      <p:cBhvr>
                                        <p:cTn id="163" dur="500"/>
                                        <p:tgtEl>
                                          <p:spTgt spid="153"/>
                                        </p:tgtEl>
                                      </p:cBhvr>
                                    </p:animEffect>
                                  </p:childTnLst>
                                </p:cTn>
                              </p:par>
                            </p:childTnLst>
                          </p:cTn>
                        </p:par>
                        <p:par>
                          <p:cTn id="164" fill="hold">
                            <p:stCondLst>
                              <p:cond delay="15750"/>
                            </p:stCondLst>
                            <p:childTnLst>
                              <p:par>
                                <p:cTn id="165" presetID="22" presetClass="entr" presetSubtype="8" fill="hold" grpId="0" nodeType="afterEffect">
                                  <p:stCondLst>
                                    <p:cond delay="0"/>
                                  </p:stCondLst>
                                  <p:childTnLst>
                                    <p:set>
                                      <p:cBhvr>
                                        <p:cTn id="166" dur="1" fill="hold">
                                          <p:stCondLst>
                                            <p:cond delay="0"/>
                                          </p:stCondLst>
                                        </p:cTn>
                                        <p:tgtEl>
                                          <p:spTgt spid="151"/>
                                        </p:tgtEl>
                                        <p:attrNameLst>
                                          <p:attrName>style.visibility</p:attrName>
                                        </p:attrNameLst>
                                      </p:cBhvr>
                                      <p:to>
                                        <p:strVal val="visible"/>
                                      </p:to>
                                    </p:set>
                                    <p:animEffect transition="in" filter="wipe(left)">
                                      <p:cBhvr>
                                        <p:cTn id="167" dur="500"/>
                                        <p:tgtEl>
                                          <p:spTgt spid="151"/>
                                        </p:tgtEl>
                                      </p:cBhvr>
                                    </p:animEffect>
                                  </p:childTnLst>
                                </p:cTn>
                              </p:par>
                            </p:childTnLst>
                          </p:cTn>
                        </p:par>
                        <p:par>
                          <p:cTn id="168" fill="hold">
                            <p:stCondLst>
                              <p:cond delay="16250"/>
                            </p:stCondLst>
                            <p:childTnLst>
                              <p:par>
                                <p:cTn id="169" presetID="22" presetClass="entr" presetSubtype="2" fill="hold" grpId="0" nodeType="afterEffect">
                                  <p:stCondLst>
                                    <p:cond delay="0"/>
                                  </p:stCondLst>
                                  <p:childTnLst>
                                    <p:set>
                                      <p:cBhvr>
                                        <p:cTn id="170" dur="1" fill="hold">
                                          <p:stCondLst>
                                            <p:cond delay="0"/>
                                          </p:stCondLst>
                                        </p:cTn>
                                        <p:tgtEl>
                                          <p:spTgt spid="147"/>
                                        </p:tgtEl>
                                        <p:attrNameLst>
                                          <p:attrName>style.visibility</p:attrName>
                                        </p:attrNameLst>
                                      </p:cBhvr>
                                      <p:to>
                                        <p:strVal val="visible"/>
                                      </p:to>
                                    </p:set>
                                    <p:animEffect transition="in" filter="wipe(right)">
                                      <p:cBhvr>
                                        <p:cTn id="171" dur="500"/>
                                        <p:tgtEl>
                                          <p:spTgt spid="147"/>
                                        </p:tgtEl>
                                      </p:cBhvr>
                                    </p:animEffect>
                                  </p:childTnLst>
                                </p:cTn>
                              </p:par>
                            </p:childTnLst>
                          </p:cTn>
                        </p:par>
                        <p:par>
                          <p:cTn id="172" fill="hold">
                            <p:stCondLst>
                              <p:cond delay="16750"/>
                            </p:stCondLst>
                            <p:childTnLst>
                              <p:par>
                                <p:cTn id="173" presetID="22" presetClass="entr" presetSubtype="8" fill="hold" grpId="0" nodeType="afterEffect">
                                  <p:stCondLst>
                                    <p:cond delay="0"/>
                                  </p:stCondLst>
                                  <p:childTnLst>
                                    <p:set>
                                      <p:cBhvr>
                                        <p:cTn id="174" dur="1" fill="hold">
                                          <p:stCondLst>
                                            <p:cond delay="0"/>
                                          </p:stCondLst>
                                        </p:cTn>
                                        <p:tgtEl>
                                          <p:spTgt spid="152"/>
                                        </p:tgtEl>
                                        <p:attrNameLst>
                                          <p:attrName>style.visibility</p:attrName>
                                        </p:attrNameLst>
                                      </p:cBhvr>
                                      <p:to>
                                        <p:strVal val="visible"/>
                                      </p:to>
                                    </p:set>
                                    <p:animEffect transition="in" filter="wipe(left)">
                                      <p:cBhvr>
                                        <p:cTn id="175" dur="500"/>
                                        <p:tgtEl>
                                          <p:spTgt spid="152"/>
                                        </p:tgtEl>
                                      </p:cBhvr>
                                    </p:animEffect>
                                  </p:childTnLst>
                                </p:cTn>
                              </p:par>
                            </p:childTnLst>
                          </p:cTn>
                        </p:par>
                        <p:par>
                          <p:cTn id="176" fill="hold">
                            <p:stCondLst>
                              <p:cond delay="17250"/>
                            </p:stCondLst>
                            <p:childTnLst>
                              <p:par>
                                <p:cTn id="177" presetID="22" presetClass="entr" presetSubtype="2" fill="hold" grpId="0" nodeType="afterEffect">
                                  <p:stCondLst>
                                    <p:cond delay="0"/>
                                  </p:stCondLst>
                                  <p:childTnLst>
                                    <p:set>
                                      <p:cBhvr>
                                        <p:cTn id="178" dur="1" fill="hold">
                                          <p:stCondLst>
                                            <p:cond delay="0"/>
                                          </p:stCondLst>
                                        </p:cTn>
                                        <p:tgtEl>
                                          <p:spTgt spid="148"/>
                                        </p:tgtEl>
                                        <p:attrNameLst>
                                          <p:attrName>style.visibility</p:attrName>
                                        </p:attrNameLst>
                                      </p:cBhvr>
                                      <p:to>
                                        <p:strVal val="visible"/>
                                      </p:to>
                                    </p:set>
                                    <p:animEffect transition="in" filter="wipe(right)">
                                      <p:cBhvr>
                                        <p:cTn id="179" dur="500"/>
                                        <p:tgtEl>
                                          <p:spTgt spid="1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1" grpId="0" animBg="1"/>
      <p:bldP spid="114" grpId="0" animBg="1"/>
      <p:bldP spid="115" grpId="0" animBg="1"/>
      <p:bldP spid="16" grpId="0" animBg="1"/>
      <p:bldP spid="8198" grpId="0" animBg="1"/>
      <p:bldP spid="8200" grpId="0" animBg="1"/>
      <p:bldP spid="8202" grpId="0" animBg="1"/>
      <p:bldP spid="105" grpId="0"/>
      <p:bldP spid="97" grpId="0" animBg="1"/>
      <p:bldP spid="109" grpId="0" animBg="1"/>
      <p:bldP spid="116" grpId="0" animBg="1"/>
      <p:bldP spid="117" grpId="0" animBg="1"/>
      <p:bldP spid="118" grpId="0" animBg="1"/>
      <p:bldP spid="119" grpId="0" animBg="1"/>
      <p:bldP spid="120" grpId="0" animBg="1"/>
      <p:bldP spid="121" grpId="0" animBg="1"/>
      <p:bldP spid="122" grpId="0" animBg="1"/>
      <p:bldP spid="123" grpId="0"/>
      <p:bldP spid="124" grpId="0" animBg="1"/>
      <p:bldP spid="126" grpId="0" animBg="1"/>
      <p:bldP spid="127" grpId="0" animBg="1"/>
      <p:bldP spid="128" grpId="0" animBg="1"/>
      <p:bldP spid="129" grpId="0" animBg="1"/>
      <p:bldP spid="130" grpId="0" animBg="1"/>
      <p:bldP spid="131" grpId="0" animBg="1"/>
      <p:bldP spid="132" grpId="0" animBg="1"/>
      <p:bldP spid="133" grpId="0"/>
      <p:bldP spid="134" grpId="0" animBg="1"/>
      <p:bldP spid="146" grpId="0" animBg="1"/>
      <p:bldP spid="147" grpId="0" animBg="1"/>
      <p:bldP spid="148" grpId="0" animBg="1"/>
      <p:bldP spid="149" grpId="0" animBg="1"/>
      <p:bldP spid="150" grpId="0" animBg="1"/>
      <p:bldP spid="151" grpId="0" animBg="1"/>
      <p:bldP spid="152" grpId="0" animBg="1"/>
      <p:bldP spid="153" grpId="0"/>
      <p:bldP spid="154" grpId="0" animBg="1"/>
      <p:bldP spid="156"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sp>
        <p:nvSpPr>
          <p:cNvPr id="14" name="Title 1"/>
          <p:cNvSpPr txBox="1">
            <a:spLocks/>
          </p:cNvSpPr>
          <p:nvPr/>
        </p:nvSpPr>
        <p:spPr>
          <a:xfrm>
            <a:off x="1676400" y="1274763"/>
            <a:ext cx="9144000" cy="2387600"/>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dirty="0"/>
              <a:t>COLOR SET 40</a:t>
            </a:r>
          </a:p>
        </p:txBody>
      </p:sp>
      <p:grpSp>
        <p:nvGrpSpPr>
          <p:cNvPr id="16" name="Group 15"/>
          <p:cNvGrpSpPr/>
          <p:nvPr/>
        </p:nvGrpSpPr>
        <p:grpSpPr>
          <a:xfrm>
            <a:off x="4644509" y="2083850"/>
            <a:ext cx="2902982" cy="464626"/>
            <a:chOff x="2696380" y="6137360"/>
            <a:chExt cx="2902982" cy="464626"/>
          </a:xfrm>
        </p:grpSpPr>
        <p:sp>
          <p:nvSpPr>
            <p:cNvPr id="17" name="Rectangle 16"/>
            <p:cNvSpPr/>
            <p:nvPr userDrawn="1"/>
          </p:nvSpPr>
          <p:spPr>
            <a:xfrm>
              <a:off x="2696380" y="6137360"/>
              <a:ext cx="2819401"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5" y="6150580"/>
              <a:ext cx="1319187" cy="451406"/>
            </a:xfrm>
            <a:prstGeom prst="rect">
              <a:avLst/>
            </a:prstGeom>
            <a:noFill/>
            <a:effectLst/>
          </p:spPr>
          <p:txBody>
            <a:bodyPr wrap="square" rtlCol="0">
              <a:spAutoFit/>
            </a:bodyPr>
            <a:lstStyle/>
            <a:p>
              <a:pPr algn="ctr">
                <a:lnSpc>
                  <a:spcPts val="1400"/>
                </a:lnSpc>
              </a:pPr>
              <a:r>
                <a:rPr lang="en-US" sz="2000" b="1"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1675</TotalTime>
  <Words>1298</Words>
  <Application>Microsoft Office PowerPoint</Application>
  <PresentationFormat>Widescreen</PresentationFormat>
  <Paragraphs>56</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Candara</vt:lpstr>
      <vt:lpstr>Office Theme</vt:lpstr>
      <vt:lpstr>PowerPoint Presentation</vt:lpstr>
      <vt:lpstr>PowerPoint Presentation</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315</cp:revision>
  <dcterms:created xsi:type="dcterms:W3CDTF">2016-09-28T22:08:47Z</dcterms:created>
  <dcterms:modified xsi:type="dcterms:W3CDTF">2016-10-08T22:49:43Z</dcterms:modified>
</cp:coreProperties>
</file>