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FB2-4C62-8B98-6BC6F2839A7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FB2-4C62-8B98-6BC6F2839A7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FB2-4C62-8B98-6BC6F2839A7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FB2-4C62-8B98-6BC6F2839A7C}"/>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FB2-4C62-8B98-6BC6F2839A7C}"/>
              </c:ext>
            </c:extLst>
          </c:dPt>
          <c:dPt>
            <c:idx val="5"/>
            <c:bubble3D val="0"/>
            <c:extLst>
              <c:ext xmlns:c16="http://schemas.microsoft.com/office/drawing/2014/chart" uri="{C3380CC4-5D6E-409C-BE32-E72D297353CC}">
                <c16:uniqueId val="{0000000A-8FB2-4C62-8B98-6BC6F2839A7C}"/>
              </c:ext>
            </c:extLst>
          </c:dPt>
          <c:dPt>
            <c:idx val="6"/>
            <c:bubble3D val="0"/>
            <c:extLst>
              <c:ext xmlns:c16="http://schemas.microsoft.com/office/drawing/2014/chart" uri="{C3380CC4-5D6E-409C-BE32-E72D297353CC}">
                <c16:uniqueId val="{0000000B-8FB2-4C62-8B98-6BC6F2839A7C}"/>
              </c:ext>
            </c:extLst>
          </c:dPt>
          <c:dPt>
            <c:idx val="7"/>
            <c:bubble3D val="0"/>
            <c:extLst>
              <c:ext xmlns:c16="http://schemas.microsoft.com/office/drawing/2014/chart" uri="{C3380CC4-5D6E-409C-BE32-E72D297353CC}">
                <c16:uniqueId val="{0000000C-8FB2-4C62-8B98-6BC6F2839A7C}"/>
              </c:ext>
            </c:extLst>
          </c:dPt>
          <c:dPt>
            <c:idx val="8"/>
            <c:bubble3D val="0"/>
            <c:extLst>
              <c:ext xmlns:c16="http://schemas.microsoft.com/office/drawing/2014/chart" uri="{C3380CC4-5D6E-409C-BE32-E72D297353CC}">
                <c16:uniqueId val="{0000000D-8FB2-4C62-8B98-6BC6F2839A7C}"/>
              </c:ext>
            </c:extLst>
          </c:dPt>
          <c:dPt>
            <c:idx val="9"/>
            <c:bubble3D val="0"/>
            <c:extLst>
              <c:ext xmlns:c16="http://schemas.microsoft.com/office/drawing/2014/chart" uri="{C3380CC4-5D6E-409C-BE32-E72D297353CC}">
                <c16:uniqueId val="{0000000E-8FB2-4C62-8B98-6BC6F2839A7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8FB2-4C62-8B98-6BC6F2839A7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714-4452-A077-AB1FEC6B31D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714-4452-A077-AB1FEC6B31D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714-4452-A077-AB1FEC6B31DE}"/>
              </c:ext>
            </c:extLst>
          </c:dPt>
          <c:dPt>
            <c:idx val="3"/>
            <c:bubble3D val="0"/>
            <c:extLst>
              <c:ext xmlns:c16="http://schemas.microsoft.com/office/drawing/2014/chart" uri="{C3380CC4-5D6E-409C-BE32-E72D297353CC}">
                <c16:uniqueId val="{00000006-A714-4452-A077-AB1FEC6B31DE}"/>
              </c:ext>
            </c:extLst>
          </c:dPt>
          <c:dPt>
            <c:idx val="4"/>
            <c:bubble3D val="0"/>
            <c:extLst>
              <c:ext xmlns:c16="http://schemas.microsoft.com/office/drawing/2014/chart" uri="{C3380CC4-5D6E-409C-BE32-E72D297353CC}">
                <c16:uniqueId val="{00000007-A714-4452-A077-AB1FEC6B31DE}"/>
              </c:ext>
            </c:extLst>
          </c:dPt>
          <c:dPt>
            <c:idx val="5"/>
            <c:bubble3D val="0"/>
            <c:extLst>
              <c:ext xmlns:c16="http://schemas.microsoft.com/office/drawing/2014/chart" uri="{C3380CC4-5D6E-409C-BE32-E72D297353CC}">
                <c16:uniqueId val="{00000008-A714-4452-A077-AB1FEC6B31DE}"/>
              </c:ext>
            </c:extLst>
          </c:dPt>
          <c:dPt>
            <c:idx val="6"/>
            <c:bubble3D val="0"/>
            <c:extLst>
              <c:ext xmlns:c16="http://schemas.microsoft.com/office/drawing/2014/chart" uri="{C3380CC4-5D6E-409C-BE32-E72D297353CC}">
                <c16:uniqueId val="{00000009-A714-4452-A077-AB1FEC6B31DE}"/>
              </c:ext>
            </c:extLst>
          </c:dPt>
          <c:dPt>
            <c:idx val="7"/>
            <c:bubble3D val="0"/>
            <c:extLst>
              <c:ext xmlns:c16="http://schemas.microsoft.com/office/drawing/2014/chart" uri="{C3380CC4-5D6E-409C-BE32-E72D297353CC}">
                <c16:uniqueId val="{0000000A-A714-4452-A077-AB1FEC6B31DE}"/>
              </c:ext>
            </c:extLst>
          </c:dPt>
          <c:dPt>
            <c:idx val="8"/>
            <c:bubble3D val="0"/>
            <c:extLst>
              <c:ext xmlns:c16="http://schemas.microsoft.com/office/drawing/2014/chart" uri="{C3380CC4-5D6E-409C-BE32-E72D297353CC}">
                <c16:uniqueId val="{0000000B-A714-4452-A077-AB1FEC6B31DE}"/>
              </c:ext>
            </c:extLst>
          </c:dPt>
          <c:dPt>
            <c:idx val="9"/>
            <c:bubble3D val="0"/>
            <c:extLst>
              <c:ext xmlns:c16="http://schemas.microsoft.com/office/drawing/2014/chart" uri="{C3380CC4-5D6E-409C-BE32-E72D297353CC}">
                <c16:uniqueId val="{0000000C-A714-4452-A077-AB1FEC6B31D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A714-4452-A077-AB1FEC6B31D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2FF-44F3-AAA1-334FFC26DC9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2FF-44F3-AAA1-334FFC26DC9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2FF-44F3-AAA1-334FFC26DC9F}"/>
              </c:ext>
            </c:extLst>
          </c:dPt>
          <c:dPt>
            <c:idx val="3"/>
            <c:bubble3D val="0"/>
            <c:extLst>
              <c:ext xmlns:c16="http://schemas.microsoft.com/office/drawing/2014/chart" uri="{C3380CC4-5D6E-409C-BE32-E72D297353CC}">
                <c16:uniqueId val="{00000006-F2FF-44F3-AAA1-334FFC26DC9F}"/>
              </c:ext>
            </c:extLst>
          </c:dPt>
          <c:dPt>
            <c:idx val="4"/>
            <c:bubble3D val="0"/>
            <c:extLst>
              <c:ext xmlns:c16="http://schemas.microsoft.com/office/drawing/2014/chart" uri="{C3380CC4-5D6E-409C-BE32-E72D297353CC}">
                <c16:uniqueId val="{00000007-F2FF-44F3-AAA1-334FFC26DC9F}"/>
              </c:ext>
            </c:extLst>
          </c:dPt>
          <c:dPt>
            <c:idx val="5"/>
            <c:bubble3D val="0"/>
            <c:extLst>
              <c:ext xmlns:c16="http://schemas.microsoft.com/office/drawing/2014/chart" uri="{C3380CC4-5D6E-409C-BE32-E72D297353CC}">
                <c16:uniqueId val="{00000008-F2FF-44F3-AAA1-334FFC26DC9F}"/>
              </c:ext>
            </c:extLst>
          </c:dPt>
          <c:dPt>
            <c:idx val="6"/>
            <c:bubble3D val="0"/>
            <c:extLst>
              <c:ext xmlns:c16="http://schemas.microsoft.com/office/drawing/2014/chart" uri="{C3380CC4-5D6E-409C-BE32-E72D297353CC}">
                <c16:uniqueId val="{00000009-F2FF-44F3-AAA1-334FFC26DC9F}"/>
              </c:ext>
            </c:extLst>
          </c:dPt>
          <c:dPt>
            <c:idx val="7"/>
            <c:bubble3D val="0"/>
            <c:extLst>
              <c:ext xmlns:c16="http://schemas.microsoft.com/office/drawing/2014/chart" uri="{C3380CC4-5D6E-409C-BE32-E72D297353CC}">
                <c16:uniqueId val="{0000000A-F2FF-44F3-AAA1-334FFC26DC9F}"/>
              </c:ext>
            </c:extLst>
          </c:dPt>
          <c:dPt>
            <c:idx val="8"/>
            <c:bubble3D val="0"/>
            <c:extLst>
              <c:ext xmlns:c16="http://schemas.microsoft.com/office/drawing/2014/chart" uri="{C3380CC4-5D6E-409C-BE32-E72D297353CC}">
                <c16:uniqueId val="{0000000B-F2FF-44F3-AAA1-334FFC26DC9F}"/>
              </c:ext>
            </c:extLst>
          </c:dPt>
          <c:dPt>
            <c:idx val="9"/>
            <c:bubble3D val="0"/>
            <c:extLst>
              <c:ext xmlns:c16="http://schemas.microsoft.com/office/drawing/2014/chart" uri="{C3380CC4-5D6E-409C-BE32-E72D297353CC}">
                <c16:uniqueId val="{0000000C-F2FF-44F3-AAA1-334FFC26DC9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2FF-44F3-AAA1-334FFC26DC9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982612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5"/>
          <p:cNvSpPr>
            <a:spLocks/>
          </p:cNvSpPr>
          <p:nvPr/>
        </p:nvSpPr>
        <p:spPr bwMode="auto">
          <a:xfrm>
            <a:off x="7339464" y="5278766"/>
            <a:ext cx="588365" cy="674919"/>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38240" y="3701791"/>
            <a:ext cx="971119" cy="639227"/>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1905000" y="1686770"/>
            <a:ext cx="2932334" cy="2508234"/>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4948047" y="807427"/>
            <a:ext cx="3697840" cy="3027402"/>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048032" y="762000"/>
            <a:ext cx="1720808" cy="2047472"/>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8098644" y="2257855"/>
            <a:ext cx="1217852" cy="999399"/>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11"/>
          <p:cNvSpPr>
            <a:spLocks/>
          </p:cNvSpPr>
          <p:nvPr/>
        </p:nvSpPr>
        <p:spPr bwMode="auto">
          <a:xfrm>
            <a:off x="7731707" y="2783513"/>
            <a:ext cx="879384" cy="814447"/>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noEditPoints="1"/>
          </p:cNvSpPr>
          <p:nvPr/>
        </p:nvSpPr>
        <p:spPr bwMode="auto">
          <a:xfrm>
            <a:off x="7035792" y="2952243"/>
            <a:ext cx="816119" cy="110323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7336300" y="3241029"/>
            <a:ext cx="199286" cy="256340"/>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7447014" y="3364332"/>
            <a:ext cx="177142" cy="272563"/>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6618243" y="3263744"/>
            <a:ext cx="547243" cy="1028604"/>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6618243" y="4006803"/>
            <a:ext cx="822445" cy="801467"/>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6017225" y="3494124"/>
            <a:ext cx="737038" cy="1262229"/>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6390489" y="4503259"/>
            <a:ext cx="990098" cy="658696"/>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7225587" y="4331283"/>
            <a:ext cx="601018" cy="785242"/>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7409055" y="4220960"/>
            <a:ext cx="699079" cy="645717"/>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7620992" y="4853697"/>
            <a:ext cx="509284" cy="577575"/>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2"/>
          <p:cNvSpPr>
            <a:spLocks/>
          </p:cNvSpPr>
          <p:nvPr/>
        </p:nvSpPr>
        <p:spPr bwMode="auto">
          <a:xfrm>
            <a:off x="7054771" y="4989979"/>
            <a:ext cx="616835" cy="837159"/>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3"/>
          <p:cNvSpPr>
            <a:spLocks/>
          </p:cNvSpPr>
          <p:nvPr/>
        </p:nvSpPr>
        <p:spPr bwMode="auto">
          <a:xfrm>
            <a:off x="5972940" y="4678478"/>
            <a:ext cx="629488" cy="61326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4"/>
          <p:cNvSpPr>
            <a:spLocks/>
          </p:cNvSpPr>
          <p:nvPr/>
        </p:nvSpPr>
        <p:spPr bwMode="auto">
          <a:xfrm>
            <a:off x="6453754" y="5012692"/>
            <a:ext cx="689589" cy="798221"/>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5"/>
          <p:cNvSpPr>
            <a:spLocks/>
          </p:cNvSpPr>
          <p:nvPr/>
        </p:nvSpPr>
        <p:spPr bwMode="auto">
          <a:xfrm>
            <a:off x="5773654" y="5197646"/>
            <a:ext cx="749691" cy="613269"/>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6"/>
          <p:cNvSpPr>
            <a:spLocks/>
          </p:cNvSpPr>
          <p:nvPr/>
        </p:nvSpPr>
        <p:spPr bwMode="auto">
          <a:xfrm>
            <a:off x="5871716" y="3507103"/>
            <a:ext cx="408060" cy="69114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27"/>
          <p:cNvSpPr>
            <a:spLocks/>
          </p:cNvSpPr>
          <p:nvPr/>
        </p:nvSpPr>
        <p:spPr bwMode="auto">
          <a:xfrm>
            <a:off x="4375497" y="2910059"/>
            <a:ext cx="2049786" cy="1693787"/>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28"/>
          <p:cNvSpPr>
            <a:spLocks/>
          </p:cNvSpPr>
          <p:nvPr/>
        </p:nvSpPr>
        <p:spPr bwMode="auto">
          <a:xfrm>
            <a:off x="4967026" y="4347508"/>
            <a:ext cx="1429789" cy="1255740"/>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9"/>
          <p:cNvSpPr>
            <a:spLocks/>
          </p:cNvSpPr>
          <p:nvPr/>
        </p:nvSpPr>
        <p:spPr bwMode="auto">
          <a:xfrm>
            <a:off x="4992332" y="5158709"/>
            <a:ext cx="1103975" cy="1155150"/>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30"/>
          <p:cNvSpPr>
            <a:spLocks/>
          </p:cNvSpPr>
          <p:nvPr/>
        </p:nvSpPr>
        <p:spPr bwMode="auto">
          <a:xfrm>
            <a:off x="5878042" y="5561064"/>
            <a:ext cx="971119" cy="710613"/>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31"/>
          <p:cNvSpPr>
            <a:spLocks/>
          </p:cNvSpPr>
          <p:nvPr/>
        </p:nvSpPr>
        <p:spPr bwMode="auto">
          <a:xfrm>
            <a:off x="6545487" y="5697346"/>
            <a:ext cx="948975" cy="739815"/>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32"/>
          <p:cNvSpPr>
            <a:spLocks/>
          </p:cNvSpPr>
          <p:nvPr/>
        </p:nvSpPr>
        <p:spPr bwMode="auto">
          <a:xfrm>
            <a:off x="7997420" y="4782312"/>
            <a:ext cx="123368" cy="126548"/>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33"/>
          <p:cNvSpPr>
            <a:spLocks/>
          </p:cNvSpPr>
          <p:nvPr/>
        </p:nvSpPr>
        <p:spPr bwMode="auto">
          <a:xfrm>
            <a:off x="7086404" y="6086722"/>
            <a:ext cx="66429" cy="324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34"/>
          <p:cNvSpPr>
            <a:spLocks/>
          </p:cNvSpPr>
          <p:nvPr/>
        </p:nvSpPr>
        <p:spPr bwMode="auto">
          <a:xfrm>
            <a:off x="6412631" y="6469609"/>
            <a:ext cx="297346" cy="249851"/>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7" name="Freeform 35"/>
          <p:cNvSpPr>
            <a:spLocks/>
          </p:cNvSpPr>
          <p:nvPr/>
        </p:nvSpPr>
        <p:spPr bwMode="auto">
          <a:xfrm>
            <a:off x="3951622" y="3516839"/>
            <a:ext cx="1733461" cy="1255740"/>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36"/>
          <p:cNvSpPr>
            <a:spLocks/>
          </p:cNvSpPr>
          <p:nvPr/>
        </p:nvSpPr>
        <p:spPr bwMode="auto">
          <a:xfrm>
            <a:off x="2449079" y="4003559"/>
            <a:ext cx="2742539" cy="14828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CHINA MAP</a:t>
            </a:r>
          </a:p>
          <a:p>
            <a:r>
              <a:rPr lang="en-US" dirty="0">
                <a:solidFill>
                  <a:schemeClr val="bg1"/>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07B1BC2D-0791-42C9-B210-FE5D538756A1}"/>
              </a:ext>
            </a:extLst>
          </p:cNvPr>
          <p:cNvGrpSpPr/>
          <p:nvPr/>
        </p:nvGrpSpPr>
        <p:grpSpPr>
          <a:xfrm>
            <a:off x="1070380" y="2840134"/>
            <a:ext cx="3594912" cy="1375905"/>
            <a:chOff x="2243731" y="2891162"/>
            <a:chExt cx="3594912" cy="1375905"/>
          </a:xfrm>
        </p:grpSpPr>
        <p:grpSp>
          <p:nvGrpSpPr>
            <p:cNvPr id="66" name="Group 65">
              <a:extLst>
                <a:ext uri="{FF2B5EF4-FFF2-40B4-BE49-F238E27FC236}">
                  <a16:creationId xmlns:a16="http://schemas.microsoft.com/office/drawing/2014/main" id="{7A13421E-6087-4671-8DAF-073E3E249C50}"/>
                </a:ext>
              </a:extLst>
            </p:cNvPr>
            <p:cNvGrpSpPr/>
            <p:nvPr/>
          </p:nvGrpSpPr>
          <p:grpSpPr>
            <a:xfrm>
              <a:off x="2243731" y="3192308"/>
              <a:ext cx="2743200" cy="508758"/>
              <a:chOff x="1066801" y="2238247"/>
              <a:chExt cx="2743200" cy="508758"/>
            </a:xfrm>
          </p:grpSpPr>
          <p:sp>
            <p:nvSpPr>
              <p:cNvPr id="113" name="Freeform: Shape 112">
                <a:extLst>
                  <a:ext uri="{FF2B5EF4-FFF2-40B4-BE49-F238E27FC236}">
                    <a16:creationId xmlns:a16="http://schemas.microsoft.com/office/drawing/2014/main" id="{23E31C69-18F6-443D-BF41-CE406ECD5EE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 Box 10">
                <a:extLst>
                  <a:ext uri="{FF2B5EF4-FFF2-40B4-BE49-F238E27FC236}">
                    <a16:creationId xmlns:a16="http://schemas.microsoft.com/office/drawing/2014/main" id="{68EB7677-FA91-4F90-90FD-0F13A865D7E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78189645-8454-4958-88C0-CBBB57C1409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245B03A5-C226-433C-8129-99A01C691E3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BDF81758-62F0-4BB4-9BAE-C33DB576FE1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9" name="Graphic 26" descr="Hike">
                <a:extLst>
                  <a:ext uri="{FF2B5EF4-FFF2-40B4-BE49-F238E27FC236}">
                    <a16:creationId xmlns:a16="http://schemas.microsoft.com/office/drawing/2014/main" id="{C54BAE65-5636-4E50-8A3D-0294F467FDCF}"/>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0" name="Freeform: Shape 109">
                  <a:extLst>
                    <a:ext uri="{FF2B5EF4-FFF2-40B4-BE49-F238E27FC236}">
                      <a16:creationId xmlns:a16="http://schemas.microsoft.com/office/drawing/2014/main" id="{4F139397-E8E4-48C9-88A7-436F81EBD6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CB77FDE2-6241-4D6F-B14F-06E232E56DE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CF12CAD2-6FE4-4280-9127-55A7C09CE6B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5" name="TextBox 114">
            <a:extLst>
              <a:ext uri="{FF2B5EF4-FFF2-40B4-BE49-F238E27FC236}">
                <a16:creationId xmlns:a16="http://schemas.microsoft.com/office/drawing/2014/main" id="{0624C2FA-424C-4ED5-BC54-73F1F665CBDB}"/>
              </a:ext>
            </a:extLst>
          </p:cNvPr>
          <p:cNvSpPr txBox="1"/>
          <p:nvPr/>
        </p:nvSpPr>
        <p:spPr>
          <a:xfrm>
            <a:off x="9823359" y="468380"/>
            <a:ext cx="2231494" cy="192360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16" name="TextBox 115">
            <a:extLst>
              <a:ext uri="{FF2B5EF4-FFF2-40B4-BE49-F238E27FC236}">
                <a16:creationId xmlns:a16="http://schemas.microsoft.com/office/drawing/2014/main" id="{B53B2166-1F99-4DEB-8E91-5899FD24ED70}"/>
              </a:ext>
            </a:extLst>
          </p:cNvPr>
          <p:cNvSpPr txBox="1"/>
          <p:nvPr/>
        </p:nvSpPr>
        <p:spPr>
          <a:xfrm>
            <a:off x="106781" y="4162336"/>
            <a:ext cx="2551157"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17" name="Group 116">
            <a:extLst>
              <a:ext uri="{FF2B5EF4-FFF2-40B4-BE49-F238E27FC236}">
                <a16:creationId xmlns:a16="http://schemas.microsoft.com/office/drawing/2014/main" id="{E6981DF9-5D9A-4235-93EE-EC8E8B1FC222}"/>
              </a:ext>
            </a:extLst>
          </p:cNvPr>
          <p:cNvGrpSpPr/>
          <p:nvPr/>
        </p:nvGrpSpPr>
        <p:grpSpPr>
          <a:xfrm>
            <a:off x="7660643" y="2088162"/>
            <a:ext cx="3509383" cy="1375905"/>
            <a:chOff x="6025615" y="1230029"/>
            <a:chExt cx="3509383" cy="1375905"/>
          </a:xfrm>
        </p:grpSpPr>
        <p:grpSp>
          <p:nvGrpSpPr>
            <p:cNvPr id="118" name="Group 117">
              <a:extLst>
                <a:ext uri="{FF2B5EF4-FFF2-40B4-BE49-F238E27FC236}">
                  <a16:creationId xmlns:a16="http://schemas.microsoft.com/office/drawing/2014/main" id="{E9C7C73D-5B04-4F05-A41D-08823424D9EA}"/>
                </a:ext>
              </a:extLst>
            </p:cNvPr>
            <p:cNvGrpSpPr/>
            <p:nvPr/>
          </p:nvGrpSpPr>
          <p:grpSpPr>
            <a:xfrm>
              <a:off x="6791798" y="1528954"/>
              <a:ext cx="2743200" cy="508758"/>
              <a:chOff x="7772400" y="675620"/>
              <a:chExt cx="2743200" cy="508758"/>
            </a:xfrm>
          </p:grpSpPr>
          <p:sp>
            <p:nvSpPr>
              <p:cNvPr id="123" name="Freeform: Shape 122">
                <a:extLst>
                  <a:ext uri="{FF2B5EF4-FFF2-40B4-BE49-F238E27FC236}">
                    <a16:creationId xmlns:a16="http://schemas.microsoft.com/office/drawing/2014/main" id="{B063FD09-4FBE-4DC6-A71C-E9274FBBFAED}"/>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 Box 10">
                <a:extLst>
                  <a:ext uri="{FF2B5EF4-FFF2-40B4-BE49-F238E27FC236}">
                    <a16:creationId xmlns:a16="http://schemas.microsoft.com/office/drawing/2014/main" id="{8F277301-D8A3-4374-A259-F0E4CF76E80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9" name="Group 118">
              <a:extLst>
                <a:ext uri="{FF2B5EF4-FFF2-40B4-BE49-F238E27FC236}">
                  <a16:creationId xmlns:a16="http://schemas.microsoft.com/office/drawing/2014/main" id="{6AB389A7-47B1-4B8D-8A43-1BA4623AF8D9}"/>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0" name="Freeform: Shape 119">
                <a:extLst>
                  <a:ext uri="{FF2B5EF4-FFF2-40B4-BE49-F238E27FC236}">
                    <a16:creationId xmlns:a16="http://schemas.microsoft.com/office/drawing/2014/main" id="{F378F8B8-A8C0-42EF-A093-10C89B57481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0B32555A-2CB2-4C96-AFCC-1E0A61DFDFC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2" name="Graphic 121" descr="Tent">
                <a:extLst>
                  <a:ext uri="{FF2B5EF4-FFF2-40B4-BE49-F238E27FC236}">
                    <a16:creationId xmlns:a16="http://schemas.microsoft.com/office/drawing/2014/main" id="{6EF89F78-8799-48CB-B21A-0B3225B351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49" name="Chart 148">
            <a:extLst>
              <a:ext uri="{FF2B5EF4-FFF2-40B4-BE49-F238E27FC236}">
                <a16:creationId xmlns:a16="http://schemas.microsoft.com/office/drawing/2014/main" id="{25605E6C-B879-403E-B0EE-15E82F924BA1}"/>
              </a:ext>
            </a:extLst>
          </p:cNvPr>
          <p:cNvGraphicFramePr>
            <a:graphicFrameLocks noChangeAspect="1"/>
          </p:cNvGraphicFramePr>
          <p:nvPr>
            <p:extLst/>
          </p:nvPr>
        </p:nvGraphicFramePr>
        <p:xfrm>
          <a:off x="7473040" y="185844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0" name="Chart 149">
            <a:extLst>
              <a:ext uri="{FF2B5EF4-FFF2-40B4-BE49-F238E27FC236}">
                <a16:creationId xmlns:a16="http://schemas.microsoft.com/office/drawing/2014/main" id="{9315C8AF-6068-4CE5-A8CC-87452C6D7C89}"/>
              </a:ext>
            </a:extLst>
          </p:cNvPr>
          <p:cNvGraphicFramePr>
            <a:graphicFrameLocks noChangeAspect="1"/>
          </p:cNvGraphicFramePr>
          <p:nvPr>
            <p:extLst/>
          </p:nvPr>
        </p:nvGraphicFramePr>
        <p:xfrm>
          <a:off x="3380373" y="261998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51" name="Group 150">
            <a:extLst>
              <a:ext uri="{FF2B5EF4-FFF2-40B4-BE49-F238E27FC236}">
                <a16:creationId xmlns:a16="http://schemas.microsoft.com/office/drawing/2014/main" id="{94530603-09EA-4DD3-A9BC-BB18706A17A5}"/>
              </a:ext>
            </a:extLst>
          </p:cNvPr>
          <p:cNvGrpSpPr/>
          <p:nvPr/>
        </p:nvGrpSpPr>
        <p:grpSpPr>
          <a:xfrm>
            <a:off x="4154796" y="4630838"/>
            <a:ext cx="3594912" cy="1375905"/>
            <a:chOff x="2243731" y="2891162"/>
            <a:chExt cx="3594912" cy="1375905"/>
          </a:xfrm>
        </p:grpSpPr>
        <p:grpSp>
          <p:nvGrpSpPr>
            <p:cNvPr id="152" name="Group 151">
              <a:extLst>
                <a:ext uri="{FF2B5EF4-FFF2-40B4-BE49-F238E27FC236}">
                  <a16:creationId xmlns:a16="http://schemas.microsoft.com/office/drawing/2014/main" id="{418C3516-819E-40DD-87B9-C3B1D774A422}"/>
                </a:ext>
              </a:extLst>
            </p:cNvPr>
            <p:cNvGrpSpPr/>
            <p:nvPr/>
          </p:nvGrpSpPr>
          <p:grpSpPr>
            <a:xfrm>
              <a:off x="2243731" y="3192308"/>
              <a:ext cx="2743200" cy="508758"/>
              <a:chOff x="1066801" y="2238247"/>
              <a:chExt cx="2743200" cy="508758"/>
            </a:xfrm>
          </p:grpSpPr>
          <p:sp>
            <p:nvSpPr>
              <p:cNvPr id="160" name="Freeform: Shape 159">
                <a:extLst>
                  <a:ext uri="{FF2B5EF4-FFF2-40B4-BE49-F238E27FC236}">
                    <a16:creationId xmlns:a16="http://schemas.microsoft.com/office/drawing/2014/main" id="{16078788-6E49-4AE9-8C39-F10046B7C25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Text Box 10">
                <a:extLst>
                  <a:ext uri="{FF2B5EF4-FFF2-40B4-BE49-F238E27FC236}">
                    <a16:creationId xmlns:a16="http://schemas.microsoft.com/office/drawing/2014/main" id="{1C08BC14-7091-4E09-AB96-A6EEE277354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3" name="Group 152">
              <a:extLst>
                <a:ext uri="{FF2B5EF4-FFF2-40B4-BE49-F238E27FC236}">
                  <a16:creationId xmlns:a16="http://schemas.microsoft.com/office/drawing/2014/main" id="{F137011F-1603-45B1-B86D-1A8F9FDDF1E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4" name="Freeform: Shape 153">
                <a:extLst>
                  <a:ext uri="{FF2B5EF4-FFF2-40B4-BE49-F238E27FC236}">
                    <a16:creationId xmlns:a16="http://schemas.microsoft.com/office/drawing/2014/main" id="{ED5AA61C-70BD-45F2-A050-3848766DC61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8615A953-23DC-468A-94C2-D0A263478FB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6" name="Graphic 26" descr="Hike">
                <a:extLst>
                  <a:ext uri="{FF2B5EF4-FFF2-40B4-BE49-F238E27FC236}">
                    <a16:creationId xmlns:a16="http://schemas.microsoft.com/office/drawing/2014/main" id="{AABC33F9-9B8F-416E-BBE9-63831873FA00}"/>
                  </a:ext>
                </a:extLst>
              </p:cNvPr>
              <p:cNvGrpSpPr>
                <a:grpSpLocks noChangeAspect="1"/>
              </p:cNvGrpSpPr>
              <p:nvPr/>
            </p:nvGrpSpPr>
            <p:grpSpPr>
              <a:xfrm>
                <a:off x="3835579" y="2208930"/>
                <a:ext cx="548640" cy="548640"/>
                <a:chOff x="5638800" y="2971800"/>
                <a:chExt cx="914400" cy="914400"/>
              </a:xfrm>
              <a:solidFill>
                <a:srgbClr val="4D4D4D"/>
              </a:solidFill>
            </p:grpSpPr>
            <p:sp>
              <p:nvSpPr>
                <p:cNvPr id="157" name="Freeform: Shape 156">
                  <a:extLst>
                    <a:ext uri="{FF2B5EF4-FFF2-40B4-BE49-F238E27FC236}">
                      <a16:creationId xmlns:a16="http://schemas.microsoft.com/office/drawing/2014/main" id="{A1F73EDD-0D36-429E-A0C4-CD819840374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92594CBD-0FC1-4561-9DC8-2581CE656DC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C177AAEF-2F7A-430C-8946-9FAE0B97A61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2" name="TextBox 161">
            <a:extLst>
              <a:ext uri="{FF2B5EF4-FFF2-40B4-BE49-F238E27FC236}">
                <a16:creationId xmlns:a16="http://schemas.microsoft.com/office/drawing/2014/main" id="{54A4F93E-6E15-4102-A726-999F813DA8AA}"/>
              </a:ext>
            </a:extLst>
          </p:cNvPr>
          <p:cNvSpPr txBox="1"/>
          <p:nvPr/>
        </p:nvSpPr>
        <p:spPr>
          <a:xfrm>
            <a:off x="8001428" y="5486435"/>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63" name="Chart 162">
            <a:extLst>
              <a:ext uri="{FF2B5EF4-FFF2-40B4-BE49-F238E27FC236}">
                <a16:creationId xmlns:a16="http://schemas.microsoft.com/office/drawing/2014/main" id="{7BF390C3-6354-4B35-BDEC-413711F08DFF}"/>
              </a:ext>
            </a:extLst>
          </p:cNvPr>
          <p:cNvGraphicFramePr>
            <a:graphicFrameLocks noChangeAspect="1"/>
          </p:cNvGraphicFramePr>
          <p:nvPr>
            <p:extLst/>
          </p:nvPr>
        </p:nvGraphicFramePr>
        <p:xfrm>
          <a:off x="6464789" y="4413072"/>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1" name="Picture 70">
            <a:hlinkClick r:id="rId7"/>
            <a:extLst>
              <a:ext uri="{FF2B5EF4-FFF2-40B4-BE49-F238E27FC236}">
                <a16:creationId xmlns:a16="http://schemas.microsoft.com/office/drawing/2014/main" id="{A220C2B9-94B4-444F-9C01-83ADC09A094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351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1500" fill="hold"/>
                                        <p:tgtEl>
                                          <p:spTgt spid="76"/>
                                        </p:tgtEl>
                                        <p:attrNameLst>
                                          <p:attrName>ppt_x</p:attrName>
                                        </p:attrNameLst>
                                      </p:cBhvr>
                                      <p:tavLst>
                                        <p:tav tm="0">
                                          <p:val>
                                            <p:strVal val="#ppt_x"/>
                                          </p:val>
                                        </p:tav>
                                        <p:tav tm="100000">
                                          <p:val>
                                            <p:strVal val="#ppt_x"/>
                                          </p:val>
                                        </p:tav>
                                      </p:tavLst>
                                    </p:anim>
                                    <p:anim calcmode="lin" valueType="num">
                                      <p:cBhvr additive="base">
                                        <p:cTn id="12" dur="1500" fill="hold"/>
                                        <p:tgtEl>
                                          <p:spTgt spid="7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1500" fill="hold"/>
                                        <p:tgtEl>
                                          <p:spTgt spid="77"/>
                                        </p:tgtEl>
                                        <p:attrNameLst>
                                          <p:attrName>ppt_x</p:attrName>
                                        </p:attrNameLst>
                                      </p:cBhvr>
                                      <p:tavLst>
                                        <p:tav tm="0">
                                          <p:val>
                                            <p:strVal val="#ppt_x"/>
                                          </p:val>
                                        </p:tav>
                                        <p:tav tm="100000">
                                          <p:val>
                                            <p:strVal val="#ppt_x"/>
                                          </p:val>
                                        </p:tav>
                                      </p:tavLst>
                                    </p:anim>
                                    <p:anim calcmode="lin" valueType="num">
                                      <p:cBhvr additive="base">
                                        <p:cTn id="16" dur="1500" fill="hold"/>
                                        <p:tgtEl>
                                          <p:spTgt spid="7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1500" fill="hold"/>
                                        <p:tgtEl>
                                          <p:spTgt spid="78"/>
                                        </p:tgtEl>
                                        <p:attrNameLst>
                                          <p:attrName>ppt_x</p:attrName>
                                        </p:attrNameLst>
                                      </p:cBhvr>
                                      <p:tavLst>
                                        <p:tav tm="0">
                                          <p:val>
                                            <p:strVal val="#ppt_x"/>
                                          </p:val>
                                        </p:tav>
                                        <p:tav tm="100000">
                                          <p:val>
                                            <p:strVal val="#ppt_x"/>
                                          </p:val>
                                        </p:tav>
                                      </p:tavLst>
                                    </p:anim>
                                    <p:anim calcmode="lin" valueType="num">
                                      <p:cBhvr additive="base">
                                        <p:cTn id="20" dur="1500" fill="hold"/>
                                        <p:tgtEl>
                                          <p:spTgt spid="7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1500" fill="hold"/>
                                        <p:tgtEl>
                                          <p:spTgt spid="79"/>
                                        </p:tgtEl>
                                        <p:attrNameLst>
                                          <p:attrName>ppt_x</p:attrName>
                                        </p:attrNameLst>
                                      </p:cBhvr>
                                      <p:tavLst>
                                        <p:tav tm="0">
                                          <p:val>
                                            <p:strVal val="#ppt_x"/>
                                          </p:val>
                                        </p:tav>
                                        <p:tav tm="100000">
                                          <p:val>
                                            <p:strVal val="#ppt_x"/>
                                          </p:val>
                                        </p:tav>
                                      </p:tavLst>
                                    </p:anim>
                                    <p:anim calcmode="lin" valueType="num">
                                      <p:cBhvr additive="base">
                                        <p:cTn id="24" dur="1500" fill="hold"/>
                                        <p:tgtEl>
                                          <p:spTgt spid="7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 calcmode="lin" valueType="num">
                                      <p:cBhvr additive="base">
                                        <p:cTn id="27" dur="1500" fill="hold"/>
                                        <p:tgtEl>
                                          <p:spTgt spid="80"/>
                                        </p:tgtEl>
                                        <p:attrNameLst>
                                          <p:attrName>ppt_x</p:attrName>
                                        </p:attrNameLst>
                                      </p:cBhvr>
                                      <p:tavLst>
                                        <p:tav tm="0">
                                          <p:val>
                                            <p:strVal val="#ppt_x"/>
                                          </p:val>
                                        </p:tav>
                                        <p:tav tm="100000">
                                          <p:val>
                                            <p:strVal val="#ppt_x"/>
                                          </p:val>
                                        </p:tav>
                                      </p:tavLst>
                                    </p:anim>
                                    <p:anim calcmode="lin" valueType="num">
                                      <p:cBhvr additive="base">
                                        <p:cTn id="28" dur="1500" fill="hold"/>
                                        <p:tgtEl>
                                          <p:spTgt spid="8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anim calcmode="lin" valueType="num">
                                      <p:cBhvr additive="base">
                                        <p:cTn id="31" dur="1500" fill="hold"/>
                                        <p:tgtEl>
                                          <p:spTgt spid="81"/>
                                        </p:tgtEl>
                                        <p:attrNameLst>
                                          <p:attrName>ppt_x</p:attrName>
                                        </p:attrNameLst>
                                      </p:cBhvr>
                                      <p:tavLst>
                                        <p:tav tm="0">
                                          <p:val>
                                            <p:strVal val="#ppt_x"/>
                                          </p:val>
                                        </p:tav>
                                        <p:tav tm="100000">
                                          <p:val>
                                            <p:strVal val="#ppt_x"/>
                                          </p:val>
                                        </p:tav>
                                      </p:tavLst>
                                    </p:anim>
                                    <p:anim calcmode="lin" valueType="num">
                                      <p:cBhvr additive="base">
                                        <p:cTn id="32" dur="1500" fill="hold"/>
                                        <p:tgtEl>
                                          <p:spTgt spid="8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1500" fill="hold"/>
                                        <p:tgtEl>
                                          <p:spTgt spid="82"/>
                                        </p:tgtEl>
                                        <p:attrNameLst>
                                          <p:attrName>ppt_x</p:attrName>
                                        </p:attrNameLst>
                                      </p:cBhvr>
                                      <p:tavLst>
                                        <p:tav tm="0">
                                          <p:val>
                                            <p:strVal val="#ppt_x"/>
                                          </p:val>
                                        </p:tav>
                                        <p:tav tm="100000">
                                          <p:val>
                                            <p:strVal val="#ppt_x"/>
                                          </p:val>
                                        </p:tav>
                                      </p:tavLst>
                                    </p:anim>
                                    <p:anim calcmode="lin" valueType="num">
                                      <p:cBhvr additive="base">
                                        <p:cTn id="36" dur="1500" fill="hold"/>
                                        <p:tgtEl>
                                          <p:spTgt spid="8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3"/>
                                        </p:tgtEl>
                                        <p:attrNameLst>
                                          <p:attrName>style.visibility</p:attrName>
                                        </p:attrNameLst>
                                      </p:cBhvr>
                                      <p:to>
                                        <p:strVal val="visible"/>
                                      </p:to>
                                    </p:set>
                                    <p:anim calcmode="lin" valueType="num">
                                      <p:cBhvr additive="base">
                                        <p:cTn id="39" dur="1500" fill="hold"/>
                                        <p:tgtEl>
                                          <p:spTgt spid="83"/>
                                        </p:tgtEl>
                                        <p:attrNameLst>
                                          <p:attrName>ppt_x</p:attrName>
                                        </p:attrNameLst>
                                      </p:cBhvr>
                                      <p:tavLst>
                                        <p:tav tm="0">
                                          <p:val>
                                            <p:strVal val="#ppt_x"/>
                                          </p:val>
                                        </p:tav>
                                        <p:tav tm="100000">
                                          <p:val>
                                            <p:strVal val="#ppt_x"/>
                                          </p:val>
                                        </p:tav>
                                      </p:tavLst>
                                    </p:anim>
                                    <p:anim calcmode="lin" valueType="num">
                                      <p:cBhvr additive="base">
                                        <p:cTn id="40" dur="1500" fill="hold"/>
                                        <p:tgtEl>
                                          <p:spTgt spid="8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1500" fill="hold"/>
                                        <p:tgtEl>
                                          <p:spTgt spid="84"/>
                                        </p:tgtEl>
                                        <p:attrNameLst>
                                          <p:attrName>ppt_x</p:attrName>
                                        </p:attrNameLst>
                                      </p:cBhvr>
                                      <p:tavLst>
                                        <p:tav tm="0">
                                          <p:val>
                                            <p:strVal val="#ppt_x"/>
                                          </p:val>
                                        </p:tav>
                                        <p:tav tm="100000">
                                          <p:val>
                                            <p:strVal val="#ppt_x"/>
                                          </p:val>
                                        </p:tav>
                                      </p:tavLst>
                                    </p:anim>
                                    <p:anim calcmode="lin" valueType="num">
                                      <p:cBhvr additive="base">
                                        <p:cTn id="44" dur="1500" fill="hold"/>
                                        <p:tgtEl>
                                          <p:spTgt spid="8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1500" fill="hold"/>
                                        <p:tgtEl>
                                          <p:spTgt spid="85"/>
                                        </p:tgtEl>
                                        <p:attrNameLst>
                                          <p:attrName>ppt_x</p:attrName>
                                        </p:attrNameLst>
                                      </p:cBhvr>
                                      <p:tavLst>
                                        <p:tav tm="0">
                                          <p:val>
                                            <p:strVal val="#ppt_x"/>
                                          </p:val>
                                        </p:tav>
                                        <p:tav tm="100000">
                                          <p:val>
                                            <p:strVal val="#ppt_x"/>
                                          </p:val>
                                        </p:tav>
                                      </p:tavLst>
                                    </p:anim>
                                    <p:anim calcmode="lin" valueType="num">
                                      <p:cBhvr additive="base">
                                        <p:cTn id="48" dur="1500" fill="hold"/>
                                        <p:tgtEl>
                                          <p:spTgt spid="8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6"/>
                                        </p:tgtEl>
                                        <p:attrNameLst>
                                          <p:attrName>style.visibility</p:attrName>
                                        </p:attrNameLst>
                                      </p:cBhvr>
                                      <p:to>
                                        <p:strVal val="visible"/>
                                      </p:to>
                                    </p:set>
                                    <p:anim calcmode="lin" valueType="num">
                                      <p:cBhvr additive="base">
                                        <p:cTn id="51" dur="1500" fill="hold"/>
                                        <p:tgtEl>
                                          <p:spTgt spid="86"/>
                                        </p:tgtEl>
                                        <p:attrNameLst>
                                          <p:attrName>ppt_x</p:attrName>
                                        </p:attrNameLst>
                                      </p:cBhvr>
                                      <p:tavLst>
                                        <p:tav tm="0">
                                          <p:val>
                                            <p:strVal val="#ppt_x"/>
                                          </p:val>
                                        </p:tav>
                                        <p:tav tm="100000">
                                          <p:val>
                                            <p:strVal val="#ppt_x"/>
                                          </p:val>
                                        </p:tav>
                                      </p:tavLst>
                                    </p:anim>
                                    <p:anim calcmode="lin" valueType="num">
                                      <p:cBhvr additive="base">
                                        <p:cTn id="52" dur="1500" fill="hold"/>
                                        <p:tgtEl>
                                          <p:spTgt spid="8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 calcmode="lin" valueType="num">
                                      <p:cBhvr additive="base">
                                        <p:cTn id="55" dur="1500" fill="hold"/>
                                        <p:tgtEl>
                                          <p:spTgt spid="87"/>
                                        </p:tgtEl>
                                        <p:attrNameLst>
                                          <p:attrName>ppt_x</p:attrName>
                                        </p:attrNameLst>
                                      </p:cBhvr>
                                      <p:tavLst>
                                        <p:tav tm="0">
                                          <p:val>
                                            <p:strVal val="#ppt_x"/>
                                          </p:val>
                                        </p:tav>
                                        <p:tav tm="100000">
                                          <p:val>
                                            <p:strVal val="#ppt_x"/>
                                          </p:val>
                                        </p:tav>
                                      </p:tavLst>
                                    </p:anim>
                                    <p:anim calcmode="lin" valueType="num">
                                      <p:cBhvr additive="base">
                                        <p:cTn id="56" dur="1500" fill="hold"/>
                                        <p:tgtEl>
                                          <p:spTgt spid="8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8"/>
                                        </p:tgtEl>
                                        <p:attrNameLst>
                                          <p:attrName>style.visibility</p:attrName>
                                        </p:attrNameLst>
                                      </p:cBhvr>
                                      <p:to>
                                        <p:strVal val="visible"/>
                                      </p:to>
                                    </p:set>
                                    <p:anim calcmode="lin" valueType="num">
                                      <p:cBhvr additive="base">
                                        <p:cTn id="59" dur="1500" fill="hold"/>
                                        <p:tgtEl>
                                          <p:spTgt spid="88"/>
                                        </p:tgtEl>
                                        <p:attrNameLst>
                                          <p:attrName>ppt_x</p:attrName>
                                        </p:attrNameLst>
                                      </p:cBhvr>
                                      <p:tavLst>
                                        <p:tav tm="0">
                                          <p:val>
                                            <p:strVal val="#ppt_x"/>
                                          </p:val>
                                        </p:tav>
                                        <p:tav tm="100000">
                                          <p:val>
                                            <p:strVal val="#ppt_x"/>
                                          </p:val>
                                        </p:tav>
                                      </p:tavLst>
                                    </p:anim>
                                    <p:anim calcmode="lin" valueType="num">
                                      <p:cBhvr additive="base">
                                        <p:cTn id="60" dur="1500" fill="hold"/>
                                        <p:tgtEl>
                                          <p:spTgt spid="8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additive="base">
                                        <p:cTn id="63" dur="1500" fill="hold"/>
                                        <p:tgtEl>
                                          <p:spTgt spid="89"/>
                                        </p:tgtEl>
                                        <p:attrNameLst>
                                          <p:attrName>ppt_x</p:attrName>
                                        </p:attrNameLst>
                                      </p:cBhvr>
                                      <p:tavLst>
                                        <p:tav tm="0">
                                          <p:val>
                                            <p:strVal val="#ppt_x"/>
                                          </p:val>
                                        </p:tav>
                                        <p:tav tm="100000">
                                          <p:val>
                                            <p:strVal val="#ppt_x"/>
                                          </p:val>
                                        </p:tav>
                                      </p:tavLst>
                                    </p:anim>
                                    <p:anim calcmode="lin" valueType="num">
                                      <p:cBhvr additive="base">
                                        <p:cTn id="64" dur="1500" fill="hold"/>
                                        <p:tgtEl>
                                          <p:spTgt spid="8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anim calcmode="lin" valueType="num">
                                      <p:cBhvr additive="base">
                                        <p:cTn id="67" dur="1500" fill="hold"/>
                                        <p:tgtEl>
                                          <p:spTgt spid="90"/>
                                        </p:tgtEl>
                                        <p:attrNameLst>
                                          <p:attrName>ppt_x</p:attrName>
                                        </p:attrNameLst>
                                      </p:cBhvr>
                                      <p:tavLst>
                                        <p:tav tm="0">
                                          <p:val>
                                            <p:strVal val="#ppt_x"/>
                                          </p:val>
                                        </p:tav>
                                        <p:tav tm="100000">
                                          <p:val>
                                            <p:strVal val="#ppt_x"/>
                                          </p:val>
                                        </p:tav>
                                      </p:tavLst>
                                    </p:anim>
                                    <p:anim calcmode="lin" valueType="num">
                                      <p:cBhvr additive="base">
                                        <p:cTn id="68" dur="1500" fill="hold"/>
                                        <p:tgtEl>
                                          <p:spTgt spid="9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additive="base">
                                        <p:cTn id="71" dur="1500" fill="hold"/>
                                        <p:tgtEl>
                                          <p:spTgt spid="92"/>
                                        </p:tgtEl>
                                        <p:attrNameLst>
                                          <p:attrName>ppt_x</p:attrName>
                                        </p:attrNameLst>
                                      </p:cBhvr>
                                      <p:tavLst>
                                        <p:tav tm="0">
                                          <p:val>
                                            <p:strVal val="#ppt_x"/>
                                          </p:val>
                                        </p:tav>
                                        <p:tav tm="100000">
                                          <p:val>
                                            <p:strVal val="#ppt_x"/>
                                          </p:val>
                                        </p:tav>
                                      </p:tavLst>
                                    </p:anim>
                                    <p:anim calcmode="lin" valueType="num">
                                      <p:cBhvr additive="base">
                                        <p:cTn id="72" dur="1500" fill="hold"/>
                                        <p:tgtEl>
                                          <p:spTgt spid="9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anim calcmode="lin" valueType="num">
                                      <p:cBhvr additive="base">
                                        <p:cTn id="75" dur="1500" fill="hold"/>
                                        <p:tgtEl>
                                          <p:spTgt spid="93"/>
                                        </p:tgtEl>
                                        <p:attrNameLst>
                                          <p:attrName>ppt_x</p:attrName>
                                        </p:attrNameLst>
                                      </p:cBhvr>
                                      <p:tavLst>
                                        <p:tav tm="0">
                                          <p:val>
                                            <p:strVal val="#ppt_x"/>
                                          </p:val>
                                        </p:tav>
                                        <p:tav tm="100000">
                                          <p:val>
                                            <p:strVal val="#ppt_x"/>
                                          </p:val>
                                        </p:tav>
                                      </p:tavLst>
                                    </p:anim>
                                    <p:anim calcmode="lin" valueType="num">
                                      <p:cBhvr additive="base">
                                        <p:cTn id="76" dur="1500" fill="hold"/>
                                        <p:tgtEl>
                                          <p:spTgt spid="9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4"/>
                                        </p:tgtEl>
                                        <p:attrNameLst>
                                          <p:attrName>style.visibility</p:attrName>
                                        </p:attrNameLst>
                                      </p:cBhvr>
                                      <p:to>
                                        <p:strVal val="visible"/>
                                      </p:to>
                                    </p:set>
                                    <p:anim calcmode="lin" valueType="num">
                                      <p:cBhvr additive="base">
                                        <p:cTn id="79" dur="1500" fill="hold"/>
                                        <p:tgtEl>
                                          <p:spTgt spid="94"/>
                                        </p:tgtEl>
                                        <p:attrNameLst>
                                          <p:attrName>ppt_x</p:attrName>
                                        </p:attrNameLst>
                                      </p:cBhvr>
                                      <p:tavLst>
                                        <p:tav tm="0">
                                          <p:val>
                                            <p:strVal val="#ppt_x"/>
                                          </p:val>
                                        </p:tav>
                                        <p:tav tm="100000">
                                          <p:val>
                                            <p:strVal val="#ppt_x"/>
                                          </p:val>
                                        </p:tav>
                                      </p:tavLst>
                                    </p:anim>
                                    <p:anim calcmode="lin" valueType="num">
                                      <p:cBhvr additive="base">
                                        <p:cTn id="80" dur="1500" fill="hold"/>
                                        <p:tgtEl>
                                          <p:spTgt spid="9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additive="base">
                                        <p:cTn id="83" dur="1500" fill="hold"/>
                                        <p:tgtEl>
                                          <p:spTgt spid="95"/>
                                        </p:tgtEl>
                                        <p:attrNameLst>
                                          <p:attrName>ppt_x</p:attrName>
                                        </p:attrNameLst>
                                      </p:cBhvr>
                                      <p:tavLst>
                                        <p:tav tm="0">
                                          <p:val>
                                            <p:strVal val="#ppt_x"/>
                                          </p:val>
                                        </p:tav>
                                        <p:tav tm="100000">
                                          <p:val>
                                            <p:strVal val="#ppt_x"/>
                                          </p:val>
                                        </p:tav>
                                      </p:tavLst>
                                    </p:anim>
                                    <p:anim calcmode="lin" valueType="num">
                                      <p:cBhvr additive="base">
                                        <p:cTn id="84" dur="1500" fill="hold"/>
                                        <p:tgtEl>
                                          <p:spTgt spid="9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96"/>
                                        </p:tgtEl>
                                        <p:attrNameLst>
                                          <p:attrName>style.visibility</p:attrName>
                                        </p:attrNameLst>
                                      </p:cBhvr>
                                      <p:to>
                                        <p:strVal val="visible"/>
                                      </p:to>
                                    </p:set>
                                    <p:anim calcmode="lin" valueType="num">
                                      <p:cBhvr additive="base">
                                        <p:cTn id="87" dur="1500" fill="hold"/>
                                        <p:tgtEl>
                                          <p:spTgt spid="96"/>
                                        </p:tgtEl>
                                        <p:attrNameLst>
                                          <p:attrName>ppt_x</p:attrName>
                                        </p:attrNameLst>
                                      </p:cBhvr>
                                      <p:tavLst>
                                        <p:tav tm="0">
                                          <p:val>
                                            <p:strVal val="#ppt_x"/>
                                          </p:val>
                                        </p:tav>
                                        <p:tav tm="100000">
                                          <p:val>
                                            <p:strVal val="#ppt_x"/>
                                          </p:val>
                                        </p:tav>
                                      </p:tavLst>
                                    </p:anim>
                                    <p:anim calcmode="lin" valueType="num">
                                      <p:cBhvr additive="base">
                                        <p:cTn id="88" dur="1500" fill="hold"/>
                                        <p:tgtEl>
                                          <p:spTgt spid="9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7"/>
                                        </p:tgtEl>
                                        <p:attrNameLst>
                                          <p:attrName>style.visibility</p:attrName>
                                        </p:attrNameLst>
                                      </p:cBhvr>
                                      <p:to>
                                        <p:strVal val="visible"/>
                                      </p:to>
                                    </p:set>
                                    <p:anim calcmode="lin" valueType="num">
                                      <p:cBhvr additive="base">
                                        <p:cTn id="91" dur="1500" fill="hold"/>
                                        <p:tgtEl>
                                          <p:spTgt spid="97"/>
                                        </p:tgtEl>
                                        <p:attrNameLst>
                                          <p:attrName>ppt_x</p:attrName>
                                        </p:attrNameLst>
                                      </p:cBhvr>
                                      <p:tavLst>
                                        <p:tav tm="0">
                                          <p:val>
                                            <p:strVal val="#ppt_x"/>
                                          </p:val>
                                        </p:tav>
                                        <p:tav tm="100000">
                                          <p:val>
                                            <p:strVal val="#ppt_x"/>
                                          </p:val>
                                        </p:tav>
                                      </p:tavLst>
                                    </p:anim>
                                    <p:anim calcmode="lin" valueType="num">
                                      <p:cBhvr additive="base">
                                        <p:cTn id="92" dur="1500" fill="hold"/>
                                        <p:tgtEl>
                                          <p:spTgt spid="9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additive="base">
                                        <p:cTn id="95" dur="1500" fill="hold"/>
                                        <p:tgtEl>
                                          <p:spTgt spid="98"/>
                                        </p:tgtEl>
                                        <p:attrNameLst>
                                          <p:attrName>ppt_x</p:attrName>
                                        </p:attrNameLst>
                                      </p:cBhvr>
                                      <p:tavLst>
                                        <p:tav tm="0">
                                          <p:val>
                                            <p:strVal val="#ppt_x"/>
                                          </p:val>
                                        </p:tav>
                                        <p:tav tm="100000">
                                          <p:val>
                                            <p:strVal val="#ppt_x"/>
                                          </p:val>
                                        </p:tav>
                                      </p:tavLst>
                                    </p:anim>
                                    <p:anim calcmode="lin" valueType="num">
                                      <p:cBhvr additive="base">
                                        <p:cTn id="96" dur="1500" fill="hold"/>
                                        <p:tgtEl>
                                          <p:spTgt spid="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9"/>
                                        </p:tgtEl>
                                        <p:attrNameLst>
                                          <p:attrName>style.visibility</p:attrName>
                                        </p:attrNameLst>
                                      </p:cBhvr>
                                      <p:to>
                                        <p:strVal val="visible"/>
                                      </p:to>
                                    </p:set>
                                    <p:anim calcmode="lin" valueType="num">
                                      <p:cBhvr additive="base">
                                        <p:cTn id="99" dur="1500" fill="hold"/>
                                        <p:tgtEl>
                                          <p:spTgt spid="99"/>
                                        </p:tgtEl>
                                        <p:attrNameLst>
                                          <p:attrName>ppt_x</p:attrName>
                                        </p:attrNameLst>
                                      </p:cBhvr>
                                      <p:tavLst>
                                        <p:tav tm="0">
                                          <p:val>
                                            <p:strVal val="#ppt_x"/>
                                          </p:val>
                                        </p:tav>
                                        <p:tav tm="100000">
                                          <p:val>
                                            <p:strVal val="#ppt_x"/>
                                          </p:val>
                                        </p:tav>
                                      </p:tavLst>
                                    </p:anim>
                                    <p:anim calcmode="lin" valueType="num">
                                      <p:cBhvr additive="base">
                                        <p:cTn id="100" dur="1500" fill="hold"/>
                                        <p:tgtEl>
                                          <p:spTgt spid="9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00"/>
                                        </p:tgtEl>
                                        <p:attrNameLst>
                                          <p:attrName>style.visibility</p:attrName>
                                        </p:attrNameLst>
                                      </p:cBhvr>
                                      <p:to>
                                        <p:strVal val="visible"/>
                                      </p:to>
                                    </p:set>
                                    <p:anim calcmode="lin" valueType="num">
                                      <p:cBhvr additive="base">
                                        <p:cTn id="103" dur="1500" fill="hold"/>
                                        <p:tgtEl>
                                          <p:spTgt spid="100"/>
                                        </p:tgtEl>
                                        <p:attrNameLst>
                                          <p:attrName>ppt_x</p:attrName>
                                        </p:attrNameLst>
                                      </p:cBhvr>
                                      <p:tavLst>
                                        <p:tav tm="0">
                                          <p:val>
                                            <p:strVal val="#ppt_x"/>
                                          </p:val>
                                        </p:tav>
                                        <p:tav tm="100000">
                                          <p:val>
                                            <p:strVal val="#ppt_x"/>
                                          </p:val>
                                        </p:tav>
                                      </p:tavLst>
                                    </p:anim>
                                    <p:anim calcmode="lin" valueType="num">
                                      <p:cBhvr additive="base">
                                        <p:cTn id="104" dur="1500" fill="hold"/>
                                        <p:tgtEl>
                                          <p:spTgt spid="10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 calcmode="lin" valueType="num">
                                      <p:cBhvr additive="base">
                                        <p:cTn id="107" dur="1500" fill="hold"/>
                                        <p:tgtEl>
                                          <p:spTgt spid="101"/>
                                        </p:tgtEl>
                                        <p:attrNameLst>
                                          <p:attrName>ppt_x</p:attrName>
                                        </p:attrNameLst>
                                      </p:cBhvr>
                                      <p:tavLst>
                                        <p:tav tm="0">
                                          <p:val>
                                            <p:strVal val="#ppt_x"/>
                                          </p:val>
                                        </p:tav>
                                        <p:tav tm="100000">
                                          <p:val>
                                            <p:strVal val="#ppt_x"/>
                                          </p:val>
                                        </p:tav>
                                      </p:tavLst>
                                    </p:anim>
                                    <p:anim calcmode="lin" valueType="num">
                                      <p:cBhvr additive="base">
                                        <p:cTn id="108" dur="1500" fill="hold"/>
                                        <p:tgtEl>
                                          <p:spTgt spid="10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02"/>
                                        </p:tgtEl>
                                        <p:attrNameLst>
                                          <p:attrName>style.visibility</p:attrName>
                                        </p:attrNameLst>
                                      </p:cBhvr>
                                      <p:to>
                                        <p:strVal val="visible"/>
                                      </p:to>
                                    </p:set>
                                    <p:anim calcmode="lin" valueType="num">
                                      <p:cBhvr additive="base">
                                        <p:cTn id="111" dur="1500" fill="hold"/>
                                        <p:tgtEl>
                                          <p:spTgt spid="102"/>
                                        </p:tgtEl>
                                        <p:attrNameLst>
                                          <p:attrName>ppt_x</p:attrName>
                                        </p:attrNameLst>
                                      </p:cBhvr>
                                      <p:tavLst>
                                        <p:tav tm="0">
                                          <p:val>
                                            <p:strVal val="#ppt_x"/>
                                          </p:val>
                                        </p:tav>
                                        <p:tav tm="100000">
                                          <p:val>
                                            <p:strVal val="#ppt_x"/>
                                          </p:val>
                                        </p:tav>
                                      </p:tavLst>
                                    </p:anim>
                                    <p:anim calcmode="lin" valueType="num">
                                      <p:cBhvr additive="base">
                                        <p:cTn id="112" dur="1500" fill="hold"/>
                                        <p:tgtEl>
                                          <p:spTgt spid="10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03"/>
                                        </p:tgtEl>
                                        <p:attrNameLst>
                                          <p:attrName>style.visibility</p:attrName>
                                        </p:attrNameLst>
                                      </p:cBhvr>
                                      <p:to>
                                        <p:strVal val="visible"/>
                                      </p:to>
                                    </p:set>
                                    <p:anim calcmode="lin" valueType="num">
                                      <p:cBhvr additive="base">
                                        <p:cTn id="115" dur="1500" fill="hold"/>
                                        <p:tgtEl>
                                          <p:spTgt spid="103"/>
                                        </p:tgtEl>
                                        <p:attrNameLst>
                                          <p:attrName>ppt_x</p:attrName>
                                        </p:attrNameLst>
                                      </p:cBhvr>
                                      <p:tavLst>
                                        <p:tav tm="0">
                                          <p:val>
                                            <p:strVal val="#ppt_x"/>
                                          </p:val>
                                        </p:tav>
                                        <p:tav tm="100000">
                                          <p:val>
                                            <p:strVal val="#ppt_x"/>
                                          </p:val>
                                        </p:tav>
                                      </p:tavLst>
                                    </p:anim>
                                    <p:anim calcmode="lin" valueType="num">
                                      <p:cBhvr additive="base">
                                        <p:cTn id="116" dur="1500" fill="hold"/>
                                        <p:tgtEl>
                                          <p:spTgt spid="10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04"/>
                                        </p:tgtEl>
                                        <p:attrNameLst>
                                          <p:attrName>style.visibility</p:attrName>
                                        </p:attrNameLst>
                                      </p:cBhvr>
                                      <p:to>
                                        <p:strVal val="visible"/>
                                      </p:to>
                                    </p:set>
                                    <p:anim calcmode="lin" valueType="num">
                                      <p:cBhvr additive="base">
                                        <p:cTn id="119" dur="1500" fill="hold"/>
                                        <p:tgtEl>
                                          <p:spTgt spid="104"/>
                                        </p:tgtEl>
                                        <p:attrNameLst>
                                          <p:attrName>ppt_x</p:attrName>
                                        </p:attrNameLst>
                                      </p:cBhvr>
                                      <p:tavLst>
                                        <p:tav tm="0">
                                          <p:val>
                                            <p:strVal val="#ppt_x"/>
                                          </p:val>
                                        </p:tav>
                                        <p:tav tm="100000">
                                          <p:val>
                                            <p:strVal val="#ppt_x"/>
                                          </p:val>
                                        </p:tav>
                                      </p:tavLst>
                                    </p:anim>
                                    <p:anim calcmode="lin" valueType="num">
                                      <p:cBhvr additive="base">
                                        <p:cTn id="120" dur="1500" fill="hold"/>
                                        <p:tgtEl>
                                          <p:spTgt spid="10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05"/>
                                        </p:tgtEl>
                                        <p:attrNameLst>
                                          <p:attrName>style.visibility</p:attrName>
                                        </p:attrNameLst>
                                      </p:cBhvr>
                                      <p:to>
                                        <p:strVal val="visible"/>
                                      </p:to>
                                    </p:set>
                                    <p:anim calcmode="lin" valueType="num">
                                      <p:cBhvr additive="base">
                                        <p:cTn id="123" dur="1500" fill="hold"/>
                                        <p:tgtEl>
                                          <p:spTgt spid="105"/>
                                        </p:tgtEl>
                                        <p:attrNameLst>
                                          <p:attrName>ppt_x</p:attrName>
                                        </p:attrNameLst>
                                      </p:cBhvr>
                                      <p:tavLst>
                                        <p:tav tm="0">
                                          <p:val>
                                            <p:strVal val="#ppt_x"/>
                                          </p:val>
                                        </p:tav>
                                        <p:tav tm="100000">
                                          <p:val>
                                            <p:strVal val="#ppt_x"/>
                                          </p:val>
                                        </p:tav>
                                      </p:tavLst>
                                    </p:anim>
                                    <p:anim calcmode="lin" valueType="num">
                                      <p:cBhvr additive="base">
                                        <p:cTn id="124" dur="1500" fill="hold"/>
                                        <p:tgtEl>
                                          <p:spTgt spid="10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06"/>
                                        </p:tgtEl>
                                        <p:attrNameLst>
                                          <p:attrName>style.visibility</p:attrName>
                                        </p:attrNameLst>
                                      </p:cBhvr>
                                      <p:to>
                                        <p:strVal val="visible"/>
                                      </p:to>
                                    </p:set>
                                    <p:anim calcmode="lin" valueType="num">
                                      <p:cBhvr additive="base">
                                        <p:cTn id="127" dur="1500" fill="hold"/>
                                        <p:tgtEl>
                                          <p:spTgt spid="106"/>
                                        </p:tgtEl>
                                        <p:attrNameLst>
                                          <p:attrName>ppt_x</p:attrName>
                                        </p:attrNameLst>
                                      </p:cBhvr>
                                      <p:tavLst>
                                        <p:tav tm="0">
                                          <p:val>
                                            <p:strVal val="#ppt_x"/>
                                          </p:val>
                                        </p:tav>
                                        <p:tav tm="100000">
                                          <p:val>
                                            <p:strVal val="#ppt_x"/>
                                          </p:val>
                                        </p:tav>
                                      </p:tavLst>
                                    </p:anim>
                                    <p:anim calcmode="lin" valueType="num">
                                      <p:cBhvr additive="base">
                                        <p:cTn id="128" dur="1500" fill="hold"/>
                                        <p:tgtEl>
                                          <p:spTgt spid="10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7"/>
                                        </p:tgtEl>
                                        <p:attrNameLst>
                                          <p:attrName>style.visibility</p:attrName>
                                        </p:attrNameLst>
                                      </p:cBhvr>
                                      <p:to>
                                        <p:strVal val="visible"/>
                                      </p:to>
                                    </p:set>
                                    <p:anim calcmode="lin" valueType="num">
                                      <p:cBhvr additive="base">
                                        <p:cTn id="131" dur="1500" fill="hold"/>
                                        <p:tgtEl>
                                          <p:spTgt spid="107"/>
                                        </p:tgtEl>
                                        <p:attrNameLst>
                                          <p:attrName>ppt_x</p:attrName>
                                        </p:attrNameLst>
                                      </p:cBhvr>
                                      <p:tavLst>
                                        <p:tav tm="0">
                                          <p:val>
                                            <p:strVal val="#ppt_x"/>
                                          </p:val>
                                        </p:tav>
                                        <p:tav tm="100000">
                                          <p:val>
                                            <p:strVal val="#ppt_x"/>
                                          </p:val>
                                        </p:tav>
                                      </p:tavLst>
                                    </p:anim>
                                    <p:anim calcmode="lin" valueType="num">
                                      <p:cBhvr additive="base">
                                        <p:cTn id="132" dur="1500" fill="hold"/>
                                        <p:tgtEl>
                                          <p:spTgt spid="10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additive="base">
                                        <p:cTn id="135" dur="1500" fill="hold"/>
                                        <p:tgtEl>
                                          <p:spTgt spid="108"/>
                                        </p:tgtEl>
                                        <p:attrNameLst>
                                          <p:attrName>ppt_x</p:attrName>
                                        </p:attrNameLst>
                                      </p:cBhvr>
                                      <p:tavLst>
                                        <p:tav tm="0">
                                          <p:val>
                                            <p:strVal val="#ppt_x"/>
                                          </p:val>
                                        </p:tav>
                                        <p:tav tm="100000">
                                          <p:val>
                                            <p:strVal val="#ppt_x"/>
                                          </p:val>
                                        </p:tav>
                                      </p:tavLst>
                                    </p:anim>
                                    <p:anim calcmode="lin" valueType="num">
                                      <p:cBhvr additive="base">
                                        <p:cTn id="136" dur="1500" fill="hold"/>
                                        <p:tgtEl>
                                          <p:spTgt spid="108"/>
                                        </p:tgtEl>
                                        <p:attrNameLst>
                                          <p:attrName>ppt_y</p:attrName>
                                        </p:attrNameLst>
                                      </p:cBhvr>
                                      <p:tavLst>
                                        <p:tav tm="0">
                                          <p:val>
                                            <p:strVal val="1+#ppt_h/2"/>
                                          </p:val>
                                        </p:tav>
                                        <p:tav tm="100000">
                                          <p:val>
                                            <p:strVal val="#ppt_y"/>
                                          </p:val>
                                        </p:tav>
                                      </p:tavLst>
                                    </p:anim>
                                  </p:childTnLst>
                                </p:cTn>
                              </p:par>
                            </p:childTnLst>
                          </p:cTn>
                        </p:par>
                        <p:par>
                          <p:cTn id="137" fill="hold">
                            <p:stCondLst>
                              <p:cond delay="2500"/>
                            </p:stCondLst>
                            <p:childTnLst>
                              <p:par>
                                <p:cTn id="138" presetID="2" presetClass="entr" presetSubtype="8" fill="hold" nodeType="afterEffect">
                                  <p:stCondLst>
                                    <p:cond delay="0"/>
                                  </p:stCondLst>
                                  <p:childTnLst>
                                    <p:set>
                                      <p:cBhvr>
                                        <p:cTn id="139" dur="1" fill="hold">
                                          <p:stCondLst>
                                            <p:cond delay="0"/>
                                          </p:stCondLst>
                                        </p:cTn>
                                        <p:tgtEl>
                                          <p:spTgt spid="65"/>
                                        </p:tgtEl>
                                        <p:attrNameLst>
                                          <p:attrName>style.visibility</p:attrName>
                                        </p:attrNameLst>
                                      </p:cBhvr>
                                      <p:to>
                                        <p:strVal val="visible"/>
                                      </p:to>
                                    </p:set>
                                    <p:anim calcmode="lin" valueType="num">
                                      <p:cBhvr additive="base">
                                        <p:cTn id="140" dur="500" fill="hold"/>
                                        <p:tgtEl>
                                          <p:spTgt spid="65"/>
                                        </p:tgtEl>
                                        <p:attrNameLst>
                                          <p:attrName>ppt_x</p:attrName>
                                        </p:attrNameLst>
                                      </p:cBhvr>
                                      <p:tavLst>
                                        <p:tav tm="0">
                                          <p:val>
                                            <p:strVal val="0-#ppt_w/2"/>
                                          </p:val>
                                        </p:tav>
                                        <p:tav tm="100000">
                                          <p:val>
                                            <p:strVal val="#ppt_x"/>
                                          </p:val>
                                        </p:tav>
                                      </p:tavLst>
                                    </p:anim>
                                    <p:anim calcmode="lin" valueType="num">
                                      <p:cBhvr additive="base">
                                        <p:cTn id="141" dur="500" fill="hold"/>
                                        <p:tgtEl>
                                          <p:spTgt spid="65"/>
                                        </p:tgtEl>
                                        <p:attrNameLst>
                                          <p:attrName>ppt_y</p:attrName>
                                        </p:attrNameLst>
                                      </p:cBhvr>
                                      <p:tavLst>
                                        <p:tav tm="0">
                                          <p:val>
                                            <p:strVal val="#ppt_y"/>
                                          </p:val>
                                        </p:tav>
                                        <p:tav tm="100000">
                                          <p:val>
                                            <p:strVal val="#ppt_y"/>
                                          </p:val>
                                        </p:tav>
                                      </p:tavLst>
                                    </p:anim>
                                  </p:childTnLst>
                                </p:cTn>
                              </p:par>
                            </p:childTnLst>
                          </p:cTn>
                        </p:par>
                        <p:par>
                          <p:cTn id="142" fill="hold">
                            <p:stCondLst>
                              <p:cond delay="3000"/>
                            </p:stCondLst>
                            <p:childTnLst>
                              <p:par>
                                <p:cTn id="143" presetID="42" presetClass="entr" presetSubtype="0" fill="hold" grpId="0" nodeType="afterEffect">
                                  <p:stCondLst>
                                    <p:cond delay="0"/>
                                  </p:stCondLst>
                                  <p:childTnLst>
                                    <p:set>
                                      <p:cBhvr>
                                        <p:cTn id="144" dur="1" fill="hold">
                                          <p:stCondLst>
                                            <p:cond delay="0"/>
                                          </p:stCondLst>
                                        </p:cTn>
                                        <p:tgtEl>
                                          <p:spTgt spid="116"/>
                                        </p:tgtEl>
                                        <p:attrNameLst>
                                          <p:attrName>style.visibility</p:attrName>
                                        </p:attrNameLst>
                                      </p:cBhvr>
                                      <p:to>
                                        <p:strVal val="visible"/>
                                      </p:to>
                                    </p:set>
                                    <p:animEffect transition="in" filter="fade">
                                      <p:cBhvr>
                                        <p:cTn id="145" dur="1000"/>
                                        <p:tgtEl>
                                          <p:spTgt spid="116"/>
                                        </p:tgtEl>
                                      </p:cBhvr>
                                    </p:animEffect>
                                    <p:anim calcmode="lin" valueType="num">
                                      <p:cBhvr>
                                        <p:cTn id="146" dur="1000" fill="hold"/>
                                        <p:tgtEl>
                                          <p:spTgt spid="116"/>
                                        </p:tgtEl>
                                        <p:attrNameLst>
                                          <p:attrName>ppt_x</p:attrName>
                                        </p:attrNameLst>
                                      </p:cBhvr>
                                      <p:tavLst>
                                        <p:tav tm="0">
                                          <p:val>
                                            <p:strVal val="#ppt_x"/>
                                          </p:val>
                                        </p:tav>
                                        <p:tav tm="100000">
                                          <p:val>
                                            <p:strVal val="#ppt_x"/>
                                          </p:val>
                                        </p:tav>
                                      </p:tavLst>
                                    </p:anim>
                                    <p:anim calcmode="lin" valueType="num">
                                      <p:cBhvr>
                                        <p:cTn id="147" dur="1000" fill="hold"/>
                                        <p:tgtEl>
                                          <p:spTgt spid="116"/>
                                        </p:tgtEl>
                                        <p:attrNameLst>
                                          <p:attrName>ppt_y</p:attrName>
                                        </p:attrNameLst>
                                      </p:cBhvr>
                                      <p:tavLst>
                                        <p:tav tm="0">
                                          <p:val>
                                            <p:strVal val="#ppt_y+.1"/>
                                          </p:val>
                                        </p:tav>
                                        <p:tav tm="100000">
                                          <p:val>
                                            <p:strVal val="#ppt_y"/>
                                          </p:val>
                                        </p:tav>
                                      </p:tavLst>
                                    </p:anim>
                                  </p:childTnLst>
                                </p:cTn>
                              </p:par>
                            </p:childTnLst>
                          </p:cTn>
                        </p:par>
                        <p:par>
                          <p:cTn id="148" fill="hold">
                            <p:stCondLst>
                              <p:cond delay="4000"/>
                            </p:stCondLst>
                            <p:childTnLst>
                              <p:par>
                                <p:cTn id="149" presetID="31" presetClass="entr" presetSubtype="0" fill="hold" grpId="0" nodeType="afterEffect">
                                  <p:stCondLst>
                                    <p:cond delay="0"/>
                                  </p:stCondLst>
                                  <p:childTnLst>
                                    <p:set>
                                      <p:cBhvr>
                                        <p:cTn id="150" dur="1" fill="hold">
                                          <p:stCondLst>
                                            <p:cond delay="0"/>
                                          </p:stCondLst>
                                        </p:cTn>
                                        <p:tgtEl>
                                          <p:spTgt spid="150"/>
                                        </p:tgtEl>
                                        <p:attrNameLst>
                                          <p:attrName>style.visibility</p:attrName>
                                        </p:attrNameLst>
                                      </p:cBhvr>
                                      <p:to>
                                        <p:strVal val="visible"/>
                                      </p:to>
                                    </p:set>
                                    <p:anim calcmode="lin" valueType="num">
                                      <p:cBhvr>
                                        <p:cTn id="151" dur="1000" fill="hold"/>
                                        <p:tgtEl>
                                          <p:spTgt spid="150"/>
                                        </p:tgtEl>
                                        <p:attrNameLst>
                                          <p:attrName>ppt_w</p:attrName>
                                        </p:attrNameLst>
                                      </p:cBhvr>
                                      <p:tavLst>
                                        <p:tav tm="0">
                                          <p:val>
                                            <p:fltVal val="0"/>
                                          </p:val>
                                        </p:tav>
                                        <p:tav tm="100000">
                                          <p:val>
                                            <p:strVal val="#ppt_w"/>
                                          </p:val>
                                        </p:tav>
                                      </p:tavLst>
                                    </p:anim>
                                    <p:anim calcmode="lin" valueType="num">
                                      <p:cBhvr>
                                        <p:cTn id="152" dur="1000" fill="hold"/>
                                        <p:tgtEl>
                                          <p:spTgt spid="150"/>
                                        </p:tgtEl>
                                        <p:attrNameLst>
                                          <p:attrName>ppt_h</p:attrName>
                                        </p:attrNameLst>
                                      </p:cBhvr>
                                      <p:tavLst>
                                        <p:tav tm="0">
                                          <p:val>
                                            <p:fltVal val="0"/>
                                          </p:val>
                                        </p:tav>
                                        <p:tav tm="100000">
                                          <p:val>
                                            <p:strVal val="#ppt_h"/>
                                          </p:val>
                                        </p:tav>
                                      </p:tavLst>
                                    </p:anim>
                                    <p:anim calcmode="lin" valueType="num">
                                      <p:cBhvr>
                                        <p:cTn id="153" dur="1000" fill="hold"/>
                                        <p:tgtEl>
                                          <p:spTgt spid="150"/>
                                        </p:tgtEl>
                                        <p:attrNameLst>
                                          <p:attrName>style.rotation</p:attrName>
                                        </p:attrNameLst>
                                      </p:cBhvr>
                                      <p:tavLst>
                                        <p:tav tm="0">
                                          <p:val>
                                            <p:fltVal val="90"/>
                                          </p:val>
                                        </p:tav>
                                        <p:tav tm="100000">
                                          <p:val>
                                            <p:fltVal val="0"/>
                                          </p:val>
                                        </p:tav>
                                      </p:tavLst>
                                    </p:anim>
                                    <p:animEffect transition="in" filter="fade">
                                      <p:cBhvr>
                                        <p:cTn id="154" dur="1000"/>
                                        <p:tgtEl>
                                          <p:spTgt spid="150"/>
                                        </p:tgtEl>
                                      </p:cBhvr>
                                    </p:animEffect>
                                  </p:childTnLst>
                                </p:cTn>
                              </p:par>
                            </p:childTnLst>
                          </p:cTn>
                        </p:par>
                        <p:par>
                          <p:cTn id="155" fill="hold">
                            <p:stCondLst>
                              <p:cond delay="5000"/>
                            </p:stCondLst>
                            <p:childTnLst>
                              <p:par>
                                <p:cTn id="156" presetID="2" presetClass="entr" presetSubtype="2" fill="hold" nodeType="afterEffect">
                                  <p:stCondLst>
                                    <p:cond delay="0"/>
                                  </p:stCondLst>
                                  <p:childTnLst>
                                    <p:set>
                                      <p:cBhvr>
                                        <p:cTn id="157" dur="1" fill="hold">
                                          <p:stCondLst>
                                            <p:cond delay="0"/>
                                          </p:stCondLst>
                                        </p:cTn>
                                        <p:tgtEl>
                                          <p:spTgt spid="117"/>
                                        </p:tgtEl>
                                        <p:attrNameLst>
                                          <p:attrName>style.visibility</p:attrName>
                                        </p:attrNameLst>
                                      </p:cBhvr>
                                      <p:to>
                                        <p:strVal val="visible"/>
                                      </p:to>
                                    </p:set>
                                    <p:anim calcmode="lin" valueType="num">
                                      <p:cBhvr additive="base">
                                        <p:cTn id="158" dur="500" fill="hold"/>
                                        <p:tgtEl>
                                          <p:spTgt spid="117"/>
                                        </p:tgtEl>
                                        <p:attrNameLst>
                                          <p:attrName>ppt_x</p:attrName>
                                        </p:attrNameLst>
                                      </p:cBhvr>
                                      <p:tavLst>
                                        <p:tav tm="0">
                                          <p:val>
                                            <p:strVal val="1+#ppt_w/2"/>
                                          </p:val>
                                        </p:tav>
                                        <p:tav tm="100000">
                                          <p:val>
                                            <p:strVal val="#ppt_x"/>
                                          </p:val>
                                        </p:tav>
                                      </p:tavLst>
                                    </p:anim>
                                    <p:anim calcmode="lin" valueType="num">
                                      <p:cBhvr additive="base">
                                        <p:cTn id="159" dur="500" fill="hold"/>
                                        <p:tgtEl>
                                          <p:spTgt spid="117"/>
                                        </p:tgtEl>
                                        <p:attrNameLst>
                                          <p:attrName>ppt_y</p:attrName>
                                        </p:attrNameLst>
                                      </p:cBhvr>
                                      <p:tavLst>
                                        <p:tav tm="0">
                                          <p:val>
                                            <p:strVal val="#ppt_y"/>
                                          </p:val>
                                        </p:tav>
                                        <p:tav tm="100000">
                                          <p:val>
                                            <p:strVal val="#ppt_y"/>
                                          </p:val>
                                        </p:tav>
                                      </p:tavLst>
                                    </p:anim>
                                  </p:childTnLst>
                                </p:cTn>
                              </p:par>
                            </p:childTnLst>
                          </p:cTn>
                        </p:par>
                        <p:par>
                          <p:cTn id="160" fill="hold">
                            <p:stCondLst>
                              <p:cond delay="5500"/>
                            </p:stCondLst>
                            <p:childTnLst>
                              <p:par>
                                <p:cTn id="161" presetID="42" presetClass="entr" presetSubtype="0" fill="hold" grpId="0" nodeType="afterEffect">
                                  <p:stCondLst>
                                    <p:cond delay="0"/>
                                  </p:stCondLst>
                                  <p:childTnLst>
                                    <p:set>
                                      <p:cBhvr>
                                        <p:cTn id="162" dur="1" fill="hold">
                                          <p:stCondLst>
                                            <p:cond delay="0"/>
                                          </p:stCondLst>
                                        </p:cTn>
                                        <p:tgtEl>
                                          <p:spTgt spid="115"/>
                                        </p:tgtEl>
                                        <p:attrNameLst>
                                          <p:attrName>style.visibility</p:attrName>
                                        </p:attrNameLst>
                                      </p:cBhvr>
                                      <p:to>
                                        <p:strVal val="visible"/>
                                      </p:to>
                                    </p:set>
                                    <p:animEffect transition="in" filter="fade">
                                      <p:cBhvr>
                                        <p:cTn id="163" dur="1000"/>
                                        <p:tgtEl>
                                          <p:spTgt spid="115"/>
                                        </p:tgtEl>
                                      </p:cBhvr>
                                    </p:animEffect>
                                    <p:anim calcmode="lin" valueType="num">
                                      <p:cBhvr>
                                        <p:cTn id="164" dur="1000" fill="hold"/>
                                        <p:tgtEl>
                                          <p:spTgt spid="115"/>
                                        </p:tgtEl>
                                        <p:attrNameLst>
                                          <p:attrName>ppt_x</p:attrName>
                                        </p:attrNameLst>
                                      </p:cBhvr>
                                      <p:tavLst>
                                        <p:tav tm="0">
                                          <p:val>
                                            <p:strVal val="#ppt_x"/>
                                          </p:val>
                                        </p:tav>
                                        <p:tav tm="100000">
                                          <p:val>
                                            <p:strVal val="#ppt_x"/>
                                          </p:val>
                                        </p:tav>
                                      </p:tavLst>
                                    </p:anim>
                                    <p:anim calcmode="lin" valueType="num">
                                      <p:cBhvr>
                                        <p:cTn id="165" dur="1000" fill="hold"/>
                                        <p:tgtEl>
                                          <p:spTgt spid="115"/>
                                        </p:tgtEl>
                                        <p:attrNameLst>
                                          <p:attrName>ppt_y</p:attrName>
                                        </p:attrNameLst>
                                      </p:cBhvr>
                                      <p:tavLst>
                                        <p:tav tm="0">
                                          <p:val>
                                            <p:strVal val="#ppt_y+.1"/>
                                          </p:val>
                                        </p:tav>
                                        <p:tav tm="100000">
                                          <p:val>
                                            <p:strVal val="#ppt_y"/>
                                          </p:val>
                                        </p:tav>
                                      </p:tavLst>
                                    </p:anim>
                                  </p:childTnLst>
                                </p:cTn>
                              </p:par>
                            </p:childTnLst>
                          </p:cTn>
                        </p:par>
                        <p:par>
                          <p:cTn id="166" fill="hold">
                            <p:stCondLst>
                              <p:cond delay="6500"/>
                            </p:stCondLst>
                            <p:childTnLst>
                              <p:par>
                                <p:cTn id="167" presetID="31" presetClass="entr" presetSubtype="0" fill="hold" grpId="0" nodeType="afterEffect">
                                  <p:stCondLst>
                                    <p:cond delay="0"/>
                                  </p:stCondLst>
                                  <p:childTnLst>
                                    <p:set>
                                      <p:cBhvr>
                                        <p:cTn id="168" dur="1" fill="hold">
                                          <p:stCondLst>
                                            <p:cond delay="0"/>
                                          </p:stCondLst>
                                        </p:cTn>
                                        <p:tgtEl>
                                          <p:spTgt spid="149"/>
                                        </p:tgtEl>
                                        <p:attrNameLst>
                                          <p:attrName>style.visibility</p:attrName>
                                        </p:attrNameLst>
                                      </p:cBhvr>
                                      <p:to>
                                        <p:strVal val="visible"/>
                                      </p:to>
                                    </p:set>
                                    <p:anim calcmode="lin" valueType="num">
                                      <p:cBhvr>
                                        <p:cTn id="169" dur="1000" fill="hold"/>
                                        <p:tgtEl>
                                          <p:spTgt spid="149"/>
                                        </p:tgtEl>
                                        <p:attrNameLst>
                                          <p:attrName>ppt_w</p:attrName>
                                        </p:attrNameLst>
                                      </p:cBhvr>
                                      <p:tavLst>
                                        <p:tav tm="0">
                                          <p:val>
                                            <p:fltVal val="0"/>
                                          </p:val>
                                        </p:tav>
                                        <p:tav tm="100000">
                                          <p:val>
                                            <p:strVal val="#ppt_w"/>
                                          </p:val>
                                        </p:tav>
                                      </p:tavLst>
                                    </p:anim>
                                    <p:anim calcmode="lin" valueType="num">
                                      <p:cBhvr>
                                        <p:cTn id="170" dur="1000" fill="hold"/>
                                        <p:tgtEl>
                                          <p:spTgt spid="149"/>
                                        </p:tgtEl>
                                        <p:attrNameLst>
                                          <p:attrName>ppt_h</p:attrName>
                                        </p:attrNameLst>
                                      </p:cBhvr>
                                      <p:tavLst>
                                        <p:tav tm="0">
                                          <p:val>
                                            <p:fltVal val="0"/>
                                          </p:val>
                                        </p:tav>
                                        <p:tav tm="100000">
                                          <p:val>
                                            <p:strVal val="#ppt_h"/>
                                          </p:val>
                                        </p:tav>
                                      </p:tavLst>
                                    </p:anim>
                                    <p:anim calcmode="lin" valueType="num">
                                      <p:cBhvr>
                                        <p:cTn id="171" dur="1000" fill="hold"/>
                                        <p:tgtEl>
                                          <p:spTgt spid="149"/>
                                        </p:tgtEl>
                                        <p:attrNameLst>
                                          <p:attrName>style.rotation</p:attrName>
                                        </p:attrNameLst>
                                      </p:cBhvr>
                                      <p:tavLst>
                                        <p:tav tm="0">
                                          <p:val>
                                            <p:fltVal val="90"/>
                                          </p:val>
                                        </p:tav>
                                        <p:tav tm="100000">
                                          <p:val>
                                            <p:fltVal val="0"/>
                                          </p:val>
                                        </p:tav>
                                      </p:tavLst>
                                    </p:anim>
                                    <p:animEffect transition="in" filter="fade">
                                      <p:cBhvr>
                                        <p:cTn id="172" dur="1000"/>
                                        <p:tgtEl>
                                          <p:spTgt spid="149"/>
                                        </p:tgtEl>
                                      </p:cBhvr>
                                    </p:animEffect>
                                  </p:childTnLst>
                                </p:cTn>
                              </p:par>
                            </p:childTnLst>
                          </p:cTn>
                        </p:par>
                        <p:par>
                          <p:cTn id="173" fill="hold">
                            <p:stCondLst>
                              <p:cond delay="7500"/>
                            </p:stCondLst>
                            <p:childTnLst>
                              <p:par>
                                <p:cTn id="174" presetID="2" presetClass="entr" presetSubtype="8" fill="hold" nodeType="afterEffect">
                                  <p:stCondLst>
                                    <p:cond delay="0"/>
                                  </p:stCondLst>
                                  <p:childTnLst>
                                    <p:set>
                                      <p:cBhvr>
                                        <p:cTn id="175" dur="1" fill="hold">
                                          <p:stCondLst>
                                            <p:cond delay="0"/>
                                          </p:stCondLst>
                                        </p:cTn>
                                        <p:tgtEl>
                                          <p:spTgt spid="151"/>
                                        </p:tgtEl>
                                        <p:attrNameLst>
                                          <p:attrName>style.visibility</p:attrName>
                                        </p:attrNameLst>
                                      </p:cBhvr>
                                      <p:to>
                                        <p:strVal val="visible"/>
                                      </p:to>
                                    </p:set>
                                    <p:anim calcmode="lin" valueType="num">
                                      <p:cBhvr additive="base">
                                        <p:cTn id="176" dur="500" fill="hold"/>
                                        <p:tgtEl>
                                          <p:spTgt spid="151"/>
                                        </p:tgtEl>
                                        <p:attrNameLst>
                                          <p:attrName>ppt_x</p:attrName>
                                        </p:attrNameLst>
                                      </p:cBhvr>
                                      <p:tavLst>
                                        <p:tav tm="0">
                                          <p:val>
                                            <p:strVal val="0-#ppt_w/2"/>
                                          </p:val>
                                        </p:tav>
                                        <p:tav tm="100000">
                                          <p:val>
                                            <p:strVal val="#ppt_x"/>
                                          </p:val>
                                        </p:tav>
                                      </p:tavLst>
                                    </p:anim>
                                    <p:anim calcmode="lin" valueType="num">
                                      <p:cBhvr additive="base">
                                        <p:cTn id="177" dur="500" fill="hold"/>
                                        <p:tgtEl>
                                          <p:spTgt spid="151"/>
                                        </p:tgtEl>
                                        <p:attrNameLst>
                                          <p:attrName>ppt_y</p:attrName>
                                        </p:attrNameLst>
                                      </p:cBhvr>
                                      <p:tavLst>
                                        <p:tav tm="0">
                                          <p:val>
                                            <p:strVal val="#ppt_y"/>
                                          </p:val>
                                        </p:tav>
                                        <p:tav tm="100000">
                                          <p:val>
                                            <p:strVal val="#ppt_y"/>
                                          </p:val>
                                        </p:tav>
                                      </p:tavLst>
                                    </p:anim>
                                  </p:childTnLst>
                                </p:cTn>
                              </p:par>
                            </p:childTnLst>
                          </p:cTn>
                        </p:par>
                        <p:par>
                          <p:cTn id="178" fill="hold">
                            <p:stCondLst>
                              <p:cond delay="8000"/>
                            </p:stCondLst>
                            <p:childTnLst>
                              <p:par>
                                <p:cTn id="179" presetID="42" presetClass="entr" presetSubtype="0" fill="hold" grpId="0" nodeType="afterEffect">
                                  <p:stCondLst>
                                    <p:cond delay="0"/>
                                  </p:stCondLst>
                                  <p:childTnLst>
                                    <p:set>
                                      <p:cBhvr>
                                        <p:cTn id="180" dur="1" fill="hold">
                                          <p:stCondLst>
                                            <p:cond delay="0"/>
                                          </p:stCondLst>
                                        </p:cTn>
                                        <p:tgtEl>
                                          <p:spTgt spid="162"/>
                                        </p:tgtEl>
                                        <p:attrNameLst>
                                          <p:attrName>style.visibility</p:attrName>
                                        </p:attrNameLst>
                                      </p:cBhvr>
                                      <p:to>
                                        <p:strVal val="visible"/>
                                      </p:to>
                                    </p:set>
                                    <p:animEffect transition="in" filter="fade">
                                      <p:cBhvr>
                                        <p:cTn id="181" dur="1000"/>
                                        <p:tgtEl>
                                          <p:spTgt spid="162"/>
                                        </p:tgtEl>
                                      </p:cBhvr>
                                    </p:animEffect>
                                    <p:anim calcmode="lin" valueType="num">
                                      <p:cBhvr>
                                        <p:cTn id="182" dur="1000" fill="hold"/>
                                        <p:tgtEl>
                                          <p:spTgt spid="162"/>
                                        </p:tgtEl>
                                        <p:attrNameLst>
                                          <p:attrName>ppt_x</p:attrName>
                                        </p:attrNameLst>
                                      </p:cBhvr>
                                      <p:tavLst>
                                        <p:tav tm="0">
                                          <p:val>
                                            <p:strVal val="#ppt_x"/>
                                          </p:val>
                                        </p:tav>
                                        <p:tav tm="100000">
                                          <p:val>
                                            <p:strVal val="#ppt_x"/>
                                          </p:val>
                                        </p:tav>
                                      </p:tavLst>
                                    </p:anim>
                                    <p:anim calcmode="lin" valueType="num">
                                      <p:cBhvr>
                                        <p:cTn id="183" dur="1000" fill="hold"/>
                                        <p:tgtEl>
                                          <p:spTgt spid="162"/>
                                        </p:tgtEl>
                                        <p:attrNameLst>
                                          <p:attrName>ppt_y</p:attrName>
                                        </p:attrNameLst>
                                      </p:cBhvr>
                                      <p:tavLst>
                                        <p:tav tm="0">
                                          <p:val>
                                            <p:strVal val="#ppt_y+.1"/>
                                          </p:val>
                                        </p:tav>
                                        <p:tav tm="100000">
                                          <p:val>
                                            <p:strVal val="#ppt_y"/>
                                          </p:val>
                                        </p:tav>
                                      </p:tavLst>
                                    </p:anim>
                                  </p:childTnLst>
                                </p:cTn>
                              </p:par>
                            </p:childTnLst>
                          </p:cTn>
                        </p:par>
                        <p:par>
                          <p:cTn id="184" fill="hold">
                            <p:stCondLst>
                              <p:cond delay="9000"/>
                            </p:stCondLst>
                            <p:childTnLst>
                              <p:par>
                                <p:cTn id="185" presetID="31" presetClass="entr" presetSubtype="0" fill="hold" grpId="0" nodeType="afterEffect">
                                  <p:stCondLst>
                                    <p:cond delay="0"/>
                                  </p:stCondLst>
                                  <p:childTnLst>
                                    <p:set>
                                      <p:cBhvr>
                                        <p:cTn id="186" dur="1" fill="hold">
                                          <p:stCondLst>
                                            <p:cond delay="0"/>
                                          </p:stCondLst>
                                        </p:cTn>
                                        <p:tgtEl>
                                          <p:spTgt spid="163"/>
                                        </p:tgtEl>
                                        <p:attrNameLst>
                                          <p:attrName>style.visibility</p:attrName>
                                        </p:attrNameLst>
                                      </p:cBhvr>
                                      <p:to>
                                        <p:strVal val="visible"/>
                                      </p:to>
                                    </p:set>
                                    <p:anim calcmode="lin" valueType="num">
                                      <p:cBhvr>
                                        <p:cTn id="187" dur="1000" fill="hold"/>
                                        <p:tgtEl>
                                          <p:spTgt spid="163"/>
                                        </p:tgtEl>
                                        <p:attrNameLst>
                                          <p:attrName>ppt_w</p:attrName>
                                        </p:attrNameLst>
                                      </p:cBhvr>
                                      <p:tavLst>
                                        <p:tav tm="0">
                                          <p:val>
                                            <p:fltVal val="0"/>
                                          </p:val>
                                        </p:tav>
                                        <p:tav tm="100000">
                                          <p:val>
                                            <p:strVal val="#ppt_w"/>
                                          </p:val>
                                        </p:tav>
                                      </p:tavLst>
                                    </p:anim>
                                    <p:anim calcmode="lin" valueType="num">
                                      <p:cBhvr>
                                        <p:cTn id="188" dur="1000" fill="hold"/>
                                        <p:tgtEl>
                                          <p:spTgt spid="163"/>
                                        </p:tgtEl>
                                        <p:attrNameLst>
                                          <p:attrName>ppt_h</p:attrName>
                                        </p:attrNameLst>
                                      </p:cBhvr>
                                      <p:tavLst>
                                        <p:tav tm="0">
                                          <p:val>
                                            <p:fltVal val="0"/>
                                          </p:val>
                                        </p:tav>
                                        <p:tav tm="100000">
                                          <p:val>
                                            <p:strVal val="#ppt_h"/>
                                          </p:val>
                                        </p:tav>
                                      </p:tavLst>
                                    </p:anim>
                                    <p:anim calcmode="lin" valueType="num">
                                      <p:cBhvr>
                                        <p:cTn id="189" dur="1000" fill="hold"/>
                                        <p:tgtEl>
                                          <p:spTgt spid="163"/>
                                        </p:tgtEl>
                                        <p:attrNameLst>
                                          <p:attrName>style.rotation</p:attrName>
                                        </p:attrNameLst>
                                      </p:cBhvr>
                                      <p:tavLst>
                                        <p:tav tm="0">
                                          <p:val>
                                            <p:fltVal val="90"/>
                                          </p:val>
                                        </p:tav>
                                        <p:tav tm="100000">
                                          <p:val>
                                            <p:fltVal val="0"/>
                                          </p:val>
                                        </p:tav>
                                      </p:tavLst>
                                    </p:anim>
                                    <p:animEffect transition="in" filter="fade">
                                      <p:cBhvr>
                                        <p:cTn id="190" dur="10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69" grpId="0"/>
      <p:bldP spid="115" grpId="0"/>
      <p:bldP spid="116" grpId="0"/>
      <p:bldGraphic spid="149" grpId="0">
        <p:bldAsOne/>
      </p:bldGraphic>
      <p:bldGraphic spid="150" grpId="0">
        <p:bldAsOne/>
      </p:bldGraphic>
      <p:bldP spid="162" grpId="0"/>
      <p:bldGraphic spid="16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2019-06-23T18:52:44Z</dcterms:modified>
</cp:coreProperties>
</file>