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92" r:id="rId2"/>
    <p:sldId id="367" r:id="rId3"/>
    <p:sldId id="368" r:id="rId4"/>
    <p:sldId id="369" r:id="rId5"/>
    <p:sldId id="370" r:id="rId6"/>
    <p:sldId id="3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8" name="Picture 7">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2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4" name="Title 1"/>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COLOR SET 40</a:t>
            </a:r>
          </a:p>
        </p:txBody>
      </p:sp>
      <p:grpSp>
        <p:nvGrpSpPr>
          <p:cNvPr id="16" name="Group 15"/>
          <p:cNvGrpSpPr/>
          <p:nvPr/>
        </p:nvGrpSpPr>
        <p:grpSpPr>
          <a:xfrm>
            <a:off x="4644509" y="2083850"/>
            <a:ext cx="2902982" cy="464626"/>
            <a:chOff x="2696380" y="6137360"/>
            <a:chExt cx="2902982" cy="464626"/>
          </a:xfrm>
        </p:grpSpPr>
        <p:sp>
          <p:nvSpPr>
            <p:cNvPr id="17" name="Rectangle 1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rgbClr val="56595E"/>
                  </a:solidFill>
                  <a:latin typeface="Candara" panose="020E0502030303020204" pitchFamily="34" charset="0"/>
                </a:rPr>
                <a:t>COLOR SET 40</a:t>
              </a:r>
            </a:p>
          </p:txBody>
        </p:sp>
      </p:grpSp>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065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Background Images:</a:t>
            </a:r>
          </a:p>
          <a:p>
            <a:r>
              <a:rPr lang="en-US" sz="1600" dirty="0">
                <a:solidFill>
                  <a:schemeClr val="tx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latin typeface="Candara" panose="020E0502030303020204" pitchFamily="34" charset="0"/>
              </a:rPr>
              <a:t>Changing Image Elements :</a:t>
            </a:r>
          </a:p>
          <a:p>
            <a:r>
              <a:rPr lang="en-US" sz="1600" dirty="0">
                <a:solidFill>
                  <a:schemeClr val="tx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latin typeface="Candara" panose="020E0502030303020204" pitchFamily="34" charset="0"/>
              </a:rPr>
              <a:t>Color Transparency Screen:</a:t>
            </a:r>
          </a:p>
          <a:p>
            <a:r>
              <a:rPr lang="en-US" sz="1600" dirty="0">
                <a:solidFill>
                  <a:schemeClr val="tx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latin typeface="Candara" panose="020E0502030303020204" pitchFamily="34" charset="0"/>
              </a:rPr>
              <a:t>Image Tips</a:t>
            </a:r>
          </a:p>
        </p:txBody>
      </p:sp>
    </p:spTree>
    <p:extLst>
      <p:ext uri="{BB962C8B-B14F-4D97-AF65-F5344CB8AC3E}">
        <p14:creationId xmlns:p14="http://schemas.microsoft.com/office/powerpoint/2010/main" val="30922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Animations:</a:t>
            </a:r>
          </a:p>
          <a:p>
            <a:r>
              <a:rPr lang="en-US" sz="1600" dirty="0">
                <a:solidFill>
                  <a:schemeClr val="tx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Slide Pause:</a:t>
            </a:r>
          </a:p>
          <a:p>
            <a:r>
              <a:rPr lang="en-US" sz="1600" dirty="0">
                <a:solidFill>
                  <a:schemeClr val="tx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Animation Changes:</a:t>
            </a:r>
          </a:p>
          <a:p>
            <a:r>
              <a:rPr lang="en-US" sz="1600" dirty="0">
                <a:solidFill>
                  <a:schemeClr val="tx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Transitions:</a:t>
            </a:r>
          </a:p>
          <a:p>
            <a:r>
              <a:rPr lang="en-US" sz="1600" dirty="0">
                <a:solidFill>
                  <a:schemeClr val="tx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latin typeface="Candara" panose="020E0502030303020204" pitchFamily="34" charset="0"/>
              </a:rPr>
              <a:t>Transition &amp; Animation</a:t>
            </a:r>
            <a:r>
              <a:rPr lang="en-US" sz="3200" baseline="0" dirty="0">
                <a:latin typeface="Candara" panose="020E0502030303020204" pitchFamily="34" charset="0"/>
              </a:rPr>
              <a:t> Tips</a:t>
            </a:r>
            <a:endParaRPr lang="en-US" sz="3200" dirty="0">
              <a:latin typeface="Candara" panose="020E0502030303020204" pitchFamily="34" charset="0"/>
            </a:endParaRPr>
          </a:p>
        </p:txBody>
      </p:sp>
    </p:spTree>
    <p:extLst>
      <p:ext uri="{BB962C8B-B14F-4D97-AF65-F5344CB8AC3E}">
        <p14:creationId xmlns:p14="http://schemas.microsoft.com/office/powerpoint/2010/main" val="188891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tx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tx1"/>
              </a:solidFill>
              <a:latin typeface="Candara" panose="020E0502030303020204" pitchFamily="34" charset="0"/>
            </a:endParaRPr>
          </a:p>
          <a:p>
            <a:r>
              <a:rPr lang="en-US" sz="1600" dirty="0">
                <a:solidFill>
                  <a:schemeClr val="tx1"/>
                </a:solidFill>
                <a:latin typeface="Candara" panose="020E0502030303020204" pitchFamily="34" charset="0"/>
              </a:rPr>
              <a:t>There are many ways to help get the word out:</a:t>
            </a:r>
          </a:p>
          <a:p>
            <a:pPr marL="457200" indent="-457200">
              <a:buAutoNum type="arabicParenR"/>
            </a:pPr>
            <a:r>
              <a:rPr lang="en-US" sz="1600" dirty="0">
                <a:solidFill>
                  <a:schemeClr val="tx1"/>
                </a:solidFill>
                <a:latin typeface="Candara" panose="020E0502030303020204" pitchFamily="34" charset="0"/>
              </a:rPr>
              <a:t>Social media likes and shares.</a:t>
            </a:r>
          </a:p>
          <a:p>
            <a:pPr marL="457200" indent="-457200">
              <a:buAutoNum type="arabicParenR"/>
            </a:pPr>
            <a:r>
              <a:rPr lang="en-US" sz="1600" dirty="0">
                <a:solidFill>
                  <a:schemeClr val="tx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tx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tx1"/>
                </a:solidFill>
                <a:latin typeface="Candara" panose="020E0502030303020204" pitchFamily="34" charset="0"/>
              </a:rPr>
              <a:t>Placing one of our banners on your website, blog, etc.</a:t>
            </a:r>
          </a:p>
          <a:p>
            <a:endParaRPr lang="en-US" sz="1600" dirty="0">
              <a:solidFill>
                <a:schemeClr val="tx1"/>
              </a:solidFill>
              <a:latin typeface="Candara" panose="020E0502030303020204" pitchFamily="34" charset="0"/>
            </a:endParaRPr>
          </a:p>
          <a:p>
            <a:r>
              <a:rPr lang="en-US" sz="1600" dirty="0">
                <a:solidFill>
                  <a:schemeClr val="tx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latin typeface="Candara" panose="020E0502030303020204" pitchFamily="34" charset="0"/>
              </a:rPr>
              <a:t>Please Support SageFox Free</a:t>
            </a:r>
            <a:r>
              <a:rPr lang="en-US" sz="2400" baseline="0" dirty="0">
                <a:latin typeface="Candara" panose="020E0502030303020204" pitchFamily="34" charset="0"/>
              </a:rPr>
              <a:t> PowerPoint</a:t>
            </a:r>
            <a:endParaRPr lang="en-US" sz="2400" dirty="0">
              <a:latin typeface="Candara" panose="020E0502030303020204" pitchFamily="34" charset="0"/>
            </a:endParaRPr>
          </a:p>
        </p:txBody>
      </p:sp>
    </p:spTree>
    <p:extLst>
      <p:ext uri="{BB962C8B-B14F-4D97-AF65-F5344CB8AC3E}">
        <p14:creationId xmlns:p14="http://schemas.microsoft.com/office/powerpoint/2010/main" val="406130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1219</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Candara</vt:lpstr>
      <vt:lpstr>Office Theme</vt:lpstr>
      <vt:lpstr>PowerPoint Presentation</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2016-10-08T22:47:40Z</dcterms:modified>
</cp:coreProperties>
</file>