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sosceles Triangle 8"/>
          <p:cNvSpPr/>
          <p:nvPr/>
        </p:nvSpPr>
        <p:spPr>
          <a:xfrm rot="5400000">
            <a:off x="-1724380" y="1724380"/>
            <a:ext cx="6858001" cy="3409244"/>
          </a:xfrm>
          <a:prstGeom prst="triangle">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5400000">
            <a:off x="-793967" y="1096925"/>
            <a:ext cx="6858000" cy="4664151"/>
          </a:xfrm>
          <a:custGeom>
            <a:avLst/>
            <a:gdLst>
              <a:gd name="connsiteX0" fmla="*/ 0 w 6858000"/>
              <a:gd name="connsiteY0" fmla="*/ 4664151 h 4664151"/>
              <a:gd name="connsiteX1" fmla="*/ 0 w 6858000"/>
              <a:gd name="connsiteY1" fmla="*/ 3386465 h 4664151"/>
              <a:gd name="connsiteX2" fmla="*/ 3414891 w 6858000"/>
              <a:gd name="connsiteY2" fmla="*/ 0 h 4664151"/>
              <a:gd name="connsiteX3" fmla="*/ 6858000 w 6858000"/>
              <a:gd name="connsiteY3" fmla="*/ 3414449 h 4664151"/>
              <a:gd name="connsiteX4" fmla="*/ 6858000 w 6858000"/>
              <a:gd name="connsiteY4" fmla="*/ 4658541 h 4664151"/>
              <a:gd name="connsiteX5" fmla="*/ 3431822 w 6858000"/>
              <a:gd name="connsiteY5" fmla="*/ 1253066 h 466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58000" h="4664151">
                <a:moveTo>
                  <a:pt x="0" y="4664151"/>
                </a:moveTo>
                <a:lnTo>
                  <a:pt x="0" y="3386465"/>
                </a:lnTo>
                <a:lnTo>
                  <a:pt x="3414891" y="0"/>
                </a:lnTo>
                <a:lnTo>
                  <a:pt x="6858000" y="3414449"/>
                </a:lnTo>
                <a:lnTo>
                  <a:pt x="6858000" y="4658541"/>
                </a:lnTo>
                <a:lnTo>
                  <a:pt x="3431822" y="1253066"/>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1599" y="3057872"/>
            <a:ext cx="3431822"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a:t>
            </a:r>
          </a:p>
          <a:p>
            <a:r>
              <a:rPr lang="en-US" sz="4400" b="1" dirty="0">
                <a:solidFill>
                  <a:schemeClr val="bg1"/>
                </a:solidFill>
                <a:latin typeface="Candara" panose="020E0502030303020204" pitchFamily="34" charset="0"/>
              </a:rPr>
              <a:t>HERE</a:t>
            </a:r>
          </a:p>
        </p:txBody>
      </p:sp>
      <p:sp>
        <p:nvSpPr>
          <p:cNvPr id="14" name="Text Box 10"/>
          <p:cNvSpPr txBox="1">
            <a:spLocks noChangeArrowheads="1"/>
          </p:cNvSpPr>
          <p:nvPr/>
        </p:nvSpPr>
        <p:spPr bwMode="auto">
          <a:xfrm>
            <a:off x="6840223" y="1182753"/>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5" name="Text Box 10"/>
          <p:cNvSpPr txBox="1">
            <a:spLocks noChangeArrowheads="1"/>
          </p:cNvSpPr>
          <p:nvPr/>
        </p:nvSpPr>
        <p:spPr bwMode="auto">
          <a:xfrm>
            <a:off x="6840223" y="2401954"/>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6" name="Text Box 10"/>
          <p:cNvSpPr txBox="1">
            <a:spLocks noChangeArrowheads="1"/>
          </p:cNvSpPr>
          <p:nvPr/>
        </p:nvSpPr>
        <p:spPr bwMode="auto">
          <a:xfrm>
            <a:off x="6840223" y="362028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7" name="Text Box 10"/>
          <p:cNvSpPr txBox="1">
            <a:spLocks noChangeArrowheads="1"/>
          </p:cNvSpPr>
          <p:nvPr/>
        </p:nvSpPr>
        <p:spPr bwMode="auto">
          <a:xfrm>
            <a:off x="6840223" y="483861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nvGrpSpPr>
          <p:cNvPr id="38" name="Group 37"/>
          <p:cNvGrpSpPr>
            <a:grpSpLocks noChangeAspect="1"/>
          </p:cNvGrpSpPr>
          <p:nvPr/>
        </p:nvGrpSpPr>
        <p:grpSpPr>
          <a:xfrm>
            <a:off x="5936298" y="1209958"/>
            <a:ext cx="731520" cy="764214"/>
            <a:chOff x="2652713" y="79376"/>
            <a:chExt cx="1136650" cy="1187450"/>
          </a:xfrm>
          <a:effectLst>
            <a:outerShdw blurRad="50800" dist="38100" dir="2700000" algn="tl" rotWithShape="0">
              <a:prstClr val="black">
                <a:alpha val="40000"/>
              </a:prstClr>
            </a:outerShdw>
          </a:effectLst>
        </p:grpSpPr>
        <p:sp>
          <p:nvSpPr>
            <p:cNvPr id="39" name="Freeform 5"/>
            <p:cNvSpPr>
              <a:spLocks/>
            </p:cNvSpPr>
            <p:nvPr/>
          </p:nvSpPr>
          <p:spPr bwMode="auto">
            <a:xfrm>
              <a:off x="2652713" y="182563"/>
              <a:ext cx="1093788" cy="1084263"/>
            </a:xfrm>
            <a:custGeom>
              <a:avLst/>
              <a:gdLst>
                <a:gd name="T0" fmla="*/ 1 w 127"/>
                <a:gd name="T1" fmla="*/ 62 h 126"/>
                <a:gd name="T2" fmla="*/ 65 w 127"/>
                <a:gd name="T3" fmla="*/ 1 h 126"/>
                <a:gd name="T4" fmla="*/ 126 w 127"/>
                <a:gd name="T5" fmla="*/ 65 h 126"/>
                <a:gd name="T6" fmla="*/ 62 w 127"/>
                <a:gd name="T7" fmla="*/ 125 h 126"/>
                <a:gd name="T8" fmla="*/ 1 w 127"/>
                <a:gd name="T9" fmla="*/ 62 h 126"/>
              </a:gdLst>
              <a:ahLst/>
              <a:cxnLst>
                <a:cxn ang="0">
                  <a:pos x="T0" y="T1"/>
                </a:cxn>
                <a:cxn ang="0">
                  <a:pos x="T2" y="T3"/>
                </a:cxn>
                <a:cxn ang="0">
                  <a:pos x="T4" y="T5"/>
                </a:cxn>
                <a:cxn ang="0">
                  <a:pos x="T6" y="T7"/>
                </a:cxn>
                <a:cxn ang="0">
                  <a:pos x="T8" y="T9"/>
                </a:cxn>
              </a:cxnLst>
              <a:rect l="0" t="0" r="r" b="b"/>
              <a:pathLst>
                <a:path w="127" h="126">
                  <a:moveTo>
                    <a:pt x="1" y="62"/>
                  </a:moveTo>
                  <a:cubicBezTo>
                    <a:pt x="2" y="27"/>
                    <a:pt x="31" y="0"/>
                    <a:pt x="65" y="1"/>
                  </a:cubicBezTo>
                  <a:cubicBezTo>
                    <a:pt x="99" y="2"/>
                    <a:pt x="127" y="30"/>
                    <a:pt x="126" y="65"/>
                  </a:cubicBezTo>
                  <a:cubicBezTo>
                    <a:pt x="125" y="99"/>
                    <a:pt x="96" y="126"/>
                    <a:pt x="62" y="125"/>
                  </a:cubicBezTo>
                  <a:cubicBezTo>
                    <a:pt x="27" y="125"/>
                    <a:pt x="0" y="96"/>
                    <a:pt x="1" y="62"/>
                  </a:cubicBezTo>
                  <a:close/>
                </a:path>
              </a:pathLst>
            </a:custGeom>
            <a:solidFill>
              <a:srgbClr val="00FE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6"/>
            <p:cNvSpPr>
              <a:spLocks/>
            </p:cNvSpPr>
            <p:nvPr/>
          </p:nvSpPr>
          <p:spPr bwMode="auto">
            <a:xfrm>
              <a:off x="2652713" y="182563"/>
              <a:ext cx="1093788" cy="1084263"/>
            </a:xfrm>
            <a:custGeom>
              <a:avLst/>
              <a:gdLst>
                <a:gd name="T0" fmla="*/ 1 w 127"/>
                <a:gd name="T1" fmla="*/ 62 h 126"/>
                <a:gd name="T2" fmla="*/ 65 w 127"/>
                <a:gd name="T3" fmla="*/ 1 h 126"/>
                <a:gd name="T4" fmla="*/ 126 w 127"/>
                <a:gd name="T5" fmla="*/ 65 h 126"/>
                <a:gd name="T6" fmla="*/ 62 w 127"/>
                <a:gd name="T7" fmla="*/ 125 h 126"/>
                <a:gd name="T8" fmla="*/ 1 w 127"/>
                <a:gd name="T9" fmla="*/ 62 h 126"/>
              </a:gdLst>
              <a:ahLst/>
              <a:cxnLst>
                <a:cxn ang="0">
                  <a:pos x="T0" y="T1"/>
                </a:cxn>
                <a:cxn ang="0">
                  <a:pos x="T2" y="T3"/>
                </a:cxn>
                <a:cxn ang="0">
                  <a:pos x="T4" y="T5"/>
                </a:cxn>
                <a:cxn ang="0">
                  <a:pos x="T6" y="T7"/>
                </a:cxn>
                <a:cxn ang="0">
                  <a:pos x="T8" y="T9"/>
                </a:cxn>
              </a:cxnLst>
              <a:rect l="0" t="0" r="r" b="b"/>
              <a:pathLst>
                <a:path w="127" h="126">
                  <a:moveTo>
                    <a:pt x="1" y="62"/>
                  </a:moveTo>
                  <a:cubicBezTo>
                    <a:pt x="2" y="27"/>
                    <a:pt x="31" y="0"/>
                    <a:pt x="65" y="1"/>
                  </a:cubicBezTo>
                  <a:cubicBezTo>
                    <a:pt x="99" y="2"/>
                    <a:pt x="127" y="30"/>
                    <a:pt x="126" y="65"/>
                  </a:cubicBezTo>
                  <a:cubicBezTo>
                    <a:pt x="125" y="99"/>
                    <a:pt x="96" y="126"/>
                    <a:pt x="62" y="125"/>
                  </a:cubicBezTo>
                  <a:cubicBezTo>
                    <a:pt x="27" y="125"/>
                    <a:pt x="0" y="96"/>
                    <a:pt x="1" y="62"/>
                  </a:cubicBezTo>
                  <a:close/>
                </a:path>
              </a:pathLst>
            </a:custGeom>
            <a:solidFill>
              <a:srgbClr val="D8ED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1" name="Freeform 7"/>
            <p:cNvSpPr>
              <a:spLocks/>
            </p:cNvSpPr>
            <p:nvPr/>
          </p:nvSpPr>
          <p:spPr bwMode="auto">
            <a:xfrm>
              <a:off x="2738438" y="79376"/>
              <a:ext cx="439738" cy="1119188"/>
            </a:xfrm>
            <a:custGeom>
              <a:avLst/>
              <a:gdLst>
                <a:gd name="T0" fmla="*/ 49 w 51"/>
                <a:gd name="T1" fmla="*/ 100 h 130"/>
                <a:gd name="T2" fmla="*/ 47 w 51"/>
                <a:gd name="T3" fmla="*/ 105 h 130"/>
                <a:gd name="T4" fmla="*/ 43 w 51"/>
                <a:gd name="T5" fmla="*/ 109 h 130"/>
                <a:gd name="T6" fmla="*/ 42 w 51"/>
                <a:gd name="T7" fmla="*/ 111 h 130"/>
                <a:gd name="T8" fmla="*/ 38 w 51"/>
                <a:gd name="T9" fmla="*/ 119 h 130"/>
                <a:gd name="T10" fmla="*/ 40 w 51"/>
                <a:gd name="T11" fmla="*/ 127 h 130"/>
                <a:gd name="T12" fmla="*/ 40 w 51"/>
                <a:gd name="T13" fmla="*/ 129 h 130"/>
                <a:gd name="T14" fmla="*/ 40 w 51"/>
                <a:gd name="T15" fmla="*/ 130 h 130"/>
                <a:gd name="T16" fmla="*/ 38 w 51"/>
                <a:gd name="T17" fmla="*/ 130 h 130"/>
                <a:gd name="T18" fmla="*/ 37 w 51"/>
                <a:gd name="T19" fmla="*/ 130 h 130"/>
                <a:gd name="T20" fmla="*/ 36 w 51"/>
                <a:gd name="T21" fmla="*/ 129 h 130"/>
                <a:gd name="T22" fmla="*/ 27 w 51"/>
                <a:gd name="T23" fmla="*/ 113 h 130"/>
                <a:gd name="T24" fmla="*/ 26 w 51"/>
                <a:gd name="T25" fmla="*/ 101 h 130"/>
                <a:gd name="T26" fmla="*/ 23 w 51"/>
                <a:gd name="T27" fmla="*/ 98 h 130"/>
                <a:gd name="T28" fmla="*/ 25 w 51"/>
                <a:gd name="T29" fmla="*/ 90 h 130"/>
                <a:gd name="T30" fmla="*/ 18 w 51"/>
                <a:gd name="T31" fmla="*/ 83 h 130"/>
                <a:gd name="T32" fmla="*/ 15 w 51"/>
                <a:gd name="T33" fmla="*/ 76 h 130"/>
                <a:gd name="T34" fmla="*/ 6 w 51"/>
                <a:gd name="T35" fmla="*/ 69 h 130"/>
                <a:gd name="T36" fmla="*/ 2 w 51"/>
                <a:gd name="T37" fmla="*/ 62 h 130"/>
                <a:gd name="T38" fmla="*/ 2 w 51"/>
                <a:gd name="T39" fmla="*/ 49 h 130"/>
                <a:gd name="T40" fmla="*/ 0 w 51"/>
                <a:gd name="T41" fmla="*/ 37 h 130"/>
                <a:gd name="T42" fmla="*/ 5 w 51"/>
                <a:gd name="T43" fmla="*/ 25 h 130"/>
                <a:gd name="T44" fmla="*/ 6 w 51"/>
                <a:gd name="T45" fmla="*/ 25 h 130"/>
                <a:gd name="T46" fmla="*/ 16 w 51"/>
                <a:gd name="T47" fmla="*/ 16 h 130"/>
                <a:gd name="T48" fmla="*/ 27 w 51"/>
                <a:gd name="T49" fmla="*/ 5 h 130"/>
                <a:gd name="T50" fmla="*/ 43 w 51"/>
                <a:gd name="T51" fmla="*/ 5 h 130"/>
                <a:gd name="T52" fmla="*/ 44 w 51"/>
                <a:gd name="T53" fmla="*/ 5 h 130"/>
                <a:gd name="T54" fmla="*/ 45 w 51"/>
                <a:gd name="T55" fmla="*/ 8 h 130"/>
                <a:gd name="T56" fmla="*/ 46 w 51"/>
                <a:gd name="T57" fmla="*/ 13 h 130"/>
                <a:gd name="T58" fmla="*/ 45 w 51"/>
                <a:gd name="T59" fmla="*/ 21 h 130"/>
                <a:gd name="T60" fmla="*/ 42 w 51"/>
                <a:gd name="T61" fmla="*/ 23 h 130"/>
                <a:gd name="T62" fmla="*/ 37 w 51"/>
                <a:gd name="T63" fmla="*/ 25 h 130"/>
                <a:gd name="T64" fmla="*/ 32 w 51"/>
                <a:gd name="T65" fmla="*/ 26 h 130"/>
                <a:gd name="T66" fmla="*/ 30 w 51"/>
                <a:gd name="T67" fmla="*/ 26 h 130"/>
                <a:gd name="T68" fmla="*/ 30 w 51"/>
                <a:gd name="T69" fmla="*/ 30 h 130"/>
                <a:gd name="T70" fmla="*/ 29 w 51"/>
                <a:gd name="T71" fmla="*/ 36 h 130"/>
                <a:gd name="T72" fmla="*/ 23 w 51"/>
                <a:gd name="T73" fmla="*/ 38 h 130"/>
                <a:gd name="T74" fmla="*/ 25 w 51"/>
                <a:gd name="T75" fmla="*/ 42 h 130"/>
                <a:gd name="T76" fmla="*/ 27 w 51"/>
                <a:gd name="T77" fmla="*/ 43 h 130"/>
                <a:gd name="T78" fmla="*/ 27 w 51"/>
                <a:gd name="T79" fmla="*/ 43 h 130"/>
                <a:gd name="T80" fmla="*/ 32 w 51"/>
                <a:gd name="T81" fmla="*/ 41 h 130"/>
                <a:gd name="T82" fmla="*/ 38 w 51"/>
                <a:gd name="T83" fmla="*/ 38 h 130"/>
                <a:gd name="T84" fmla="*/ 43 w 51"/>
                <a:gd name="T85" fmla="*/ 48 h 130"/>
                <a:gd name="T86" fmla="*/ 44 w 51"/>
                <a:gd name="T87" fmla="*/ 61 h 130"/>
                <a:gd name="T88" fmla="*/ 47 w 51"/>
                <a:gd name="T89" fmla="*/ 69 h 130"/>
                <a:gd name="T90" fmla="*/ 36 w 51"/>
                <a:gd name="T91" fmla="*/ 74 h 130"/>
                <a:gd name="T92" fmla="*/ 26 w 51"/>
                <a:gd name="T93" fmla="*/ 75 h 130"/>
                <a:gd name="T94" fmla="*/ 23 w 51"/>
                <a:gd name="T95" fmla="*/ 81 h 130"/>
                <a:gd name="T96" fmla="*/ 23 w 51"/>
                <a:gd name="T97" fmla="*/ 83 h 130"/>
                <a:gd name="T98" fmla="*/ 28 w 51"/>
                <a:gd name="T99" fmla="*/ 85 h 130"/>
                <a:gd name="T100" fmla="*/ 32 w 51"/>
                <a:gd name="T101" fmla="*/ 84 h 130"/>
                <a:gd name="T102" fmla="*/ 34 w 51"/>
                <a:gd name="T103" fmla="*/ 84 h 130"/>
                <a:gd name="T104" fmla="*/ 37 w 51"/>
                <a:gd name="T105" fmla="*/ 86 h 130"/>
                <a:gd name="T106" fmla="*/ 43 w 51"/>
                <a:gd name="T107" fmla="*/ 91 h 130"/>
                <a:gd name="T108" fmla="*/ 46 w 51"/>
                <a:gd name="T109" fmla="*/ 93 h 130"/>
                <a:gd name="T110" fmla="*/ 49 w 51"/>
                <a:gd name="T111" fmla="*/ 10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1" h="130">
                  <a:moveTo>
                    <a:pt x="49" y="100"/>
                  </a:moveTo>
                  <a:cubicBezTo>
                    <a:pt x="48" y="101"/>
                    <a:pt x="48" y="104"/>
                    <a:pt x="47" y="105"/>
                  </a:cubicBezTo>
                  <a:cubicBezTo>
                    <a:pt x="46" y="106"/>
                    <a:pt x="43" y="107"/>
                    <a:pt x="43" y="109"/>
                  </a:cubicBezTo>
                  <a:cubicBezTo>
                    <a:pt x="43" y="110"/>
                    <a:pt x="42" y="111"/>
                    <a:pt x="42" y="111"/>
                  </a:cubicBezTo>
                  <a:cubicBezTo>
                    <a:pt x="40" y="113"/>
                    <a:pt x="38" y="116"/>
                    <a:pt x="38" y="119"/>
                  </a:cubicBezTo>
                  <a:cubicBezTo>
                    <a:pt x="38" y="122"/>
                    <a:pt x="40" y="124"/>
                    <a:pt x="40" y="127"/>
                  </a:cubicBezTo>
                  <a:cubicBezTo>
                    <a:pt x="41" y="128"/>
                    <a:pt x="40" y="129"/>
                    <a:pt x="40" y="129"/>
                  </a:cubicBezTo>
                  <a:cubicBezTo>
                    <a:pt x="40" y="130"/>
                    <a:pt x="40" y="130"/>
                    <a:pt x="40" y="130"/>
                  </a:cubicBezTo>
                  <a:cubicBezTo>
                    <a:pt x="40" y="130"/>
                    <a:pt x="39" y="130"/>
                    <a:pt x="38" y="130"/>
                  </a:cubicBezTo>
                  <a:cubicBezTo>
                    <a:pt x="38" y="130"/>
                    <a:pt x="37" y="130"/>
                    <a:pt x="37" y="130"/>
                  </a:cubicBezTo>
                  <a:cubicBezTo>
                    <a:pt x="36" y="130"/>
                    <a:pt x="36" y="129"/>
                    <a:pt x="36" y="129"/>
                  </a:cubicBezTo>
                  <a:cubicBezTo>
                    <a:pt x="30" y="126"/>
                    <a:pt x="27" y="120"/>
                    <a:pt x="27" y="113"/>
                  </a:cubicBezTo>
                  <a:cubicBezTo>
                    <a:pt x="27" y="109"/>
                    <a:pt x="29" y="105"/>
                    <a:pt x="26" y="101"/>
                  </a:cubicBezTo>
                  <a:cubicBezTo>
                    <a:pt x="25" y="100"/>
                    <a:pt x="23" y="99"/>
                    <a:pt x="23" y="98"/>
                  </a:cubicBezTo>
                  <a:cubicBezTo>
                    <a:pt x="22" y="95"/>
                    <a:pt x="23" y="93"/>
                    <a:pt x="25" y="90"/>
                  </a:cubicBezTo>
                  <a:cubicBezTo>
                    <a:pt x="24" y="88"/>
                    <a:pt x="19" y="86"/>
                    <a:pt x="18" y="83"/>
                  </a:cubicBezTo>
                  <a:cubicBezTo>
                    <a:pt x="17" y="80"/>
                    <a:pt x="15" y="79"/>
                    <a:pt x="15" y="76"/>
                  </a:cubicBezTo>
                  <a:cubicBezTo>
                    <a:pt x="15" y="72"/>
                    <a:pt x="9" y="71"/>
                    <a:pt x="6" y="69"/>
                  </a:cubicBezTo>
                  <a:cubicBezTo>
                    <a:pt x="5" y="67"/>
                    <a:pt x="2" y="65"/>
                    <a:pt x="2" y="62"/>
                  </a:cubicBezTo>
                  <a:cubicBezTo>
                    <a:pt x="1" y="58"/>
                    <a:pt x="1" y="53"/>
                    <a:pt x="2" y="49"/>
                  </a:cubicBezTo>
                  <a:cubicBezTo>
                    <a:pt x="2" y="45"/>
                    <a:pt x="0" y="41"/>
                    <a:pt x="0" y="37"/>
                  </a:cubicBezTo>
                  <a:cubicBezTo>
                    <a:pt x="0" y="34"/>
                    <a:pt x="2" y="26"/>
                    <a:pt x="5" y="25"/>
                  </a:cubicBezTo>
                  <a:cubicBezTo>
                    <a:pt x="5" y="25"/>
                    <a:pt x="6" y="25"/>
                    <a:pt x="6" y="25"/>
                  </a:cubicBezTo>
                  <a:cubicBezTo>
                    <a:pt x="10" y="22"/>
                    <a:pt x="14" y="20"/>
                    <a:pt x="16" y="16"/>
                  </a:cubicBezTo>
                  <a:cubicBezTo>
                    <a:pt x="18" y="11"/>
                    <a:pt x="23" y="8"/>
                    <a:pt x="27" y="5"/>
                  </a:cubicBezTo>
                  <a:cubicBezTo>
                    <a:pt x="32" y="3"/>
                    <a:pt x="40" y="0"/>
                    <a:pt x="43" y="5"/>
                  </a:cubicBezTo>
                  <a:cubicBezTo>
                    <a:pt x="43" y="5"/>
                    <a:pt x="43" y="5"/>
                    <a:pt x="44" y="5"/>
                  </a:cubicBezTo>
                  <a:cubicBezTo>
                    <a:pt x="44" y="6"/>
                    <a:pt x="44" y="7"/>
                    <a:pt x="45" y="8"/>
                  </a:cubicBezTo>
                  <a:cubicBezTo>
                    <a:pt x="45" y="9"/>
                    <a:pt x="46" y="11"/>
                    <a:pt x="46" y="13"/>
                  </a:cubicBezTo>
                  <a:cubicBezTo>
                    <a:pt x="47" y="16"/>
                    <a:pt x="47" y="19"/>
                    <a:pt x="45" y="21"/>
                  </a:cubicBezTo>
                  <a:cubicBezTo>
                    <a:pt x="44" y="22"/>
                    <a:pt x="43" y="23"/>
                    <a:pt x="42" y="23"/>
                  </a:cubicBezTo>
                  <a:cubicBezTo>
                    <a:pt x="41" y="25"/>
                    <a:pt x="39" y="25"/>
                    <a:pt x="37" y="25"/>
                  </a:cubicBezTo>
                  <a:cubicBezTo>
                    <a:pt x="35" y="25"/>
                    <a:pt x="34" y="26"/>
                    <a:pt x="32" y="26"/>
                  </a:cubicBezTo>
                  <a:cubicBezTo>
                    <a:pt x="31" y="26"/>
                    <a:pt x="31" y="26"/>
                    <a:pt x="30" y="26"/>
                  </a:cubicBezTo>
                  <a:cubicBezTo>
                    <a:pt x="29" y="28"/>
                    <a:pt x="29" y="29"/>
                    <a:pt x="30" y="30"/>
                  </a:cubicBezTo>
                  <a:cubicBezTo>
                    <a:pt x="30" y="32"/>
                    <a:pt x="30" y="34"/>
                    <a:pt x="29" y="36"/>
                  </a:cubicBezTo>
                  <a:cubicBezTo>
                    <a:pt x="27" y="38"/>
                    <a:pt x="26" y="38"/>
                    <a:pt x="23" y="38"/>
                  </a:cubicBezTo>
                  <a:cubicBezTo>
                    <a:pt x="21" y="40"/>
                    <a:pt x="22" y="41"/>
                    <a:pt x="25" y="42"/>
                  </a:cubicBezTo>
                  <a:cubicBezTo>
                    <a:pt x="26" y="43"/>
                    <a:pt x="26" y="43"/>
                    <a:pt x="27" y="43"/>
                  </a:cubicBezTo>
                  <a:cubicBezTo>
                    <a:pt x="27" y="43"/>
                    <a:pt x="27" y="43"/>
                    <a:pt x="27" y="43"/>
                  </a:cubicBezTo>
                  <a:cubicBezTo>
                    <a:pt x="29" y="43"/>
                    <a:pt x="30" y="42"/>
                    <a:pt x="32" y="41"/>
                  </a:cubicBezTo>
                  <a:cubicBezTo>
                    <a:pt x="33" y="40"/>
                    <a:pt x="36" y="38"/>
                    <a:pt x="38" y="38"/>
                  </a:cubicBezTo>
                  <a:cubicBezTo>
                    <a:pt x="44" y="38"/>
                    <a:pt x="45" y="43"/>
                    <a:pt x="43" y="48"/>
                  </a:cubicBezTo>
                  <a:cubicBezTo>
                    <a:pt x="41" y="52"/>
                    <a:pt x="42" y="57"/>
                    <a:pt x="44" y="61"/>
                  </a:cubicBezTo>
                  <a:cubicBezTo>
                    <a:pt x="45" y="64"/>
                    <a:pt x="47" y="66"/>
                    <a:pt x="47" y="69"/>
                  </a:cubicBezTo>
                  <a:cubicBezTo>
                    <a:pt x="47" y="74"/>
                    <a:pt x="39" y="74"/>
                    <a:pt x="36" y="74"/>
                  </a:cubicBezTo>
                  <a:cubicBezTo>
                    <a:pt x="34" y="74"/>
                    <a:pt x="25" y="69"/>
                    <a:pt x="26" y="75"/>
                  </a:cubicBezTo>
                  <a:cubicBezTo>
                    <a:pt x="26" y="78"/>
                    <a:pt x="25" y="79"/>
                    <a:pt x="23" y="81"/>
                  </a:cubicBezTo>
                  <a:cubicBezTo>
                    <a:pt x="23" y="82"/>
                    <a:pt x="23" y="82"/>
                    <a:pt x="23" y="83"/>
                  </a:cubicBezTo>
                  <a:cubicBezTo>
                    <a:pt x="22" y="84"/>
                    <a:pt x="26" y="85"/>
                    <a:pt x="28" y="85"/>
                  </a:cubicBezTo>
                  <a:cubicBezTo>
                    <a:pt x="29" y="84"/>
                    <a:pt x="31" y="84"/>
                    <a:pt x="32" y="84"/>
                  </a:cubicBezTo>
                  <a:cubicBezTo>
                    <a:pt x="33" y="84"/>
                    <a:pt x="34" y="84"/>
                    <a:pt x="34" y="84"/>
                  </a:cubicBezTo>
                  <a:cubicBezTo>
                    <a:pt x="35" y="85"/>
                    <a:pt x="36" y="85"/>
                    <a:pt x="37" y="86"/>
                  </a:cubicBezTo>
                  <a:cubicBezTo>
                    <a:pt x="40" y="87"/>
                    <a:pt x="43" y="88"/>
                    <a:pt x="43" y="91"/>
                  </a:cubicBezTo>
                  <a:cubicBezTo>
                    <a:pt x="44" y="92"/>
                    <a:pt x="45" y="92"/>
                    <a:pt x="46" y="93"/>
                  </a:cubicBezTo>
                  <a:cubicBezTo>
                    <a:pt x="48" y="94"/>
                    <a:pt x="51" y="97"/>
                    <a:pt x="49" y="100"/>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2" name="Freeform 8"/>
            <p:cNvSpPr>
              <a:spLocks/>
            </p:cNvSpPr>
            <p:nvPr/>
          </p:nvSpPr>
          <p:spPr bwMode="auto">
            <a:xfrm>
              <a:off x="3246438" y="165101"/>
              <a:ext cx="542925" cy="990600"/>
            </a:xfrm>
            <a:custGeom>
              <a:avLst/>
              <a:gdLst>
                <a:gd name="T0" fmla="*/ 46 w 63"/>
                <a:gd name="T1" fmla="*/ 83 h 115"/>
                <a:gd name="T2" fmla="*/ 46 w 63"/>
                <a:gd name="T3" fmla="*/ 84 h 115"/>
                <a:gd name="T4" fmla="*/ 44 w 63"/>
                <a:gd name="T5" fmla="*/ 84 h 115"/>
                <a:gd name="T6" fmla="*/ 38 w 63"/>
                <a:gd name="T7" fmla="*/ 81 h 115"/>
                <a:gd name="T8" fmla="*/ 37 w 63"/>
                <a:gd name="T9" fmla="*/ 84 h 115"/>
                <a:gd name="T10" fmla="*/ 36 w 63"/>
                <a:gd name="T11" fmla="*/ 89 h 115"/>
                <a:gd name="T12" fmla="*/ 29 w 63"/>
                <a:gd name="T13" fmla="*/ 90 h 115"/>
                <a:gd name="T14" fmla="*/ 28 w 63"/>
                <a:gd name="T15" fmla="*/ 88 h 115"/>
                <a:gd name="T16" fmla="*/ 25 w 63"/>
                <a:gd name="T17" fmla="*/ 107 h 115"/>
                <a:gd name="T18" fmla="*/ 19 w 63"/>
                <a:gd name="T19" fmla="*/ 114 h 115"/>
                <a:gd name="T20" fmla="*/ 13 w 63"/>
                <a:gd name="T21" fmla="*/ 103 h 115"/>
                <a:gd name="T22" fmla="*/ 14 w 63"/>
                <a:gd name="T23" fmla="*/ 97 h 115"/>
                <a:gd name="T24" fmla="*/ 6 w 63"/>
                <a:gd name="T25" fmla="*/ 90 h 115"/>
                <a:gd name="T26" fmla="*/ 5 w 63"/>
                <a:gd name="T27" fmla="*/ 74 h 115"/>
                <a:gd name="T28" fmla="*/ 16 w 63"/>
                <a:gd name="T29" fmla="*/ 74 h 115"/>
                <a:gd name="T30" fmla="*/ 28 w 63"/>
                <a:gd name="T31" fmla="*/ 73 h 115"/>
                <a:gd name="T32" fmla="*/ 33 w 63"/>
                <a:gd name="T33" fmla="*/ 70 h 115"/>
                <a:gd name="T34" fmla="*/ 34 w 63"/>
                <a:gd name="T35" fmla="*/ 62 h 115"/>
                <a:gd name="T36" fmla="*/ 34 w 63"/>
                <a:gd name="T37" fmla="*/ 62 h 115"/>
                <a:gd name="T38" fmla="*/ 33 w 63"/>
                <a:gd name="T39" fmla="*/ 62 h 115"/>
                <a:gd name="T40" fmla="*/ 29 w 63"/>
                <a:gd name="T41" fmla="*/ 66 h 115"/>
                <a:gd name="T42" fmla="*/ 26 w 63"/>
                <a:gd name="T43" fmla="*/ 65 h 115"/>
                <a:gd name="T44" fmla="*/ 26 w 63"/>
                <a:gd name="T45" fmla="*/ 65 h 115"/>
                <a:gd name="T46" fmla="*/ 24 w 63"/>
                <a:gd name="T47" fmla="*/ 70 h 115"/>
                <a:gd name="T48" fmla="*/ 19 w 63"/>
                <a:gd name="T49" fmla="*/ 67 h 115"/>
                <a:gd name="T50" fmla="*/ 19 w 63"/>
                <a:gd name="T51" fmla="*/ 67 h 115"/>
                <a:gd name="T52" fmla="*/ 14 w 63"/>
                <a:gd name="T53" fmla="*/ 71 h 115"/>
                <a:gd name="T54" fmla="*/ 8 w 63"/>
                <a:gd name="T55" fmla="*/ 68 h 115"/>
                <a:gd name="T56" fmla="*/ 8 w 63"/>
                <a:gd name="T57" fmla="*/ 64 h 115"/>
                <a:gd name="T58" fmla="*/ 11 w 63"/>
                <a:gd name="T59" fmla="*/ 63 h 115"/>
                <a:gd name="T60" fmla="*/ 12 w 63"/>
                <a:gd name="T61" fmla="*/ 59 h 115"/>
                <a:gd name="T62" fmla="*/ 11 w 63"/>
                <a:gd name="T63" fmla="*/ 60 h 115"/>
                <a:gd name="T64" fmla="*/ 7 w 63"/>
                <a:gd name="T65" fmla="*/ 48 h 115"/>
                <a:gd name="T66" fmla="*/ 9 w 63"/>
                <a:gd name="T67" fmla="*/ 46 h 115"/>
                <a:gd name="T68" fmla="*/ 14 w 63"/>
                <a:gd name="T69" fmla="*/ 49 h 115"/>
                <a:gd name="T70" fmla="*/ 25 w 63"/>
                <a:gd name="T71" fmla="*/ 36 h 115"/>
                <a:gd name="T72" fmla="*/ 25 w 63"/>
                <a:gd name="T73" fmla="*/ 36 h 115"/>
                <a:gd name="T74" fmla="*/ 23 w 63"/>
                <a:gd name="T75" fmla="*/ 36 h 115"/>
                <a:gd name="T76" fmla="*/ 21 w 63"/>
                <a:gd name="T77" fmla="*/ 42 h 115"/>
                <a:gd name="T78" fmla="*/ 12 w 63"/>
                <a:gd name="T79" fmla="*/ 38 h 115"/>
                <a:gd name="T80" fmla="*/ 14 w 63"/>
                <a:gd name="T81" fmla="*/ 29 h 115"/>
                <a:gd name="T82" fmla="*/ 15 w 63"/>
                <a:gd name="T83" fmla="*/ 18 h 115"/>
                <a:gd name="T84" fmla="*/ 20 w 63"/>
                <a:gd name="T85" fmla="*/ 12 h 115"/>
                <a:gd name="T86" fmla="*/ 30 w 63"/>
                <a:gd name="T87" fmla="*/ 1 h 115"/>
                <a:gd name="T88" fmla="*/ 32 w 63"/>
                <a:gd name="T89" fmla="*/ 1 h 115"/>
                <a:gd name="T90" fmla="*/ 32 w 63"/>
                <a:gd name="T91" fmla="*/ 2 h 115"/>
                <a:gd name="T92" fmla="*/ 43 w 63"/>
                <a:gd name="T93" fmla="*/ 9 h 115"/>
                <a:gd name="T94" fmla="*/ 53 w 63"/>
                <a:gd name="T95" fmla="*/ 17 h 115"/>
                <a:gd name="T96" fmla="*/ 59 w 63"/>
                <a:gd name="T97" fmla="*/ 28 h 115"/>
                <a:gd name="T98" fmla="*/ 62 w 63"/>
                <a:gd name="T99" fmla="*/ 41 h 115"/>
                <a:gd name="T100" fmla="*/ 46 w 63"/>
                <a:gd name="T101" fmla="*/ 8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 h="115">
                  <a:moveTo>
                    <a:pt x="46" y="83"/>
                  </a:moveTo>
                  <a:cubicBezTo>
                    <a:pt x="46" y="83"/>
                    <a:pt x="46" y="84"/>
                    <a:pt x="46" y="84"/>
                  </a:cubicBezTo>
                  <a:cubicBezTo>
                    <a:pt x="45" y="85"/>
                    <a:pt x="44" y="85"/>
                    <a:pt x="44" y="84"/>
                  </a:cubicBezTo>
                  <a:cubicBezTo>
                    <a:pt x="42" y="82"/>
                    <a:pt x="40" y="81"/>
                    <a:pt x="38" y="81"/>
                  </a:cubicBezTo>
                  <a:cubicBezTo>
                    <a:pt x="35" y="81"/>
                    <a:pt x="37" y="83"/>
                    <a:pt x="37" y="84"/>
                  </a:cubicBezTo>
                  <a:cubicBezTo>
                    <a:pt x="38" y="86"/>
                    <a:pt x="37" y="88"/>
                    <a:pt x="36" y="89"/>
                  </a:cubicBezTo>
                  <a:cubicBezTo>
                    <a:pt x="34" y="91"/>
                    <a:pt x="31" y="91"/>
                    <a:pt x="29" y="90"/>
                  </a:cubicBezTo>
                  <a:cubicBezTo>
                    <a:pt x="28" y="89"/>
                    <a:pt x="28" y="89"/>
                    <a:pt x="28" y="88"/>
                  </a:cubicBezTo>
                  <a:cubicBezTo>
                    <a:pt x="26" y="92"/>
                    <a:pt x="26" y="103"/>
                    <a:pt x="25" y="107"/>
                  </a:cubicBezTo>
                  <a:cubicBezTo>
                    <a:pt x="23" y="111"/>
                    <a:pt x="22" y="113"/>
                    <a:pt x="19" y="114"/>
                  </a:cubicBezTo>
                  <a:cubicBezTo>
                    <a:pt x="16" y="115"/>
                    <a:pt x="13" y="105"/>
                    <a:pt x="13" y="103"/>
                  </a:cubicBezTo>
                  <a:cubicBezTo>
                    <a:pt x="12" y="101"/>
                    <a:pt x="13" y="99"/>
                    <a:pt x="14" y="97"/>
                  </a:cubicBezTo>
                  <a:cubicBezTo>
                    <a:pt x="15" y="91"/>
                    <a:pt x="10" y="92"/>
                    <a:pt x="6" y="90"/>
                  </a:cubicBezTo>
                  <a:cubicBezTo>
                    <a:pt x="1" y="88"/>
                    <a:pt x="0" y="77"/>
                    <a:pt x="5" y="74"/>
                  </a:cubicBezTo>
                  <a:cubicBezTo>
                    <a:pt x="9" y="72"/>
                    <a:pt x="12" y="73"/>
                    <a:pt x="16" y="74"/>
                  </a:cubicBezTo>
                  <a:cubicBezTo>
                    <a:pt x="20" y="75"/>
                    <a:pt x="25" y="75"/>
                    <a:pt x="28" y="73"/>
                  </a:cubicBezTo>
                  <a:cubicBezTo>
                    <a:pt x="30" y="72"/>
                    <a:pt x="32" y="71"/>
                    <a:pt x="33" y="70"/>
                  </a:cubicBezTo>
                  <a:cubicBezTo>
                    <a:pt x="35" y="67"/>
                    <a:pt x="36" y="65"/>
                    <a:pt x="34" y="62"/>
                  </a:cubicBezTo>
                  <a:cubicBezTo>
                    <a:pt x="34" y="62"/>
                    <a:pt x="34" y="62"/>
                    <a:pt x="34" y="62"/>
                  </a:cubicBezTo>
                  <a:cubicBezTo>
                    <a:pt x="34" y="62"/>
                    <a:pt x="33" y="62"/>
                    <a:pt x="33" y="62"/>
                  </a:cubicBezTo>
                  <a:cubicBezTo>
                    <a:pt x="32" y="63"/>
                    <a:pt x="30" y="66"/>
                    <a:pt x="29" y="66"/>
                  </a:cubicBezTo>
                  <a:cubicBezTo>
                    <a:pt x="28" y="65"/>
                    <a:pt x="27" y="65"/>
                    <a:pt x="26" y="65"/>
                  </a:cubicBezTo>
                  <a:cubicBezTo>
                    <a:pt x="26" y="65"/>
                    <a:pt x="26" y="65"/>
                    <a:pt x="26" y="65"/>
                  </a:cubicBezTo>
                  <a:cubicBezTo>
                    <a:pt x="26" y="67"/>
                    <a:pt x="26" y="69"/>
                    <a:pt x="24" y="70"/>
                  </a:cubicBezTo>
                  <a:cubicBezTo>
                    <a:pt x="21" y="71"/>
                    <a:pt x="22" y="63"/>
                    <a:pt x="19" y="67"/>
                  </a:cubicBezTo>
                  <a:cubicBezTo>
                    <a:pt x="19" y="67"/>
                    <a:pt x="19" y="67"/>
                    <a:pt x="19" y="67"/>
                  </a:cubicBezTo>
                  <a:cubicBezTo>
                    <a:pt x="18" y="69"/>
                    <a:pt x="16" y="72"/>
                    <a:pt x="14" y="71"/>
                  </a:cubicBezTo>
                  <a:cubicBezTo>
                    <a:pt x="12" y="71"/>
                    <a:pt x="9" y="69"/>
                    <a:pt x="8" y="68"/>
                  </a:cubicBezTo>
                  <a:cubicBezTo>
                    <a:pt x="6" y="66"/>
                    <a:pt x="7" y="65"/>
                    <a:pt x="8" y="64"/>
                  </a:cubicBezTo>
                  <a:cubicBezTo>
                    <a:pt x="9" y="63"/>
                    <a:pt x="10" y="63"/>
                    <a:pt x="11" y="63"/>
                  </a:cubicBezTo>
                  <a:cubicBezTo>
                    <a:pt x="14" y="59"/>
                    <a:pt x="14" y="58"/>
                    <a:pt x="12" y="59"/>
                  </a:cubicBezTo>
                  <a:cubicBezTo>
                    <a:pt x="12" y="60"/>
                    <a:pt x="11" y="60"/>
                    <a:pt x="11" y="60"/>
                  </a:cubicBezTo>
                  <a:cubicBezTo>
                    <a:pt x="5" y="59"/>
                    <a:pt x="6" y="53"/>
                    <a:pt x="7" y="48"/>
                  </a:cubicBezTo>
                  <a:cubicBezTo>
                    <a:pt x="7" y="47"/>
                    <a:pt x="8" y="46"/>
                    <a:pt x="9" y="46"/>
                  </a:cubicBezTo>
                  <a:cubicBezTo>
                    <a:pt x="11" y="47"/>
                    <a:pt x="12" y="48"/>
                    <a:pt x="14" y="49"/>
                  </a:cubicBezTo>
                  <a:cubicBezTo>
                    <a:pt x="22" y="54"/>
                    <a:pt x="25" y="42"/>
                    <a:pt x="25" y="36"/>
                  </a:cubicBezTo>
                  <a:cubicBezTo>
                    <a:pt x="25" y="36"/>
                    <a:pt x="25" y="36"/>
                    <a:pt x="25" y="36"/>
                  </a:cubicBezTo>
                  <a:cubicBezTo>
                    <a:pt x="24" y="33"/>
                    <a:pt x="23" y="31"/>
                    <a:pt x="23" y="36"/>
                  </a:cubicBezTo>
                  <a:cubicBezTo>
                    <a:pt x="23" y="38"/>
                    <a:pt x="22" y="41"/>
                    <a:pt x="21" y="42"/>
                  </a:cubicBezTo>
                  <a:cubicBezTo>
                    <a:pt x="16" y="45"/>
                    <a:pt x="13" y="43"/>
                    <a:pt x="12" y="38"/>
                  </a:cubicBezTo>
                  <a:cubicBezTo>
                    <a:pt x="11" y="35"/>
                    <a:pt x="13" y="32"/>
                    <a:pt x="14" y="29"/>
                  </a:cubicBezTo>
                  <a:cubicBezTo>
                    <a:pt x="15" y="25"/>
                    <a:pt x="14" y="21"/>
                    <a:pt x="15" y="18"/>
                  </a:cubicBezTo>
                  <a:cubicBezTo>
                    <a:pt x="15" y="15"/>
                    <a:pt x="18" y="14"/>
                    <a:pt x="20" y="12"/>
                  </a:cubicBezTo>
                  <a:cubicBezTo>
                    <a:pt x="24" y="10"/>
                    <a:pt x="27" y="6"/>
                    <a:pt x="30" y="1"/>
                  </a:cubicBezTo>
                  <a:cubicBezTo>
                    <a:pt x="30" y="0"/>
                    <a:pt x="31" y="1"/>
                    <a:pt x="32" y="1"/>
                  </a:cubicBezTo>
                  <a:cubicBezTo>
                    <a:pt x="32" y="1"/>
                    <a:pt x="32" y="1"/>
                    <a:pt x="32" y="2"/>
                  </a:cubicBezTo>
                  <a:cubicBezTo>
                    <a:pt x="36" y="4"/>
                    <a:pt x="40" y="6"/>
                    <a:pt x="43" y="9"/>
                  </a:cubicBezTo>
                  <a:cubicBezTo>
                    <a:pt x="46" y="12"/>
                    <a:pt x="51" y="13"/>
                    <a:pt x="53" y="17"/>
                  </a:cubicBezTo>
                  <a:cubicBezTo>
                    <a:pt x="55" y="20"/>
                    <a:pt x="58" y="24"/>
                    <a:pt x="59" y="28"/>
                  </a:cubicBezTo>
                  <a:cubicBezTo>
                    <a:pt x="61" y="32"/>
                    <a:pt x="62" y="36"/>
                    <a:pt x="62" y="41"/>
                  </a:cubicBezTo>
                  <a:cubicBezTo>
                    <a:pt x="63" y="54"/>
                    <a:pt x="60" y="77"/>
                    <a:pt x="46" y="83"/>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53" name="Group 52"/>
          <p:cNvGrpSpPr>
            <a:grpSpLocks noChangeAspect="1"/>
          </p:cNvGrpSpPr>
          <p:nvPr/>
        </p:nvGrpSpPr>
        <p:grpSpPr>
          <a:xfrm>
            <a:off x="6066352" y="2508123"/>
            <a:ext cx="465005" cy="731520"/>
            <a:chOff x="2868613" y="2025651"/>
            <a:chExt cx="661988" cy="1041400"/>
          </a:xfrm>
          <a:effectLst>
            <a:outerShdw blurRad="50800" dist="38100" dir="2700000" algn="tl" rotWithShape="0">
              <a:prstClr val="black">
                <a:alpha val="40000"/>
              </a:prstClr>
            </a:outerShdw>
          </a:effectLst>
        </p:grpSpPr>
        <p:sp>
          <p:nvSpPr>
            <p:cNvPr id="54" name="Freeform 28"/>
            <p:cNvSpPr>
              <a:spLocks noEditPoints="1"/>
            </p:cNvSpPr>
            <p:nvPr/>
          </p:nvSpPr>
          <p:spPr bwMode="auto">
            <a:xfrm>
              <a:off x="2868613" y="2025651"/>
              <a:ext cx="661988" cy="782638"/>
            </a:xfrm>
            <a:custGeom>
              <a:avLst/>
              <a:gdLst>
                <a:gd name="T0" fmla="*/ 35 w 77"/>
                <a:gd name="T1" fmla="*/ 90 h 91"/>
                <a:gd name="T2" fmla="*/ 35 w 77"/>
                <a:gd name="T3" fmla="*/ 58 h 91"/>
                <a:gd name="T4" fmla="*/ 29 w 77"/>
                <a:gd name="T5" fmla="*/ 51 h 91"/>
                <a:gd name="T6" fmla="*/ 24 w 77"/>
                <a:gd name="T7" fmla="*/ 37 h 91"/>
                <a:gd name="T8" fmla="*/ 39 w 77"/>
                <a:gd name="T9" fmla="*/ 52 h 91"/>
                <a:gd name="T10" fmla="*/ 56 w 77"/>
                <a:gd name="T11" fmla="*/ 27 h 91"/>
                <a:gd name="T12" fmla="*/ 41 w 77"/>
                <a:gd name="T13" fmla="*/ 58 h 91"/>
                <a:gd name="T14" fmla="*/ 41 w 77"/>
                <a:gd name="T15" fmla="*/ 90 h 91"/>
                <a:gd name="T16" fmla="*/ 49 w 77"/>
                <a:gd name="T17" fmla="*/ 90 h 91"/>
                <a:gd name="T18" fmla="*/ 53 w 77"/>
                <a:gd name="T19" fmla="*/ 91 h 91"/>
                <a:gd name="T20" fmla="*/ 54 w 77"/>
                <a:gd name="T21" fmla="*/ 84 h 91"/>
                <a:gd name="T22" fmla="*/ 77 w 77"/>
                <a:gd name="T23" fmla="*/ 38 h 91"/>
                <a:gd name="T24" fmla="*/ 38 w 77"/>
                <a:gd name="T25" fmla="*/ 0 h 91"/>
                <a:gd name="T26" fmla="*/ 0 w 77"/>
                <a:gd name="T27" fmla="*/ 38 h 91"/>
                <a:gd name="T28" fmla="*/ 23 w 77"/>
                <a:gd name="T29" fmla="*/ 84 h 91"/>
                <a:gd name="T30" fmla="*/ 24 w 77"/>
                <a:gd name="T31" fmla="*/ 91 h 91"/>
                <a:gd name="T32" fmla="*/ 27 w 77"/>
                <a:gd name="T33" fmla="*/ 90 h 91"/>
                <a:gd name="T34" fmla="*/ 35 w 77"/>
                <a:gd name="T35" fmla="*/ 90 h 91"/>
                <a:gd name="T36" fmla="*/ 14 w 77"/>
                <a:gd name="T37" fmla="*/ 55 h 91"/>
                <a:gd name="T38" fmla="*/ 14 w 77"/>
                <a:gd name="T39" fmla="*/ 49 h 91"/>
                <a:gd name="T40" fmla="*/ 14 w 77"/>
                <a:gd name="T41" fmla="*/ 55 h 91"/>
                <a:gd name="T42" fmla="*/ 18 w 77"/>
                <a:gd name="T43" fmla="*/ 25 h 91"/>
                <a:gd name="T44" fmla="*/ 14 w 77"/>
                <a:gd name="T45" fmla="*/ 38 h 91"/>
                <a:gd name="T46" fmla="*/ 8 w 77"/>
                <a:gd name="T47" fmla="*/ 37 h 91"/>
                <a:gd name="T48" fmla="*/ 16 w 77"/>
                <a:gd name="T49" fmla="*/ 21 h 91"/>
                <a:gd name="T50" fmla="*/ 18 w 77"/>
                <a:gd name="T51" fmla="*/ 2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91">
                  <a:moveTo>
                    <a:pt x="35" y="90"/>
                  </a:moveTo>
                  <a:cubicBezTo>
                    <a:pt x="35" y="58"/>
                    <a:pt x="35" y="58"/>
                    <a:pt x="35" y="58"/>
                  </a:cubicBezTo>
                  <a:cubicBezTo>
                    <a:pt x="35" y="58"/>
                    <a:pt x="30" y="56"/>
                    <a:pt x="29" y="51"/>
                  </a:cubicBezTo>
                  <a:cubicBezTo>
                    <a:pt x="28" y="45"/>
                    <a:pt x="24" y="37"/>
                    <a:pt x="24" y="37"/>
                  </a:cubicBezTo>
                  <a:cubicBezTo>
                    <a:pt x="38" y="44"/>
                    <a:pt x="39" y="52"/>
                    <a:pt x="39" y="52"/>
                  </a:cubicBezTo>
                  <a:cubicBezTo>
                    <a:pt x="41" y="36"/>
                    <a:pt x="56" y="27"/>
                    <a:pt x="56" y="27"/>
                  </a:cubicBezTo>
                  <a:cubicBezTo>
                    <a:pt x="53" y="52"/>
                    <a:pt x="43" y="49"/>
                    <a:pt x="41" y="58"/>
                  </a:cubicBezTo>
                  <a:cubicBezTo>
                    <a:pt x="41" y="90"/>
                    <a:pt x="41" y="90"/>
                    <a:pt x="41" y="90"/>
                  </a:cubicBezTo>
                  <a:cubicBezTo>
                    <a:pt x="49" y="90"/>
                    <a:pt x="49" y="90"/>
                    <a:pt x="49" y="90"/>
                  </a:cubicBezTo>
                  <a:cubicBezTo>
                    <a:pt x="51" y="90"/>
                    <a:pt x="52" y="90"/>
                    <a:pt x="53" y="91"/>
                  </a:cubicBezTo>
                  <a:cubicBezTo>
                    <a:pt x="53" y="89"/>
                    <a:pt x="54" y="87"/>
                    <a:pt x="54" y="84"/>
                  </a:cubicBezTo>
                  <a:cubicBezTo>
                    <a:pt x="54" y="73"/>
                    <a:pt x="77" y="65"/>
                    <a:pt x="77" y="38"/>
                  </a:cubicBezTo>
                  <a:cubicBezTo>
                    <a:pt x="77" y="17"/>
                    <a:pt x="60" y="0"/>
                    <a:pt x="38" y="0"/>
                  </a:cubicBezTo>
                  <a:cubicBezTo>
                    <a:pt x="17" y="0"/>
                    <a:pt x="0" y="17"/>
                    <a:pt x="0" y="38"/>
                  </a:cubicBezTo>
                  <a:cubicBezTo>
                    <a:pt x="0" y="65"/>
                    <a:pt x="23" y="73"/>
                    <a:pt x="23" y="84"/>
                  </a:cubicBezTo>
                  <a:cubicBezTo>
                    <a:pt x="23" y="87"/>
                    <a:pt x="23" y="89"/>
                    <a:pt x="24" y="91"/>
                  </a:cubicBezTo>
                  <a:cubicBezTo>
                    <a:pt x="25" y="90"/>
                    <a:pt x="26" y="90"/>
                    <a:pt x="27" y="90"/>
                  </a:cubicBezTo>
                  <a:lnTo>
                    <a:pt x="35" y="90"/>
                  </a:lnTo>
                  <a:close/>
                  <a:moveTo>
                    <a:pt x="14" y="55"/>
                  </a:moveTo>
                  <a:cubicBezTo>
                    <a:pt x="10" y="55"/>
                    <a:pt x="11" y="49"/>
                    <a:pt x="14" y="49"/>
                  </a:cubicBezTo>
                  <a:cubicBezTo>
                    <a:pt x="18" y="49"/>
                    <a:pt x="18" y="55"/>
                    <a:pt x="14" y="55"/>
                  </a:cubicBezTo>
                  <a:close/>
                  <a:moveTo>
                    <a:pt x="18" y="25"/>
                  </a:moveTo>
                  <a:cubicBezTo>
                    <a:pt x="15" y="29"/>
                    <a:pt x="15" y="34"/>
                    <a:pt x="14" y="38"/>
                  </a:cubicBezTo>
                  <a:cubicBezTo>
                    <a:pt x="13" y="42"/>
                    <a:pt x="8" y="40"/>
                    <a:pt x="8" y="37"/>
                  </a:cubicBezTo>
                  <a:cubicBezTo>
                    <a:pt x="8" y="31"/>
                    <a:pt x="10" y="24"/>
                    <a:pt x="16" y="21"/>
                  </a:cubicBezTo>
                  <a:cubicBezTo>
                    <a:pt x="18" y="20"/>
                    <a:pt x="20" y="23"/>
                    <a:pt x="18" y="25"/>
                  </a:cubicBezTo>
                  <a:close/>
                </a:path>
              </a:pathLst>
            </a:custGeom>
            <a:solidFill>
              <a:srgbClr val="FFCF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5" name="Freeform 29"/>
            <p:cNvSpPr>
              <a:spLocks/>
            </p:cNvSpPr>
            <p:nvPr/>
          </p:nvSpPr>
          <p:spPr bwMode="auto">
            <a:xfrm>
              <a:off x="2936876" y="2197101"/>
              <a:ext cx="103188" cy="190500"/>
            </a:xfrm>
            <a:custGeom>
              <a:avLst/>
              <a:gdLst>
                <a:gd name="T0" fmla="*/ 8 w 12"/>
                <a:gd name="T1" fmla="*/ 1 h 22"/>
                <a:gd name="T2" fmla="*/ 0 w 12"/>
                <a:gd name="T3" fmla="*/ 17 h 22"/>
                <a:gd name="T4" fmla="*/ 6 w 12"/>
                <a:gd name="T5" fmla="*/ 18 h 22"/>
                <a:gd name="T6" fmla="*/ 10 w 12"/>
                <a:gd name="T7" fmla="*/ 5 h 22"/>
                <a:gd name="T8" fmla="*/ 8 w 12"/>
                <a:gd name="T9" fmla="*/ 1 h 22"/>
              </a:gdLst>
              <a:ahLst/>
              <a:cxnLst>
                <a:cxn ang="0">
                  <a:pos x="T0" y="T1"/>
                </a:cxn>
                <a:cxn ang="0">
                  <a:pos x="T2" y="T3"/>
                </a:cxn>
                <a:cxn ang="0">
                  <a:pos x="T4" y="T5"/>
                </a:cxn>
                <a:cxn ang="0">
                  <a:pos x="T6" y="T7"/>
                </a:cxn>
                <a:cxn ang="0">
                  <a:pos x="T8" y="T9"/>
                </a:cxn>
              </a:cxnLst>
              <a:rect l="0" t="0" r="r" b="b"/>
              <a:pathLst>
                <a:path w="12" h="22">
                  <a:moveTo>
                    <a:pt x="8" y="1"/>
                  </a:moveTo>
                  <a:cubicBezTo>
                    <a:pt x="2" y="4"/>
                    <a:pt x="0" y="11"/>
                    <a:pt x="0" y="17"/>
                  </a:cubicBezTo>
                  <a:cubicBezTo>
                    <a:pt x="0" y="20"/>
                    <a:pt x="5" y="22"/>
                    <a:pt x="6" y="18"/>
                  </a:cubicBezTo>
                  <a:cubicBezTo>
                    <a:pt x="7" y="14"/>
                    <a:pt x="7" y="9"/>
                    <a:pt x="10" y="5"/>
                  </a:cubicBezTo>
                  <a:cubicBezTo>
                    <a:pt x="12" y="3"/>
                    <a:pt x="10" y="0"/>
                    <a:pt x="8"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6" name="Freeform 30"/>
            <p:cNvSpPr>
              <a:spLocks/>
            </p:cNvSpPr>
            <p:nvPr/>
          </p:nvSpPr>
          <p:spPr bwMode="auto">
            <a:xfrm>
              <a:off x="2954338" y="2447926"/>
              <a:ext cx="68263" cy="50800"/>
            </a:xfrm>
            <a:custGeom>
              <a:avLst/>
              <a:gdLst>
                <a:gd name="T0" fmla="*/ 4 w 8"/>
                <a:gd name="T1" fmla="*/ 0 h 6"/>
                <a:gd name="T2" fmla="*/ 4 w 8"/>
                <a:gd name="T3" fmla="*/ 6 h 6"/>
                <a:gd name="T4" fmla="*/ 4 w 8"/>
                <a:gd name="T5" fmla="*/ 0 h 6"/>
              </a:gdLst>
              <a:ahLst/>
              <a:cxnLst>
                <a:cxn ang="0">
                  <a:pos x="T0" y="T1"/>
                </a:cxn>
                <a:cxn ang="0">
                  <a:pos x="T2" y="T3"/>
                </a:cxn>
                <a:cxn ang="0">
                  <a:pos x="T4" y="T5"/>
                </a:cxn>
              </a:cxnLst>
              <a:rect l="0" t="0" r="r" b="b"/>
              <a:pathLst>
                <a:path w="8" h="6">
                  <a:moveTo>
                    <a:pt x="4" y="0"/>
                  </a:moveTo>
                  <a:cubicBezTo>
                    <a:pt x="1" y="0"/>
                    <a:pt x="0" y="6"/>
                    <a:pt x="4" y="6"/>
                  </a:cubicBezTo>
                  <a:cubicBezTo>
                    <a:pt x="8" y="6"/>
                    <a:pt x="8" y="0"/>
                    <a:pt x="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7" name="Freeform 31"/>
            <p:cNvSpPr>
              <a:spLocks/>
            </p:cNvSpPr>
            <p:nvPr/>
          </p:nvSpPr>
          <p:spPr bwMode="auto">
            <a:xfrm>
              <a:off x="3100388" y="2989263"/>
              <a:ext cx="188913" cy="77788"/>
            </a:xfrm>
            <a:custGeom>
              <a:avLst/>
              <a:gdLst>
                <a:gd name="T0" fmla="*/ 11 w 22"/>
                <a:gd name="T1" fmla="*/ 9 h 9"/>
                <a:gd name="T2" fmla="*/ 22 w 22"/>
                <a:gd name="T3" fmla="*/ 0 h 9"/>
                <a:gd name="T4" fmla="*/ 0 w 22"/>
                <a:gd name="T5" fmla="*/ 0 h 9"/>
                <a:gd name="T6" fmla="*/ 11 w 22"/>
                <a:gd name="T7" fmla="*/ 9 h 9"/>
              </a:gdLst>
              <a:ahLst/>
              <a:cxnLst>
                <a:cxn ang="0">
                  <a:pos x="T0" y="T1"/>
                </a:cxn>
                <a:cxn ang="0">
                  <a:pos x="T2" y="T3"/>
                </a:cxn>
                <a:cxn ang="0">
                  <a:pos x="T4" y="T5"/>
                </a:cxn>
                <a:cxn ang="0">
                  <a:pos x="T6" y="T7"/>
                </a:cxn>
              </a:cxnLst>
              <a:rect l="0" t="0" r="r" b="b"/>
              <a:pathLst>
                <a:path w="22" h="9">
                  <a:moveTo>
                    <a:pt x="11" y="9"/>
                  </a:moveTo>
                  <a:cubicBezTo>
                    <a:pt x="17" y="9"/>
                    <a:pt x="21" y="5"/>
                    <a:pt x="22" y="0"/>
                  </a:cubicBezTo>
                  <a:cubicBezTo>
                    <a:pt x="0" y="0"/>
                    <a:pt x="0" y="0"/>
                    <a:pt x="0" y="0"/>
                  </a:cubicBezTo>
                  <a:cubicBezTo>
                    <a:pt x="2" y="5"/>
                    <a:pt x="6" y="9"/>
                    <a:pt x="11" y="9"/>
                  </a:cubicBezTo>
                  <a:close/>
                </a:path>
              </a:pathLst>
            </a:custGeom>
            <a:solidFill>
              <a:srgbClr val="657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8" name="Freeform 32"/>
            <p:cNvSpPr>
              <a:spLocks/>
            </p:cNvSpPr>
            <p:nvPr/>
          </p:nvSpPr>
          <p:spPr bwMode="auto">
            <a:xfrm>
              <a:off x="3057526" y="2257426"/>
              <a:ext cx="292100" cy="611188"/>
            </a:xfrm>
            <a:custGeom>
              <a:avLst/>
              <a:gdLst>
                <a:gd name="T0" fmla="*/ 14 w 34"/>
                <a:gd name="T1" fmla="*/ 71 h 71"/>
                <a:gd name="T2" fmla="*/ 18 w 34"/>
                <a:gd name="T3" fmla="*/ 71 h 71"/>
                <a:gd name="T4" fmla="*/ 28 w 34"/>
                <a:gd name="T5" fmla="*/ 71 h 71"/>
                <a:gd name="T6" fmla="*/ 30 w 34"/>
                <a:gd name="T7" fmla="*/ 71 h 71"/>
                <a:gd name="T8" fmla="*/ 32 w 34"/>
                <a:gd name="T9" fmla="*/ 67 h 71"/>
                <a:gd name="T10" fmla="*/ 32 w 34"/>
                <a:gd name="T11" fmla="*/ 67 h 71"/>
                <a:gd name="T12" fmla="*/ 31 w 34"/>
                <a:gd name="T13" fmla="*/ 64 h 71"/>
                <a:gd name="T14" fmla="*/ 27 w 34"/>
                <a:gd name="T15" fmla="*/ 63 h 71"/>
                <a:gd name="T16" fmla="*/ 19 w 34"/>
                <a:gd name="T17" fmla="*/ 63 h 71"/>
                <a:gd name="T18" fmla="*/ 19 w 34"/>
                <a:gd name="T19" fmla="*/ 31 h 71"/>
                <a:gd name="T20" fmla="*/ 34 w 34"/>
                <a:gd name="T21" fmla="*/ 0 h 71"/>
                <a:gd name="T22" fmla="*/ 17 w 34"/>
                <a:gd name="T23" fmla="*/ 25 h 71"/>
                <a:gd name="T24" fmla="*/ 2 w 34"/>
                <a:gd name="T25" fmla="*/ 10 h 71"/>
                <a:gd name="T26" fmla="*/ 7 w 34"/>
                <a:gd name="T27" fmla="*/ 24 h 71"/>
                <a:gd name="T28" fmla="*/ 13 w 34"/>
                <a:gd name="T29" fmla="*/ 31 h 71"/>
                <a:gd name="T30" fmla="*/ 13 w 34"/>
                <a:gd name="T31" fmla="*/ 63 h 71"/>
                <a:gd name="T32" fmla="*/ 5 w 34"/>
                <a:gd name="T33" fmla="*/ 63 h 71"/>
                <a:gd name="T34" fmla="*/ 2 w 34"/>
                <a:gd name="T35" fmla="*/ 64 h 71"/>
                <a:gd name="T36" fmla="*/ 0 w 34"/>
                <a:gd name="T37" fmla="*/ 67 h 71"/>
                <a:gd name="T38" fmla="*/ 0 w 34"/>
                <a:gd name="T39" fmla="*/ 67 h 71"/>
                <a:gd name="T40" fmla="*/ 2 w 34"/>
                <a:gd name="T41" fmla="*/ 71 h 71"/>
                <a:gd name="T42" fmla="*/ 5 w 34"/>
                <a:gd name="T43" fmla="*/ 71 h 71"/>
                <a:gd name="T44" fmla="*/ 14 w 34"/>
                <a:gd name="T45"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 h="71">
                  <a:moveTo>
                    <a:pt x="14" y="71"/>
                  </a:moveTo>
                  <a:cubicBezTo>
                    <a:pt x="18" y="71"/>
                    <a:pt x="18" y="71"/>
                    <a:pt x="18" y="71"/>
                  </a:cubicBezTo>
                  <a:cubicBezTo>
                    <a:pt x="28" y="71"/>
                    <a:pt x="28" y="71"/>
                    <a:pt x="28" y="71"/>
                  </a:cubicBezTo>
                  <a:cubicBezTo>
                    <a:pt x="29" y="71"/>
                    <a:pt x="30" y="71"/>
                    <a:pt x="30" y="71"/>
                  </a:cubicBezTo>
                  <a:cubicBezTo>
                    <a:pt x="31" y="70"/>
                    <a:pt x="32" y="69"/>
                    <a:pt x="32" y="67"/>
                  </a:cubicBezTo>
                  <a:cubicBezTo>
                    <a:pt x="32" y="67"/>
                    <a:pt x="32" y="67"/>
                    <a:pt x="32" y="67"/>
                  </a:cubicBezTo>
                  <a:cubicBezTo>
                    <a:pt x="32" y="66"/>
                    <a:pt x="32" y="65"/>
                    <a:pt x="31" y="64"/>
                  </a:cubicBezTo>
                  <a:cubicBezTo>
                    <a:pt x="30" y="63"/>
                    <a:pt x="29" y="63"/>
                    <a:pt x="27" y="63"/>
                  </a:cubicBezTo>
                  <a:cubicBezTo>
                    <a:pt x="19" y="63"/>
                    <a:pt x="19" y="63"/>
                    <a:pt x="19" y="63"/>
                  </a:cubicBezTo>
                  <a:cubicBezTo>
                    <a:pt x="19" y="31"/>
                    <a:pt x="19" y="31"/>
                    <a:pt x="19" y="31"/>
                  </a:cubicBezTo>
                  <a:cubicBezTo>
                    <a:pt x="21" y="22"/>
                    <a:pt x="31" y="25"/>
                    <a:pt x="34" y="0"/>
                  </a:cubicBezTo>
                  <a:cubicBezTo>
                    <a:pt x="34" y="0"/>
                    <a:pt x="19" y="9"/>
                    <a:pt x="17" y="25"/>
                  </a:cubicBezTo>
                  <a:cubicBezTo>
                    <a:pt x="17" y="25"/>
                    <a:pt x="16" y="17"/>
                    <a:pt x="2" y="10"/>
                  </a:cubicBezTo>
                  <a:cubicBezTo>
                    <a:pt x="2" y="10"/>
                    <a:pt x="6" y="18"/>
                    <a:pt x="7" y="24"/>
                  </a:cubicBezTo>
                  <a:cubicBezTo>
                    <a:pt x="8" y="29"/>
                    <a:pt x="13" y="31"/>
                    <a:pt x="13" y="31"/>
                  </a:cubicBezTo>
                  <a:cubicBezTo>
                    <a:pt x="13" y="63"/>
                    <a:pt x="13" y="63"/>
                    <a:pt x="13" y="63"/>
                  </a:cubicBezTo>
                  <a:cubicBezTo>
                    <a:pt x="5" y="63"/>
                    <a:pt x="5" y="63"/>
                    <a:pt x="5" y="63"/>
                  </a:cubicBezTo>
                  <a:cubicBezTo>
                    <a:pt x="4" y="63"/>
                    <a:pt x="3" y="63"/>
                    <a:pt x="2" y="64"/>
                  </a:cubicBezTo>
                  <a:cubicBezTo>
                    <a:pt x="1" y="64"/>
                    <a:pt x="0" y="66"/>
                    <a:pt x="0" y="67"/>
                  </a:cubicBezTo>
                  <a:cubicBezTo>
                    <a:pt x="0" y="67"/>
                    <a:pt x="0" y="67"/>
                    <a:pt x="0" y="67"/>
                  </a:cubicBezTo>
                  <a:cubicBezTo>
                    <a:pt x="0" y="69"/>
                    <a:pt x="1" y="71"/>
                    <a:pt x="2" y="71"/>
                  </a:cubicBezTo>
                  <a:cubicBezTo>
                    <a:pt x="3" y="71"/>
                    <a:pt x="4" y="71"/>
                    <a:pt x="5" y="71"/>
                  </a:cubicBezTo>
                  <a:lnTo>
                    <a:pt x="14" y="71"/>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9" name="Freeform 33"/>
            <p:cNvSpPr>
              <a:spLocks/>
            </p:cNvSpPr>
            <p:nvPr/>
          </p:nvSpPr>
          <p:spPr bwMode="auto">
            <a:xfrm>
              <a:off x="3057526" y="2868613"/>
              <a:ext cx="284163" cy="69850"/>
            </a:xfrm>
            <a:custGeom>
              <a:avLst/>
              <a:gdLst>
                <a:gd name="T0" fmla="*/ 33 w 33"/>
                <a:gd name="T1" fmla="*/ 4 h 8"/>
                <a:gd name="T2" fmla="*/ 30 w 33"/>
                <a:gd name="T3" fmla="*/ 0 h 8"/>
                <a:gd name="T4" fmla="*/ 28 w 33"/>
                <a:gd name="T5" fmla="*/ 0 h 8"/>
                <a:gd name="T6" fmla="*/ 18 w 33"/>
                <a:gd name="T7" fmla="*/ 0 h 8"/>
                <a:gd name="T8" fmla="*/ 14 w 33"/>
                <a:gd name="T9" fmla="*/ 0 h 8"/>
                <a:gd name="T10" fmla="*/ 5 w 33"/>
                <a:gd name="T11" fmla="*/ 0 h 8"/>
                <a:gd name="T12" fmla="*/ 2 w 33"/>
                <a:gd name="T13" fmla="*/ 0 h 8"/>
                <a:gd name="T14" fmla="*/ 0 w 33"/>
                <a:gd name="T15" fmla="*/ 4 h 8"/>
                <a:gd name="T16" fmla="*/ 5 w 33"/>
                <a:gd name="T17" fmla="*/ 8 h 8"/>
                <a:gd name="T18" fmla="*/ 28 w 33"/>
                <a:gd name="T19" fmla="*/ 8 h 8"/>
                <a:gd name="T20" fmla="*/ 33 w 33"/>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8">
                  <a:moveTo>
                    <a:pt x="33" y="4"/>
                  </a:moveTo>
                  <a:cubicBezTo>
                    <a:pt x="33" y="2"/>
                    <a:pt x="32" y="1"/>
                    <a:pt x="30" y="0"/>
                  </a:cubicBezTo>
                  <a:cubicBezTo>
                    <a:pt x="30" y="0"/>
                    <a:pt x="29" y="0"/>
                    <a:pt x="28" y="0"/>
                  </a:cubicBezTo>
                  <a:cubicBezTo>
                    <a:pt x="18" y="0"/>
                    <a:pt x="18" y="0"/>
                    <a:pt x="18" y="0"/>
                  </a:cubicBezTo>
                  <a:cubicBezTo>
                    <a:pt x="14" y="0"/>
                    <a:pt x="14" y="0"/>
                    <a:pt x="14" y="0"/>
                  </a:cubicBezTo>
                  <a:cubicBezTo>
                    <a:pt x="5" y="0"/>
                    <a:pt x="5" y="0"/>
                    <a:pt x="5" y="0"/>
                  </a:cubicBezTo>
                  <a:cubicBezTo>
                    <a:pt x="4" y="0"/>
                    <a:pt x="3" y="0"/>
                    <a:pt x="2" y="0"/>
                  </a:cubicBezTo>
                  <a:cubicBezTo>
                    <a:pt x="1" y="1"/>
                    <a:pt x="0" y="2"/>
                    <a:pt x="0" y="4"/>
                  </a:cubicBezTo>
                  <a:cubicBezTo>
                    <a:pt x="0" y="6"/>
                    <a:pt x="2" y="8"/>
                    <a:pt x="5" y="8"/>
                  </a:cubicBezTo>
                  <a:cubicBezTo>
                    <a:pt x="28" y="8"/>
                    <a:pt x="28" y="8"/>
                    <a:pt x="28" y="8"/>
                  </a:cubicBezTo>
                  <a:cubicBezTo>
                    <a:pt x="31" y="8"/>
                    <a:pt x="33" y="6"/>
                    <a:pt x="33" y="4"/>
                  </a:cubicBezTo>
                  <a:close/>
                </a:path>
              </a:pathLst>
            </a:custGeom>
            <a:solidFill>
              <a:srgbClr val="657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0" name="Freeform 34"/>
            <p:cNvSpPr>
              <a:spLocks/>
            </p:cNvSpPr>
            <p:nvPr/>
          </p:nvSpPr>
          <p:spPr bwMode="auto">
            <a:xfrm>
              <a:off x="3057526" y="2938463"/>
              <a:ext cx="284163" cy="50800"/>
            </a:xfrm>
            <a:custGeom>
              <a:avLst/>
              <a:gdLst>
                <a:gd name="T0" fmla="*/ 5 w 33"/>
                <a:gd name="T1" fmla="*/ 0 h 6"/>
                <a:gd name="T2" fmla="*/ 0 w 33"/>
                <a:gd name="T3" fmla="*/ 3 h 6"/>
                <a:gd name="T4" fmla="*/ 5 w 33"/>
                <a:gd name="T5" fmla="*/ 6 h 6"/>
                <a:gd name="T6" fmla="*/ 5 w 33"/>
                <a:gd name="T7" fmla="*/ 6 h 6"/>
                <a:gd name="T8" fmla="*/ 27 w 33"/>
                <a:gd name="T9" fmla="*/ 6 h 6"/>
                <a:gd name="T10" fmla="*/ 28 w 33"/>
                <a:gd name="T11" fmla="*/ 6 h 6"/>
                <a:gd name="T12" fmla="*/ 33 w 33"/>
                <a:gd name="T13" fmla="*/ 3 h 6"/>
                <a:gd name="T14" fmla="*/ 28 w 33"/>
                <a:gd name="T15" fmla="*/ 0 h 6"/>
                <a:gd name="T16" fmla="*/ 5 w 33"/>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6">
                  <a:moveTo>
                    <a:pt x="5" y="0"/>
                  </a:moveTo>
                  <a:cubicBezTo>
                    <a:pt x="2" y="0"/>
                    <a:pt x="0" y="1"/>
                    <a:pt x="0" y="3"/>
                  </a:cubicBezTo>
                  <a:cubicBezTo>
                    <a:pt x="0" y="5"/>
                    <a:pt x="2" y="6"/>
                    <a:pt x="5" y="6"/>
                  </a:cubicBezTo>
                  <a:cubicBezTo>
                    <a:pt x="5" y="6"/>
                    <a:pt x="5" y="6"/>
                    <a:pt x="5" y="6"/>
                  </a:cubicBezTo>
                  <a:cubicBezTo>
                    <a:pt x="27" y="6"/>
                    <a:pt x="27" y="6"/>
                    <a:pt x="27" y="6"/>
                  </a:cubicBezTo>
                  <a:cubicBezTo>
                    <a:pt x="28" y="6"/>
                    <a:pt x="28" y="6"/>
                    <a:pt x="28" y="6"/>
                  </a:cubicBezTo>
                  <a:cubicBezTo>
                    <a:pt x="31" y="6"/>
                    <a:pt x="33" y="5"/>
                    <a:pt x="33" y="3"/>
                  </a:cubicBezTo>
                  <a:cubicBezTo>
                    <a:pt x="33" y="1"/>
                    <a:pt x="31" y="0"/>
                    <a:pt x="28" y="0"/>
                  </a:cubicBezTo>
                  <a:lnTo>
                    <a:pt x="5" y="0"/>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1" name="Group 60"/>
          <p:cNvGrpSpPr>
            <a:grpSpLocks noChangeAspect="1"/>
          </p:cNvGrpSpPr>
          <p:nvPr/>
        </p:nvGrpSpPr>
        <p:grpSpPr>
          <a:xfrm>
            <a:off x="5920200" y="3642693"/>
            <a:ext cx="773851" cy="731520"/>
            <a:chOff x="8558213" y="2051051"/>
            <a:chExt cx="928688" cy="877887"/>
          </a:xfrm>
          <a:effectLst>
            <a:outerShdw blurRad="50800" dist="38100" dir="2700000" algn="tl" rotWithShape="0">
              <a:prstClr val="black">
                <a:alpha val="40000"/>
              </a:prstClr>
            </a:outerShdw>
          </a:effectLst>
        </p:grpSpPr>
        <p:sp>
          <p:nvSpPr>
            <p:cNvPr id="62" name="Freeform 35"/>
            <p:cNvSpPr>
              <a:spLocks/>
            </p:cNvSpPr>
            <p:nvPr/>
          </p:nvSpPr>
          <p:spPr bwMode="auto">
            <a:xfrm>
              <a:off x="8558213" y="2430463"/>
              <a:ext cx="292100" cy="301625"/>
            </a:xfrm>
            <a:custGeom>
              <a:avLst/>
              <a:gdLst>
                <a:gd name="T0" fmla="*/ 29 w 34"/>
                <a:gd name="T1" fmla="*/ 20 h 35"/>
                <a:gd name="T2" fmla="*/ 34 w 34"/>
                <a:gd name="T3" fmla="*/ 22 h 35"/>
                <a:gd name="T4" fmla="*/ 28 w 34"/>
                <a:gd name="T5" fmla="*/ 0 h 35"/>
                <a:gd name="T6" fmla="*/ 7 w 34"/>
                <a:gd name="T7" fmla="*/ 8 h 35"/>
                <a:gd name="T8" fmla="*/ 12 w 34"/>
                <a:gd name="T9" fmla="*/ 11 h 35"/>
                <a:gd name="T10" fmla="*/ 0 w 34"/>
                <a:gd name="T11" fmla="*/ 35 h 35"/>
                <a:gd name="T12" fmla="*/ 22 w 34"/>
                <a:gd name="T13" fmla="*/ 35 h 35"/>
                <a:gd name="T14" fmla="*/ 29 w 34"/>
                <a:gd name="T15" fmla="*/ 20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35">
                  <a:moveTo>
                    <a:pt x="29" y="20"/>
                  </a:moveTo>
                  <a:cubicBezTo>
                    <a:pt x="34" y="22"/>
                    <a:pt x="34" y="22"/>
                    <a:pt x="34" y="22"/>
                  </a:cubicBezTo>
                  <a:cubicBezTo>
                    <a:pt x="28" y="0"/>
                    <a:pt x="28" y="0"/>
                    <a:pt x="28" y="0"/>
                  </a:cubicBezTo>
                  <a:cubicBezTo>
                    <a:pt x="7" y="8"/>
                    <a:pt x="7" y="8"/>
                    <a:pt x="7" y="8"/>
                  </a:cubicBezTo>
                  <a:cubicBezTo>
                    <a:pt x="12" y="11"/>
                    <a:pt x="12" y="11"/>
                    <a:pt x="12" y="11"/>
                  </a:cubicBezTo>
                  <a:cubicBezTo>
                    <a:pt x="0" y="35"/>
                    <a:pt x="0" y="35"/>
                    <a:pt x="0" y="35"/>
                  </a:cubicBezTo>
                  <a:cubicBezTo>
                    <a:pt x="4" y="35"/>
                    <a:pt x="13" y="35"/>
                    <a:pt x="22" y="35"/>
                  </a:cubicBezTo>
                  <a:lnTo>
                    <a:pt x="29" y="20"/>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3" name="Freeform 36"/>
            <p:cNvSpPr>
              <a:spLocks/>
            </p:cNvSpPr>
            <p:nvPr/>
          </p:nvSpPr>
          <p:spPr bwMode="auto">
            <a:xfrm>
              <a:off x="8558213" y="2732088"/>
              <a:ext cx="377825" cy="179388"/>
            </a:xfrm>
            <a:custGeom>
              <a:avLst/>
              <a:gdLst>
                <a:gd name="T0" fmla="*/ 0 w 44"/>
                <a:gd name="T1" fmla="*/ 0 h 21"/>
                <a:gd name="T2" fmla="*/ 0 w 44"/>
                <a:gd name="T3" fmla="*/ 0 h 21"/>
                <a:gd name="T4" fmla="*/ 7 w 44"/>
                <a:gd name="T5" fmla="*/ 17 h 21"/>
                <a:gd name="T6" fmla="*/ 44 w 44"/>
                <a:gd name="T7" fmla="*/ 20 h 21"/>
                <a:gd name="T8" fmla="*/ 44 w 44"/>
                <a:gd name="T9" fmla="*/ 0 h 21"/>
                <a:gd name="T10" fmla="*/ 22 w 44"/>
                <a:gd name="T11" fmla="*/ 0 h 21"/>
                <a:gd name="T12" fmla="*/ 0 w 44"/>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44" h="21">
                  <a:moveTo>
                    <a:pt x="0" y="0"/>
                  </a:moveTo>
                  <a:cubicBezTo>
                    <a:pt x="0" y="0"/>
                    <a:pt x="0" y="0"/>
                    <a:pt x="0" y="0"/>
                  </a:cubicBezTo>
                  <a:cubicBezTo>
                    <a:pt x="0" y="6"/>
                    <a:pt x="1" y="12"/>
                    <a:pt x="7" y="17"/>
                  </a:cubicBezTo>
                  <a:cubicBezTo>
                    <a:pt x="11" y="21"/>
                    <a:pt x="32" y="20"/>
                    <a:pt x="44" y="20"/>
                  </a:cubicBezTo>
                  <a:cubicBezTo>
                    <a:pt x="44" y="6"/>
                    <a:pt x="44" y="0"/>
                    <a:pt x="44" y="0"/>
                  </a:cubicBezTo>
                  <a:cubicBezTo>
                    <a:pt x="44" y="0"/>
                    <a:pt x="33" y="0"/>
                    <a:pt x="22" y="0"/>
                  </a:cubicBezTo>
                  <a:cubicBezTo>
                    <a:pt x="13" y="0"/>
                    <a:pt x="4" y="0"/>
                    <a:pt x="0" y="0"/>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4" name="Freeform 37"/>
            <p:cNvSpPr>
              <a:spLocks/>
            </p:cNvSpPr>
            <p:nvPr/>
          </p:nvSpPr>
          <p:spPr bwMode="auto">
            <a:xfrm>
              <a:off x="8996363" y="2671763"/>
              <a:ext cx="369888" cy="257175"/>
            </a:xfrm>
            <a:custGeom>
              <a:avLst/>
              <a:gdLst>
                <a:gd name="T0" fmla="*/ 16 w 43"/>
                <a:gd name="T1" fmla="*/ 5 h 30"/>
                <a:gd name="T2" fmla="*/ 16 w 43"/>
                <a:gd name="T3" fmla="*/ 0 h 30"/>
                <a:gd name="T4" fmla="*/ 0 w 43"/>
                <a:gd name="T5" fmla="*/ 15 h 30"/>
                <a:gd name="T6" fmla="*/ 16 w 43"/>
                <a:gd name="T7" fmla="*/ 30 h 30"/>
                <a:gd name="T8" fmla="*/ 16 w 43"/>
                <a:gd name="T9" fmla="*/ 25 h 30"/>
                <a:gd name="T10" fmla="*/ 43 w 43"/>
                <a:gd name="T11" fmla="*/ 24 h 30"/>
                <a:gd name="T12" fmla="*/ 43 w 43"/>
                <a:gd name="T13" fmla="*/ 24 h 30"/>
                <a:gd name="T14" fmla="*/ 33 w 43"/>
                <a:gd name="T15" fmla="*/ 5 h 30"/>
                <a:gd name="T16" fmla="*/ 16 w 43"/>
                <a:gd name="T17" fmla="*/ 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30">
                  <a:moveTo>
                    <a:pt x="16" y="5"/>
                  </a:moveTo>
                  <a:cubicBezTo>
                    <a:pt x="16" y="0"/>
                    <a:pt x="16" y="0"/>
                    <a:pt x="16" y="0"/>
                  </a:cubicBezTo>
                  <a:cubicBezTo>
                    <a:pt x="0" y="15"/>
                    <a:pt x="0" y="15"/>
                    <a:pt x="0" y="15"/>
                  </a:cubicBezTo>
                  <a:cubicBezTo>
                    <a:pt x="16" y="30"/>
                    <a:pt x="16" y="30"/>
                    <a:pt x="16" y="30"/>
                  </a:cubicBezTo>
                  <a:cubicBezTo>
                    <a:pt x="16" y="25"/>
                    <a:pt x="16" y="25"/>
                    <a:pt x="16" y="25"/>
                  </a:cubicBezTo>
                  <a:cubicBezTo>
                    <a:pt x="43" y="24"/>
                    <a:pt x="43" y="24"/>
                    <a:pt x="43" y="24"/>
                  </a:cubicBezTo>
                  <a:cubicBezTo>
                    <a:pt x="43" y="24"/>
                    <a:pt x="43" y="24"/>
                    <a:pt x="43" y="24"/>
                  </a:cubicBezTo>
                  <a:cubicBezTo>
                    <a:pt x="41" y="21"/>
                    <a:pt x="37" y="13"/>
                    <a:pt x="33" y="5"/>
                  </a:cubicBezTo>
                  <a:lnTo>
                    <a:pt x="16" y="5"/>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38"/>
            <p:cNvSpPr>
              <a:spLocks/>
            </p:cNvSpPr>
            <p:nvPr/>
          </p:nvSpPr>
          <p:spPr bwMode="auto">
            <a:xfrm>
              <a:off x="9194801" y="2463801"/>
              <a:ext cx="292100" cy="414338"/>
            </a:xfrm>
            <a:custGeom>
              <a:avLst/>
              <a:gdLst>
                <a:gd name="T0" fmla="*/ 18 w 34"/>
                <a:gd name="T1" fmla="*/ 0 h 48"/>
                <a:gd name="T2" fmla="*/ 0 w 34"/>
                <a:gd name="T3" fmla="*/ 9 h 48"/>
                <a:gd name="T4" fmla="*/ 10 w 34"/>
                <a:gd name="T5" fmla="*/ 29 h 48"/>
                <a:gd name="T6" fmla="*/ 20 w 34"/>
                <a:gd name="T7" fmla="*/ 48 h 48"/>
                <a:gd name="T8" fmla="*/ 20 w 34"/>
                <a:gd name="T9" fmla="*/ 48 h 48"/>
                <a:gd name="T10" fmla="*/ 32 w 34"/>
                <a:gd name="T11" fmla="*/ 34 h 48"/>
                <a:gd name="T12" fmla="*/ 18 w 34"/>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4" h="48">
                  <a:moveTo>
                    <a:pt x="18" y="0"/>
                  </a:moveTo>
                  <a:cubicBezTo>
                    <a:pt x="6" y="6"/>
                    <a:pt x="0" y="9"/>
                    <a:pt x="0" y="9"/>
                  </a:cubicBezTo>
                  <a:cubicBezTo>
                    <a:pt x="0" y="9"/>
                    <a:pt x="5" y="19"/>
                    <a:pt x="10" y="29"/>
                  </a:cubicBezTo>
                  <a:cubicBezTo>
                    <a:pt x="14" y="37"/>
                    <a:pt x="18" y="45"/>
                    <a:pt x="20" y="48"/>
                  </a:cubicBezTo>
                  <a:cubicBezTo>
                    <a:pt x="20" y="48"/>
                    <a:pt x="20" y="48"/>
                    <a:pt x="20" y="48"/>
                  </a:cubicBezTo>
                  <a:cubicBezTo>
                    <a:pt x="25" y="45"/>
                    <a:pt x="31" y="41"/>
                    <a:pt x="32" y="34"/>
                  </a:cubicBezTo>
                  <a:cubicBezTo>
                    <a:pt x="34" y="28"/>
                    <a:pt x="23" y="10"/>
                    <a:pt x="18" y="0"/>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6" name="Freeform 39"/>
            <p:cNvSpPr>
              <a:spLocks/>
            </p:cNvSpPr>
            <p:nvPr/>
          </p:nvSpPr>
          <p:spPr bwMode="auto">
            <a:xfrm>
              <a:off x="9005888" y="2093913"/>
              <a:ext cx="257175" cy="361950"/>
            </a:xfrm>
            <a:custGeom>
              <a:avLst/>
              <a:gdLst>
                <a:gd name="T0" fmla="*/ 9 w 30"/>
                <a:gd name="T1" fmla="*/ 33 h 42"/>
                <a:gd name="T2" fmla="*/ 5 w 30"/>
                <a:gd name="T3" fmla="*/ 36 h 42"/>
                <a:gd name="T4" fmla="*/ 26 w 30"/>
                <a:gd name="T5" fmla="*/ 42 h 42"/>
                <a:gd name="T6" fmla="*/ 30 w 30"/>
                <a:gd name="T7" fmla="*/ 19 h 42"/>
                <a:gd name="T8" fmla="*/ 26 w 30"/>
                <a:gd name="T9" fmla="*/ 22 h 42"/>
                <a:gd name="T10" fmla="*/ 10 w 30"/>
                <a:gd name="T11" fmla="*/ 0 h 42"/>
                <a:gd name="T12" fmla="*/ 10 w 30"/>
                <a:gd name="T13" fmla="*/ 0 h 42"/>
                <a:gd name="T14" fmla="*/ 0 w 30"/>
                <a:gd name="T15" fmla="*/ 19 h 42"/>
                <a:gd name="T16" fmla="*/ 9 w 30"/>
                <a:gd name="T17" fmla="*/ 33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42">
                  <a:moveTo>
                    <a:pt x="9" y="33"/>
                  </a:moveTo>
                  <a:cubicBezTo>
                    <a:pt x="5" y="36"/>
                    <a:pt x="5" y="36"/>
                    <a:pt x="5" y="36"/>
                  </a:cubicBezTo>
                  <a:cubicBezTo>
                    <a:pt x="26" y="42"/>
                    <a:pt x="26" y="42"/>
                    <a:pt x="26" y="42"/>
                  </a:cubicBezTo>
                  <a:cubicBezTo>
                    <a:pt x="30" y="19"/>
                    <a:pt x="30" y="19"/>
                    <a:pt x="30" y="19"/>
                  </a:cubicBezTo>
                  <a:cubicBezTo>
                    <a:pt x="26" y="22"/>
                    <a:pt x="26" y="22"/>
                    <a:pt x="26" y="22"/>
                  </a:cubicBezTo>
                  <a:cubicBezTo>
                    <a:pt x="10" y="0"/>
                    <a:pt x="10" y="0"/>
                    <a:pt x="10" y="0"/>
                  </a:cubicBezTo>
                  <a:cubicBezTo>
                    <a:pt x="10" y="0"/>
                    <a:pt x="10" y="0"/>
                    <a:pt x="10" y="0"/>
                  </a:cubicBezTo>
                  <a:cubicBezTo>
                    <a:pt x="9" y="3"/>
                    <a:pt x="4" y="11"/>
                    <a:pt x="0" y="19"/>
                  </a:cubicBezTo>
                  <a:lnTo>
                    <a:pt x="9" y="33"/>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7" name="Freeform 40"/>
            <p:cNvSpPr>
              <a:spLocks/>
            </p:cNvSpPr>
            <p:nvPr/>
          </p:nvSpPr>
          <p:spPr bwMode="auto">
            <a:xfrm>
              <a:off x="8755063" y="2051051"/>
              <a:ext cx="336550" cy="369888"/>
            </a:xfrm>
            <a:custGeom>
              <a:avLst/>
              <a:gdLst>
                <a:gd name="T0" fmla="*/ 29 w 39"/>
                <a:gd name="T1" fmla="*/ 24 h 43"/>
                <a:gd name="T2" fmla="*/ 39 w 39"/>
                <a:gd name="T3" fmla="*/ 5 h 43"/>
                <a:gd name="T4" fmla="*/ 39 w 39"/>
                <a:gd name="T5" fmla="*/ 5 h 43"/>
                <a:gd name="T6" fmla="*/ 21 w 39"/>
                <a:gd name="T7" fmla="*/ 2 h 43"/>
                <a:gd name="T8" fmla="*/ 0 w 39"/>
                <a:gd name="T9" fmla="*/ 33 h 43"/>
                <a:gd name="T10" fmla="*/ 18 w 39"/>
                <a:gd name="T11" fmla="*/ 43 h 43"/>
                <a:gd name="T12" fmla="*/ 29 w 39"/>
                <a:gd name="T13" fmla="*/ 24 h 43"/>
              </a:gdLst>
              <a:ahLst/>
              <a:cxnLst>
                <a:cxn ang="0">
                  <a:pos x="T0" y="T1"/>
                </a:cxn>
                <a:cxn ang="0">
                  <a:pos x="T2" y="T3"/>
                </a:cxn>
                <a:cxn ang="0">
                  <a:pos x="T4" y="T5"/>
                </a:cxn>
                <a:cxn ang="0">
                  <a:pos x="T6" y="T7"/>
                </a:cxn>
                <a:cxn ang="0">
                  <a:pos x="T8" y="T9"/>
                </a:cxn>
                <a:cxn ang="0">
                  <a:pos x="T10" y="T11"/>
                </a:cxn>
                <a:cxn ang="0">
                  <a:pos x="T12" y="T13"/>
                </a:cxn>
              </a:cxnLst>
              <a:rect l="0" t="0" r="r" b="b"/>
              <a:pathLst>
                <a:path w="39" h="43">
                  <a:moveTo>
                    <a:pt x="29" y="24"/>
                  </a:moveTo>
                  <a:cubicBezTo>
                    <a:pt x="33" y="16"/>
                    <a:pt x="38" y="8"/>
                    <a:pt x="39" y="5"/>
                  </a:cubicBezTo>
                  <a:cubicBezTo>
                    <a:pt x="39" y="5"/>
                    <a:pt x="39" y="5"/>
                    <a:pt x="39" y="5"/>
                  </a:cubicBezTo>
                  <a:cubicBezTo>
                    <a:pt x="35" y="2"/>
                    <a:pt x="28" y="0"/>
                    <a:pt x="21" y="2"/>
                  </a:cubicBezTo>
                  <a:cubicBezTo>
                    <a:pt x="15" y="4"/>
                    <a:pt x="6" y="23"/>
                    <a:pt x="0" y="33"/>
                  </a:cubicBezTo>
                  <a:cubicBezTo>
                    <a:pt x="12" y="40"/>
                    <a:pt x="18" y="43"/>
                    <a:pt x="18" y="43"/>
                  </a:cubicBezTo>
                  <a:cubicBezTo>
                    <a:pt x="18" y="43"/>
                    <a:pt x="23" y="33"/>
                    <a:pt x="29" y="2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8" name="Group 67"/>
          <p:cNvGrpSpPr>
            <a:grpSpLocks noChangeAspect="1"/>
          </p:cNvGrpSpPr>
          <p:nvPr/>
        </p:nvGrpSpPr>
        <p:grpSpPr>
          <a:xfrm>
            <a:off x="5899838" y="4870347"/>
            <a:ext cx="748910" cy="731520"/>
            <a:chOff x="4589463" y="3851276"/>
            <a:chExt cx="1093788" cy="1068388"/>
          </a:xfrm>
          <a:effectLst>
            <a:outerShdw blurRad="50800" dist="38100" dir="2700000" algn="tl" rotWithShape="0">
              <a:prstClr val="black">
                <a:alpha val="40000"/>
              </a:prstClr>
            </a:outerShdw>
          </a:effectLst>
        </p:grpSpPr>
        <p:sp>
          <p:nvSpPr>
            <p:cNvPr id="69" name="Freeform 47"/>
            <p:cNvSpPr>
              <a:spLocks/>
            </p:cNvSpPr>
            <p:nvPr/>
          </p:nvSpPr>
          <p:spPr bwMode="auto">
            <a:xfrm>
              <a:off x="4881563" y="3851276"/>
              <a:ext cx="112713" cy="93663"/>
            </a:xfrm>
            <a:custGeom>
              <a:avLst/>
              <a:gdLst>
                <a:gd name="T0" fmla="*/ 12 w 13"/>
                <a:gd name="T1" fmla="*/ 5 h 11"/>
                <a:gd name="T2" fmla="*/ 13 w 13"/>
                <a:gd name="T3" fmla="*/ 2 h 11"/>
                <a:gd name="T4" fmla="*/ 10 w 13"/>
                <a:gd name="T5" fmla="*/ 1 h 11"/>
                <a:gd name="T6" fmla="*/ 0 w 13"/>
                <a:gd name="T7" fmla="*/ 7 h 11"/>
                <a:gd name="T8" fmla="*/ 2 w 13"/>
                <a:gd name="T9" fmla="*/ 11 h 11"/>
                <a:gd name="T10" fmla="*/ 12 w 13"/>
                <a:gd name="T11" fmla="*/ 5 h 11"/>
              </a:gdLst>
              <a:ahLst/>
              <a:cxnLst>
                <a:cxn ang="0">
                  <a:pos x="T0" y="T1"/>
                </a:cxn>
                <a:cxn ang="0">
                  <a:pos x="T2" y="T3"/>
                </a:cxn>
                <a:cxn ang="0">
                  <a:pos x="T4" y="T5"/>
                </a:cxn>
                <a:cxn ang="0">
                  <a:pos x="T6" y="T7"/>
                </a:cxn>
                <a:cxn ang="0">
                  <a:pos x="T8" y="T9"/>
                </a:cxn>
                <a:cxn ang="0">
                  <a:pos x="T10" y="T11"/>
                </a:cxn>
              </a:cxnLst>
              <a:rect l="0" t="0" r="r" b="b"/>
              <a:pathLst>
                <a:path w="13" h="11">
                  <a:moveTo>
                    <a:pt x="12" y="5"/>
                  </a:moveTo>
                  <a:cubicBezTo>
                    <a:pt x="13" y="4"/>
                    <a:pt x="13" y="3"/>
                    <a:pt x="13" y="2"/>
                  </a:cubicBezTo>
                  <a:cubicBezTo>
                    <a:pt x="12" y="1"/>
                    <a:pt x="11" y="0"/>
                    <a:pt x="10" y="1"/>
                  </a:cubicBezTo>
                  <a:cubicBezTo>
                    <a:pt x="0" y="7"/>
                    <a:pt x="0" y="7"/>
                    <a:pt x="0" y="7"/>
                  </a:cubicBezTo>
                  <a:cubicBezTo>
                    <a:pt x="2" y="11"/>
                    <a:pt x="2" y="11"/>
                    <a:pt x="2" y="11"/>
                  </a:cubicBezTo>
                  <a:lnTo>
                    <a:pt x="12" y="5"/>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48"/>
            <p:cNvSpPr>
              <a:spLocks/>
            </p:cNvSpPr>
            <p:nvPr/>
          </p:nvSpPr>
          <p:spPr bwMode="auto">
            <a:xfrm>
              <a:off x="4916488" y="3919538"/>
              <a:ext cx="120650" cy="95250"/>
            </a:xfrm>
            <a:custGeom>
              <a:avLst/>
              <a:gdLst>
                <a:gd name="T0" fmla="*/ 13 w 14"/>
                <a:gd name="T1" fmla="*/ 5 h 11"/>
                <a:gd name="T2" fmla="*/ 13 w 14"/>
                <a:gd name="T3" fmla="*/ 2 h 11"/>
                <a:gd name="T4" fmla="*/ 10 w 14"/>
                <a:gd name="T5" fmla="*/ 1 h 11"/>
                <a:gd name="T6" fmla="*/ 0 w 14"/>
                <a:gd name="T7" fmla="*/ 7 h 11"/>
                <a:gd name="T8" fmla="*/ 3 w 14"/>
                <a:gd name="T9" fmla="*/ 11 h 11"/>
                <a:gd name="T10" fmla="*/ 13 w 14"/>
                <a:gd name="T11" fmla="*/ 5 h 11"/>
              </a:gdLst>
              <a:ahLst/>
              <a:cxnLst>
                <a:cxn ang="0">
                  <a:pos x="T0" y="T1"/>
                </a:cxn>
                <a:cxn ang="0">
                  <a:pos x="T2" y="T3"/>
                </a:cxn>
                <a:cxn ang="0">
                  <a:pos x="T4" y="T5"/>
                </a:cxn>
                <a:cxn ang="0">
                  <a:pos x="T6" y="T7"/>
                </a:cxn>
                <a:cxn ang="0">
                  <a:pos x="T8" y="T9"/>
                </a:cxn>
                <a:cxn ang="0">
                  <a:pos x="T10" y="T11"/>
                </a:cxn>
              </a:cxnLst>
              <a:rect l="0" t="0" r="r" b="b"/>
              <a:pathLst>
                <a:path w="14" h="11">
                  <a:moveTo>
                    <a:pt x="13" y="5"/>
                  </a:moveTo>
                  <a:cubicBezTo>
                    <a:pt x="14" y="4"/>
                    <a:pt x="14" y="3"/>
                    <a:pt x="13" y="2"/>
                  </a:cubicBezTo>
                  <a:cubicBezTo>
                    <a:pt x="13" y="1"/>
                    <a:pt x="11" y="0"/>
                    <a:pt x="10" y="1"/>
                  </a:cubicBezTo>
                  <a:cubicBezTo>
                    <a:pt x="0" y="7"/>
                    <a:pt x="0" y="7"/>
                    <a:pt x="0" y="7"/>
                  </a:cubicBezTo>
                  <a:cubicBezTo>
                    <a:pt x="3" y="11"/>
                    <a:pt x="3" y="11"/>
                    <a:pt x="3" y="11"/>
                  </a:cubicBezTo>
                  <a:lnTo>
                    <a:pt x="13" y="5"/>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9"/>
            <p:cNvSpPr>
              <a:spLocks/>
            </p:cNvSpPr>
            <p:nvPr/>
          </p:nvSpPr>
          <p:spPr bwMode="auto">
            <a:xfrm>
              <a:off x="4589463" y="3876676"/>
              <a:ext cx="525463" cy="1042988"/>
            </a:xfrm>
            <a:custGeom>
              <a:avLst/>
              <a:gdLst>
                <a:gd name="T0" fmla="*/ 9 w 61"/>
                <a:gd name="T1" fmla="*/ 61 h 121"/>
                <a:gd name="T2" fmla="*/ 20 w 61"/>
                <a:gd name="T3" fmla="*/ 29 h 121"/>
                <a:gd name="T4" fmla="*/ 23 w 61"/>
                <a:gd name="T5" fmla="*/ 33 h 121"/>
                <a:gd name="T6" fmla="*/ 44 w 61"/>
                <a:gd name="T7" fmla="*/ 21 h 121"/>
                <a:gd name="T8" fmla="*/ 41 w 61"/>
                <a:gd name="T9" fmla="*/ 16 h 121"/>
                <a:gd name="T10" fmla="*/ 38 w 61"/>
                <a:gd name="T11" fmla="*/ 12 h 121"/>
                <a:gd name="T12" fmla="*/ 36 w 61"/>
                <a:gd name="T13" fmla="*/ 8 h 121"/>
                <a:gd name="T14" fmla="*/ 34 w 61"/>
                <a:gd name="T15" fmla="*/ 4 h 121"/>
                <a:gd name="T16" fmla="*/ 31 w 61"/>
                <a:gd name="T17" fmla="*/ 0 h 121"/>
                <a:gd name="T18" fmla="*/ 10 w 61"/>
                <a:gd name="T19" fmla="*/ 12 h 121"/>
                <a:gd name="T20" fmla="*/ 16 w 61"/>
                <a:gd name="T21" fmla="*/ 21 h 121"/>
                <a:gd name="T22" fmla="*/ 0 w 61"/>
                <a:gd name="T23" fmla="*/ 61 h 121"/>
                <a:gd name="T24" fmla="*/ 61 w 61"/>
                <a:gd name="T25" fmla="*/ 121 h 121"/>
                <a:gd name="T26" fmla="*/ 61 w 61"/>
                <a:gd name="T27" fmla="*/ 112 h 121"/>
                <a:gd name="T28" fmla="*/ 9 w 61"/>
                <a:gd name="T29"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 h="121">
                  <a:moveTo>
                    <a:pt x="9" y="61"/>
                  </a:moveTo>
                  <a:cubicBezTo>
                    <a:pt x="9" y="49"/>
                    <a:pt x="13" y="38"/>
                    <a:pt x="20" y="29"/>
                  </a:cubicBezTo>
                  <a:cubicBezTo>
                    <a:pt x="23" y="33"/>
                    <a:pt x="23" y="33"/>
                    <a:pt x="23" y="33"/>
                  </a:cubicBezTo>
                  <a:cubicBezTo>
                    <a:pt x="44" y="21"/>
                    <a:pt x="44" y="21"/>
                    <a:pt x="44" y="21"/>
                  </a:cubicBezTo>
                  <a:cubicBezTo>
                    <a:pt x="41" y="16"/>
                    <a:pt x="41" y="16"/>
                    <a:pt x="41" y="16"/>
                  </a:cubicBezTo>
                  <a:cubicBezTo>
                    <a:pt x="38" y="12"/>
                    <a:pt x="38" y="12"/>
                    <a:pt x="38" y="12"/>
                  </a:cubicBezTo>
                  <a:cubicBezTo>
                    <a:pt x="36" y="8"/>
                    <a:pt x="36" y="8"/>
                    <a:pt x="36" y="8"/>
                  </a:cubicBezTo>
                  <a:cubicBezTo>
                    <a:pt x="34" y="4"/>
                    <a:pt x="34" y="4"/>
                    <a:pt x="34" y="4"/>
                  </a:cubicBezTo>
                  <a:cubicBezTo>
                    <a:pt x="31" y="0"/>
                    <a:pt x="31" y="0"/>
                    <a:pt x="31" y="0"/>
                  </a:cubicBezTo>
                  <a:cubicBezTo>
                    <a:pt x="10" y="12"/>
                    <a:pt x="10" y="12"/>
                    <a:pt x="10" y="12"/>
                  </a:cubicBezTo>
                  <a:cubicBezTo>
                    <a:pt x="16" y="21"/>
                    <a:pt x="16" y="21"/>
                    <a:pt x="16" y="21"/>
                  </a:cubicBezTo>
                  <a:cubicBezTo>
                    <a:pt x="6" y="32"/>
                    <a:pt x="0" y="46"/>
                    <a:pt x="0" y="61"/>
                  </a:cubicBezTo>
                  <a:cubicBezTo>
                    <a:pt x="0" y="94"/>
                    <a:pt x="27" y="121"/>
                    <a:pt x="61" y="121"/>
                  </a:cubicBezTo>
                  <a:cubicBezTo>
                    <a:pt x="61" y="112"/>
                    <a:pt x="61" y="112"/>
                    <a:pt x="61" y="112"/>
                  </a:cubicBezTo>
                  <a:cubicBezTo>
                    <a:pt x="31" y="112"/>
                    <a:pt x="9" y="89"/>
                    <a:pt x="9" y="61"/>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50"/>
            <p:cNvSpPr>
              <a:spLocks/>
            </p:cNvSpPr>
            <p:nvPr/>
          </p:nvSpPr>
          <p:spPr bwMode="auto">
            <a:xfrm>
              <a:off x="5278438" y="4824413"/>
              <a:ext cx="120650" cy="85725"/>
            </a:xfrm>
            <a:custGeom>
              <a:avLst/>
              <a:gdLst>
                <a:gd name="T0" fmla="*/ 2 w 14"/>
                <a:gd name="T1" fmla="*/ 6 h 10"/>
                <a:gd name="T2" fmla="*/ 1 w 14"/>
                <a:gd name="T3" fmla="*/ 9 h 10"/>
                <a:gd name="T4" fmla="*/ 4 w 14"/>
                <a:gd name="T5" fmla="*/ 10 h 10"/>
                <a:gd name="T6" fmla="*/ 14 w 14"/>
                <a:gd name="T7" fmla="*/ 4 h 10"/>
                <a:gd name="T8" fmla="*/ 12 w 14"/>
                <a:gd name="T9" fmla="*/ 0 h 10"/>
                <a:gd name="T10" fmla="*/ 2 w 14"/>
                <a:gd name="T11" fmla="*/ 6 h 10"/>
              </a:gdLst>
              <a:ahLst/>
              <a:cxnLst>
                <a:cxn ang="0">
                  <a:pos x="T0" y="T1"/>
                </a:cxn>
                <a:cxn ang="0">
                  <a:pos x="T2" y="T3"/>
                </a:cxn>
                <a:cxn ang="0">
                  <a:pos x="T4" y="T5"/>
                </a:cxn>
                <a:cxn ang="0">
                  <a:pos x="T6" y="T7"/>
                </a:cxn>
                <a:cxn ang="0">
                  <a:pos x="T8" y="T9"/>
                </a:cxn>
                <a:cxn ang="0">
                  <a:pos x="T10" y="T11"/>
                </a:cxn>
              </a:cxnLst>
              <a:rect l="0" t="0" r="r" b="b"/>
              <a:pathLst>
                <a:path w="14" h="10">
                  <a:moveTo>
                    <a:pt x="2" y="6"/>
                  </a:moveTo>
                  <a:cubicBezTo>
                    <a:pt x="1" y="6"/>
                    <a:pt x="0" y="8"/>
                    <a:pt x="1" y="9"/>
                  </a:cubicBezTo>
                  <a:cubicBezTo>
                    <a:pt x="1" y="10"/>
                    <a:pt x="3" y="10"/>
                    <a:pt x="4" y="10"/>
                  </a:cubicBezTo>
                  <a:cubicBezTo>
                    <a:pt x="14" y="4"/>
                    <a:pt x="14" y="4"/>
                    <a:pt x="14" y="4"/>
                  </a:cubicBezTo>
                  <a:cubicBezTo>
                    <a:pt x="12" y="0"/>
                    <a:pt x="12" y="0"/>
                    <a:pt x="12" y="0"/>
                  </a:cubicBezTo>
                  <a:lnTo>
                    <a:pt x="2" y="6"/>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51"/>
            <p:cNvSpPr>
              <a:spLocks/>
            </p:cNvSpPr>
            <p:nvPr/>
          </p:nvSpPr>
          <p:spPr bwMode="auto">
            <a:xfrm>
              <a:off x="5235576" y="4754563"/>
              <a:ext cx="120650" cy="87313"/>
            </a:xfrm>
            <a:custGeom>
              <a:avLst/>
              <a:gdLst>
                <a:gd name="T0" fmla="*/ 2 w 14"/>
                <a:gd name="T1" fmla="*/ 6 h 10"/>
                <a:gd name="T2" fmla="*/ 1 w 14"/>
                <a:gd name="T3" fmla="*/ 9 h 10"/>
                <a:gd name="T4" fmla="*/ 4 w 14"/>
                <a:gd name="T5" fmla="*/ 10 h 10"/>
                <a:gd name="T6" fmla="*/ 14 w 14"/>
                <a:gd name="T7" fmla="*/ 4 h 10"/>
                <a:gd name="T8" fmla="*/ 12 w 14"/>
                <a:gd name="T9" fmla="*/ 0 h 10"/>
                <a:gd name="T10" fmla="*/ 2 w 14"/>
                <a:gd name="T11" fmla="*/ 6 h 10"/>
              </a:gdLst>
              <a:ahLst/>
              <a:cxnLst>
                <a:cxn ang="0">
                  <a:pos x="T0" y="T1"/>
                </a:cxn>
                <a:cxn ang="0">
                  <a:pos x="T2" y="T3"/>
                </a:cxn>
                <a:cxn ang="0">
                  <a:pos x="T4" y="T5"/>
                </a:cxn>
                <a:cxn ang="0">
                  <a:pos x="T6" y="T7"/>
                </a:cxn>
                <a:cxn ang="0">
                  <a:pos x="T8" y="T9"/>
                </a:cxn>
                <a:cxn ang="0">
                  <a:pos x="T10" y="T11"/>
                </a:cxn>
              </a:cxnLst>
              <a:rect l="0" t="0" r="r" b="b"/>
              <a:pathLst>
                <a:path w="14" h="10">
                  <a:moveTo>
                    <a:pt x="2" y="6"/>
                  </a:moveTo>
                  <a:cubicBezTo>
                    <a:pt x="1" y="6"/>
                    <a:pt x="0" y="8"/>
                    <a:pt x="1" y="9"/>
                  </a:cubicBezTo>
                  <a:cubicBezTo>
                    <a:pt x="2" y="10"/>
                    <a:pt x="3" y="10"/>
                    <a:pt x="4" y="10"/>
                  </a:cubicBezTo>
                  <a:cubicBezTo>
                    <a:pt x="14" y="4"/>
                    <a:pt x="14" y="4"/>
                    <a:pt x="14" y="4"/>
                  </a:cubicBezTo>
                  <a:cubicBezTo>
                    <a:pt x="12" y="0"/>
                    <a:pt x="12" y="0"/>
                    <a:pt x="12" y="0"/>
                  </a:cubicBezTo>
                  <a:lnTo>
                    <a:pt x="2" y="6"/>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52"/>
            <p:cNvSpPr>
              <a:spLocks/>
            </p:cNvSpPr>
            <p:nvPr/>
          </p:nvSpPr>
          <p:spPr bwMode="auto">
            <a:xfrm>
              <a:off x="5165726" y="3851276"/>
              <a:ext cx="517525" cy="860425"/>
            </a:xfrm>
            <a:custGeom>
              <a:avLst/>
              <a:gdLst>
                <a:gd name="T0" fmla="*/ 60 w 60"/>
                <a:gd name="T1" fmla="*/ 60 h 100"/>
                <a:gd name="T2" fmla="*/ 0 w 60"/>
                <a:gd name="T3" fmla="*/ 0 h 100"/>
                <a:gd name="T4" fmla="*/ 0 w 60"/>
                <a:gd name="T5" fmla="*/ 0 h 100"/>
                <a:gd name="T6" fmla="*/ 0 w 60"/>
                <a:gd name="T7" fmla="*/ 8 h 100"/>
                <a:gd name="T8" fmla="*/ 0 w 60"/>
                <a:gd name="T9" fmla="*/ 8 h 100"/>
                <a:gd name="T10" fmla="*/ 52 w 60"/>
                <a:gd name="T11" fmla="*/ 60 h 100"/>
                <a:gd name="T12" fmla="*/ 40 w 60"/>
                <a:gd name="T13" fmla="*/ 92 h 100"/>
                <a:gd name="T14" fmla="*/ 45 w 60"/>
                <a:gd name="T15" fmla="*/ 100 h 100"/>
                <a:gd name="T16" fmla="*/ 60 w 60"/>
                <a:gd name="T17" fmla="*/ 6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100">
                  <a:moveTo>
                    <a:pt x="60" y="60"/>
                  </a:moveTo>
                  <a:cubicBezTo>
                    <a:pt x="60" y="27"/>
                    <a:pt x="33" y="0"/>
                    <a:pt x="0" y="0"/>
                  </a:cubicBezTo>
                  <a:cubicBezTo>
                    <a:pt x="0" y="0"/>
                    <a:pt x="0" y="0"/>
                    <a:pt x="0" y="0"/>
                  </a:cubicBezTo>
                  <a:cubicBezTo>
                    <a:pt x="0" y="8"/>
                    <a:pt x="0" y="8"/>
                    <a:pt x="0" y="8"/>
                  </a:cubicBezTo>
                  <a:cubicBezTo>
                    <a:pt x="0" y="8"/>
                    <a:pt x="0" y="8"/>
                    <a:pt x="0" y="8"/>
                  </a:cubicBezTo>
                  <a:cubicBezTo>
                    <a:pt x="28" y="8"/>
                    <a:pt x="52" y="31"/>
                    <a:pt x="52" y="60"/>
                  </a:cubicBezTo>
                  <a:cubicBezTo>
                    <a:pt x="52" y="71"/>
                    <a:pt x="48" y="83"/>
                    <a:pt x="40" y="92"/>
                  </a:cubicBezTo>
                  <a:cubicBezTo>
                    <a:pt x="45" y="100"/>
                    <a:pt x="45" y="100"/>
                    <a:pt x="45" y="100"/>
                  </a:cubicBezTo>
                  <a:cubicBezTo>
                    <a:pt x="55" y="89"/>
                    <a:pt x="60" y="75"/>
                    <a:pt x="60" y="60"/>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3"/>
            <p:cNvSpPr>
              <a:spLocks/>
            </p:cNvSpPr>
            <p:nvPr/>
          </p:nvSpPr>
          <p:spPr bwMode="auto">
            <a:xfrm>
              <a:off x="5313363" y="4608513"/>
              <a:ext cx="282575" cy="284163"/>
            </a:xfrm>
            <a:custGeom>
              <a:avLst/>
              <a:gdLst>
                <a:gd name="T0" fmla="*/ 27 w 33"/>
                <a:gd name="T1" fmla="*/ 13 h 33"/>
                <a:gd name="T2" fmla="*/ 28 w 33"/>
                <a:gd name="T3" fmla="*/ 12 h 33"/>
                <a:gd name="T4" fmla="*/ 23 w 33"/>
                <a:gd name="T5" fmla="*/ 4 h 33"/>
                <a:gd name="T6" fmla="*/ 21 w 33"/>
                <a:gd name="T7" fmla="*/ 0 h 33"/>
                <a:gd name="T8" fmla="*/ 0 w 33"/>
                <a:gd name="T9" fmla="*/ 12 h 33"/>
                <a:gd name="T10" fmla="*/ 3 w 33"/>
                <a:gd name="T11" fmla="*/ 17 h 33"/>
                <a:gd name="T12" fmla="*/ 5 w 33"/>
                <a:gd name="T13" fmla="*/ 21 h 33"/>
                <a:gd name="T14" fmla="*/ 8 w 33"/>
                <a:gd name="T15" fmla="*/ 25 h 33"/>
                <a:gd name="T16" fmla="*/ 10 w 33"/>
                <a:gd name="T17" fmla="*/ 29 h 33"/>
                <a:gd name="T18" fmla="*/ 12 w 33"/>
                <a:gd name="T19" fmla="*/ 33 h 33"/>
                <a:gd name="T20" fmla="*/ 33 w 33"/>
                <a:gd name="T21" fmla="*/ 21 h 33"/>
                <a:gd name="T22" fmla="*/ 28 w 33"/>
                <a:gd name="T23" fmla="*/ 12 h 33"/>
                <a:gd name="T24" fmla="*/ 27 w 33"/>
                <a:gd name="T25" fmla="*/ 1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3">
                  <a:moveTo>
                    <a:pt x="27" y="13"/>
                  </a:moveTo>
                  <a:cubicBezTo>
                    <a:pt x="27" y="13"/>
                    <a:pt x="28" y="12"/>
                    <a:pt x="28" y="12"/>
                  </a:cubicBezTo>
                  <a:cubicBezTo>
                    <a:pt x="23" y="4"/>
                    <a:pt x="23" y="4"/>
                    <a:pt x="23" y="4"/>
                  </a:cubicBezTo>
                  <a:cubicBezTo>
                    <a:pt x="21" y="0"/>
                    <a:pt x="21" y="0"/>
                    <a:pt x="21" y="0"/>
                  </a:cubicBezTo>
                  <a:cubicBezTo>
                    <a:pt x="0" y="12"/>
                    <a:pt x="0" y="12"/>
                    <a:pt x="0" y="12"/>
                  </a:cubicBezTo>
                  <a:cubicBezTo>
                    <a:pt x="3" y="17"/>
                    <a:pt x="3" y="17"/>
                    <a:pt x="3" y="17"/>
                  </a:cubicBezTo>
                  <a:cubicBezTo>
                    <a:pt x="5" y="21"/>
                    <a:pt x="5" y="21"/>
                    <a:pt x="5" y="21"/>
                  </a:cubicBezTo>
                  <a:cubicBezTo>
                    <a:pt x="8" y="25"/>
                    <a:pt x="8" y="25"/>
                    <a:pt x="8" y="25"/>
                  </a:cubicBezTo>
                  <a:cubicBezTo>
                    <a:pt x="10" y="29"/>
                    <a:pt x="10" y="29"/>
                    <a:pt x="10" y="29"/>
                  </a:cubicBezTo>
                  <a:cubicBezTo>
                    <a:pt x="12" y="33"/>
                    <a:pt x="12" y="33"/>
                    <a:pt x="12" y="33"/>
                  </a:cubicBezTo>
                  <a:cubicBezTo>
                    <a:pt x="33" y="21"/>
                    <a:pt x="33" y="21"/>
                    <a:pt x="33" y="21"/>
                  </a:cubicBezTo>
                  <a:cubicBezTo>
                    <a:pt x="28" y="12"/>
                    <a:pt x="28" y="12"/>
                    <a:pt x="28" y="12"/>
                  </a:cubicBezTo>
                  <a:cubicBezTo>
                    <a:pt x="28" y="12"/>
                    <a:pt x="27" y="13"/>
                    <a:pt x="27" y="13"/>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6" name="Line 54"/>
            <p:cNvSpPr>
              <a:spLocks noChangeShapeType="1"/>
            </p:cNvSpPr>
            <p:nvPr/>
          </p:nvSpPr>
          <p:spPr bwMode="auto">
            <a:xfrm>
              <a:off x="5278438" y="4238626"/>
              <a:ext cx="0" cy="0"/>
            </a:xfrm>
            <a:prstGeom prst="line">
              <a:avLst/>
            </a:prstGeom>
            <a:noFill/>
            <a:ln w="77788" cap="flat">
              <a:solidFill>
                <a:srgbClr val="869B5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7" name="Freeform 55"/>
            <p:cNvSpPr>
              <a:spLocks/>
            </p:cNvSpPr>
            <p:nvPr/>
          </p:nvSpPr>
          <p:spPr bwMode="auto">
            <a:xfrm>
              <a:off x="5165726" y="4110038"/>
              <a:ext cx="173038" cy="196850"/>
            </a:xfrm>
            <a:custGeom>
              <a:avLst/>
              <a:gdLst>
                <a:gd name="T0" fmla="*/ 16 w 20"/>
                <a:gd name="T1" fmla="*/ 15 h 23"/>
                <a:gd name="T2" fmla="*/ 3 w 20"/>
                <a:gd name="T3" fmla="*/ 23 h 23"/>
                <a:gd name="T4" fmla="*/ 3 w 20"/>
                <a:gd name="T5" fmla="*/ 8 h 23"/>
                <a:gd name="T6" fmla="*/ 17 w 20"/>
                <a:gd name="T7" fmla="*/ 0 h 23"/>
                <a:gd name="T8" fmla="*/ 16 w 20"/>
                <a:gd name="T9" fmla="*/ 15 h 23"/>
              </a:gdLst>
              <a:ahLst/>
              <a:cxnLst>
                <a:cxn ang="0">
                  <a:pos x="T0" y="T1"/>
                </a:cxn>
                <a:cxn ang="0">
                  <a:pos x="T2" y="T3"/>
                </a:cxn>
                <a:cxn ang="0">
                  <a:pos x="T4" y="T5"/>
                </a:cxn>
                <a:cxn ang="0">
                  <a:pos x="T6" y="T7"/>
                </a:cxn>
                <a:cxn ang="0">
                  <a:pos x="T8" y="T9"/>
                </a:cxn>
              </a:cxnLst>
              <a:rect l="0" t="0" r="r" b="b"/>
              <a:pathLst>
                <a:path w="20" h="23">
                  <a:moveTo>
                    <a:pt x="16" y="15"/>
                  </a:moveTo>
                  <a:cubicBezTo>
                    <a:pt x="12" y="21"/>
                    <a:pt x="3" y="23"/>
                    <a:pt x="3" y="23"/>
                  </a:cubicBezTo>
                  <a:cubicBezTo>
                    <a:pt x="3" y="23"/>
                    <a:pt x="0" y="14"/>
                    <a:pt x="3" y="8"/>
                  </a:cubicBezTo>
                  <a:cubicBezTo>
                    <a:pt x="7" y="1"/>
                    <a:pt x="17" y="0"/>
                    <a:pt x="17" y="0"/>
                  </a:cubicBezTo>
                  <a:cubicBezTo>
                    <a:pt x="17" y="0"/>
                    <a:pt x="20" y="9"/>
                    <a:pt x="16" y="15"/>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8" name="Freeform 56"/>
            <p:cNvSpPr>
              <a:spLocks/>
            </p:cNvSpPr>
            <p:nvPr/>
          </p:nvSpPr>
          <p:spPr bwMode="auto">
            <a:xfrm>
              <a:off x="5226051" y="4256088"/>
              <a:ext cx="223838" cy="153988"/>
            </a:xfrm>
            <a:custGeom>
              <a:avLst/>
              <a:gdLst>
                <a:gd name="T0" fmla="*/ 15 w 26"/>
                <a:gd name="T1" fmla="*/ 16 h 18"/>
                <a:gd name="T2" fmla="*/ 0 w 26"/>
                <a:gd name="T3" fmla="*/ 13 h 18"/>
                <a:gd name="T4" fmla="*/ 11 w 26"/>
                <a:gd name="T5" fmla="*/ 2 h 18"/>
                <a:gd name="T6" fmla="*/ 26 w 26"/>
                <a:gd name="T7" fmla="*/ 6 h 18"/>
                <a:gd name="T8" fmla="*/ 15 w 26"/>
                <a:gd name="T9" fmla="*/ 16 h 18"/>
              </a:gdLst>
              <a:ahLst/>
              <a:cxnLst>
                <a:cxn ang="0">
                  <a:pos x="T0" y="T1"/>
                </a:cxn>
                <a:cxn ang="0">
                  <a:pos x="T2" y="T3"/>
                </a:cxn>
                <a:cxn ang="0">
                  <a:pos x="T4" y="T5"/>
                </a:cxn>
                <a:cxn ang="0">
                  <a:pos x="T6" y="T7"/>
                </a:cxn>
                <a:cxn ang="0">
                  <a:pos x="T8" y="T9"/>
                </a:cxn>
              </a:cxnLst>
              <a:rect l="0" t="0" r="r" b="b"/>
              <a:pathLst>
                <a:path w="26" h="18">
                  <a:moveTo>
                    <a:pt x="15" y="16"/>
                  </a:moveTo>
                  <a:cubicBezTo>
                    <a:pt x="8" y="18"/>
                    <a:pt x="0" y="13"/>
                    <a:pt x="0" y="13"/>
                  </a:cubicBezTo>
                  <a:cubicBezTo>
                    <a:pt x="0" y="13"/>
                    <a:pt x="4" y="4"/>
                    <a:pt x="11" y="2"/>
                  </a:cubicBezTo>
                  <a:cubicBezTo>
                    <a:pt x="19" y="0"/>
                    <a:pt x="26" y="6"/>
                    <a:pt x="26" y="6"/>
                  </a:cubicBezTo>
                  <a:cubicBezTo>
                    <a:pt x="26" y="6"/>
                    <a:pt x="22" y="14"/>
                    <a:pt x="15" y="16"/>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9" name="Freeform 57"/>
            <p:cNvSpPr>
              <a:spLocks/>
            </p:cNvSpPr>
            <p:nvPr/>
          </p:nvSpPr>
          <p:spPr bwMode="auto">
            <a:xfrm>
              <a:off x="5208588" y="4402138"/>
              <a:ext cx="207963" cy="173038"/>
            </a:xfrm>
            <a:custGeom>
              <a:avLst/>
              <a:gdLst>
                <a:gd name="T0" fmla="*/ 8 w 24"/>
                <a:gd name="T1" fmla="*/ 17 h 20"/>
                <a:gd name="T2" fmla="*/ 0 w 24"/>
                <a:gd name="T3" fmla="*/ 3 h 20"/>
                <a:gd name="T4" fmla="*/ 16 w 24"/>
                <a:gd name="T5" fmla="*/ 4 h 20"/>
                <a:gd name="T6" fmla="*/ 24 w 24"/>
                <a:gd name="T7" fmla="*/ 17 h 20"/>
                <a:gd name="T8" fmla="*/ 8 w 24"/>
                <a:gd name="T9" fmla="*/ 17 h 20"/>
              </a:gdLst>
              <a:ahLst/>
              <a:cxnLst>
                <a:cxn ang="0">
                  <a:pos x="T0" y="T1"/>
                </a:cxn>
                <a:cxn ang="0">
                  <a:pos x="T2" y="T3"/>
                </a:cxn>
                <a:cxn ang="0">
                  <a:pos x="T4" y="T5"/>
                </a:cxn>
                <a:cxn ang="0">
                  <a:pos x="T6" y="T7"/>
                </a:cxn>
                <a:cxn ang="0">
                  <a:pos x="T8" y="T9"/>
                </a:cxn>
              </a:cxnLst>
              <a:rect l="0" t="0" r="r" b="b"/>
              <a:pathLst>
                <a:path w="24" h="20">
                  <a:moveTo>
                    <a:pt x="8" y="17"/>
                  </a:moveTo>
                  <a:cubicBezTo>
                    <a:pt x="2" y="13"/>
                    <a:pt x="0" y="3"/>
                    <a:pt x="0" y="3"/>
                  </a:cubicBezTo>
                  <a:cubicBezTo>
                    <a:pt x="0" y="3"/>
                    <a:pt x="9" y="0"/>
                    <a:pt x="16" y="4"/>
                  </a:cubicBezTo>
                  <a:cubicBezTo>
                    <a:pt x="22" y="8"/>
                    <a:pt x="24" y="17"/>
                    <a:pt x="24" y="17"/>
                  </a:cubicBezTo>
                  <a:cubicBezTo>
                    <a:pt x="24" y="17"/>
                    <a:pt x="15" y="20"/>
                    <a:pt x="8" y="17"/>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58"/>
            <p:cNvSpPr>
              <a:spLocks/>
            </p:cNvSpPr>
            <p:nvPr/>
          </p:nvSpPr>
          <p:spPr bwMode="auto">
            <a:xfrm>
              <a:off x="5105401" y="4470401"/>
              <a:ext cx="155575" cy="223838"/>
            </a:xfrm>
            <a:custGeom>
              <a:avLst/>
              <a:gdLst>
                <a:gd name="T0" fmla="*/ 2 w 18"/>
                <a:gd name="T1" fmla="*/ 15 h 26"/>
                <a:gd name="T2" fmla="*/ 6 w 18"/>
                <a:gd name="T3" fmla="*/ 0 h 26"/>
                <a:gd name="T4" fmla="*/ 16 w 18"/>
                <a:gd name="T5" fmla="*/ 11 h 26"/>
                <a:gd name="T6" fmla="*/ 12 w 18"/>
                <a:gd name="T7" fmla="*/ 26 h 26"/>
                <a:gd name="T8" fmla="*/ 2 w 18"/>
                <a:gd name="T9" fmla="*/ 15 h 26"/>
              </a:gdLst>
              <a:ahLst/>
              <a:cxnLst>
                <a:cxn ang="0">
                  <a:pos x="T0" y="T1"/>
                </a:cxn>
                <a:cxn ang="0">
                  <a:pos x="T2" y="T3"/>
                </a:cxn>
                <a:cxn ang="0">
                  <a:pos x="T4" y="T5"/>
                </a:cxn>
                <a:cxn ang="0">
                  <a:pos x="T6" y="T7"/>
                </a:cxn>
                <a:cxn ang="0">
                  <a:pos x="T8" y="T9"/>
                </a:cxn>
              </a:cxnLst>
              <a:rect l="0" t="0" r="r" b="b"/>
              <a:pathLst>
                <a:path w="18" h="26">
                  <a:moveTo>
                    <a:pt x="2" y="15"/>
                  </a:moveTo>
                  <a:cubicBezTo>
                    <a:pt x="0" y="7"/>
                    <a:pt x="6" y="0"/>
                    <a:pt x="6" y="0"/>
                  </a:cubicBezTo>
                  <a:cubicBezTo>
                    <a:pt x="6" y="0"/>
                    <a:pt x="14" y="4"/>
                    <a:pt x="16" y="11"/>
                  </a:cubicBezTo>
                  <a:cubicBezTo>
                    <a:pt x="18" y="18"/>
                    <a:pt x="12" y="26"/>
                    <a:pt x="12" y="26"/>
                  </a:cubicBezTo>
                  <a:cubicBezTo>
                    <a:pt x="12" y="26"/>
                    <a:pt x="4" y="22"/>
                    <a:pt x="2" y="15"/>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59"/>
            <p:cNvSpPr>
              <a:spLocks/>
            </p:cNvSpPr>
            <p:nvPr/>
          </p:nvSpPr>
          <p:spPr bwMode="auto">
            <a:xfrm>
              <a:off x="4941888" y="4454526"/>
              <a:ext cx="173038" cy="196850"/>
            </a:xfrm>
            <a:custGeom>
              <a:avLst/>
              <a:gdLst>
                <a:gd name="T0" fmla="*/ 4 w 20"/>
                <a:gd name="T1" fmla="*/ 8 h 23"/>
                <a:gd name="T2" fmla="*/ 17 w 20"/>
                <a:gd name="T3" fmla="*/ 0 h 23"/>
                <a:gd name="T4" fmla="*/ 16 w 20"/>
                <a:gd name="T5" fmla="*/ 15 h 23"/>
                <a:gd name="T6" fmla="*/ 3 w 20"/>
                <a:gd name="T7" fmla="*/ 23 h 23"/>
                <a:gd name="T8" fmla="*/ 4 w 20"/>
                <a:gd name="T9" fmla="*/ 8 h 23"/>
              </a:gdLst>
              <a:ahLst/>
              <a:cxnLst>
                <a:cxn ang="0">
                  <a:pos x="T0" y="T1"/>
                </a:cxn>
                <a:cxn ang="0">
                  <a:pos x="T2" y="T3"/>
                </a:cxn>
                <a:cxn ang="0">
                  <a:pos x="T4" y="T5"/>
                </a:cxn>
                <a:cxn ang="0">
                  <a:pos x="T6" y="T7"/>
                </a:cxn>
                <a:cxn ang="0">
                  <a:pos x="T8" y="T9"/>
                </a:cxn>
              </a:cxnLst>
              <a:rect l="0" t="0" r="r" b="b"/>
              <a:pathLst>
                <a:path w="20" h="23">
                  <a:moveTo>
                    <a:pt x="4" y="8"/>
                  </a:moveTo>
                  <a:cubicBezTo>
                    <a:pt x="8" y="1"/>
                    <a:pt x="17" y="0"/>
                    <a:pt x="17" y="0"/>
                  </a:cubicBezTo>
                  <a:cubicBezTo>
                    <a:pt x="17" y="0"/>
                    <a:pt x="20" y="9"/>
                    <a:pt x="16" y="15"/>
                  </a:cubicBezTo>
                  <a:cubicBezTo>
                    <a:pt x="12" y="22"/>
                    <a:pt x="3" y="23"/>
                    <a:pt x="3" y="23"/>
                  </a:cubicBezTo>
                  <a:cubicBezTo>
                    <a:pt x="3" y="23"/>
                    <a:pt x="0" y="14"/>
                    <a:pt x="4" y="8"/>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60"/>
            <p:cNvSpPr>
              <a:spLocks/>
            </p:cNvSpPr>
            <p:nvPr/>
          </p:nvSpPr>
          <p:spPr bwMode="auto">
            <a:xfrm>
              <a:off x="4822826" y="4349751"/>
              <a:ext cx="231775" cy="147638"/>
            </a:xfrm>
            <a:custGeom>
              <a:avLst/>
              <a:gdLst>
                <a:gd name="T0" fmla="*/ 12 w 27"/>
                <a:gd name="T1" fmla="*/ 2 h 17"/>
                <a:gd name="T2" fmla="*/ 27 w 27"/>
                <a:gd name="T3" fmla="*/ 5 h 17"/>
                <a:gd name="T4" fmla="*/ 15 w 27"/>
                <a:gd name="T5" fmla="*/ 16 h 17"/>
                <a:gd name="T6" fmla="*/ 0 w 27"/>
                <a:gd name="T7" fmla="*/ 12 h 17"/>
                <a:gd name="T8" fmla="*/ 12 w 27"/>
                <a:gd name="T9" fmla="*/ 2 h 17"/>
              </a:gdLst>
              <a:ahLst/>
              <a:cxnLst>
                <a:cxn ang="0">
                  <a:pos x="T0" y="T1"/>
                </a:cxn>
                <a:cxn ang="0">
                  <a:pos x="T2" y="T3"/>
                </a:cxn>
                <a:cxn ang="0">
                  <a:pos x="T4" y="T5"/>
                </a:cxn>
                <a:cxn ang="0">
                  <a:pos x="T6" y="T7"/>
                </a:cxn>
                <a:cxn ang="0">
                  <a:pos x="T8" y="T9"/>
                </a:cxn>
              </a:cxnLst>
              <a:rect l="0" t="0" r="r" b="b"/>
              <a:pathLst>
                <a:path w="27" h="17">
                  <a:moveTo>
                    <a:pt x="12" y="2"/>
                  </a:moveTo>
                  <a:cubicBezTo>
                    <a:pt x="19" y="0"/>
                    <a:pt x="27" y="5"/>
                    <a:pt x="27" y="5"/>
                  </a:cubicBezTo>
                  <a:cubicBezTo>
                    <a:pt x="27" y="5"/>
                    <a:pt x="22" y="14"/>
                    <a:pt x="15" y="16"/>
                  </a:cubicBezTo>
                  <a:cubicBezTo>
                    <a:pt x="8" y="17"/>
                    <a:pt x="0" y="12"/>
                    <a:pt x="0" y="12"/>
                  </a:cubicBezTo>
                  <a:cubicBezTo>
                    <a:pt x="0" y="12"/>
                    <a:pt x="4" y="3"/>
                    <a:pt x="12" y="2"/>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61"/>
            <p:cNvSpPr>
              <a:spLocks/>
            </p:cNvSpPr>
            <p:nvPr/>
          </p:nvSpPr>
          <p:spPr bwMode="auto">
            <a:xfrm>
              <a:off x="4865688" y="4178301"/>
              <a:ext cx="196850" cy="180975"/>
            </a:xfrm>
            <a:custGeom>
              <a:avLst/>
              <a:gdLst>
                <a:gd name="T0" fmla="*/ 15 w 23"/>
                <a:gd name="T1" fmla="*/ 4 h 21"/>
                <a:gd name="T2" fmla="*/ 23 w 23"/>
                <a:gd name="T3" fmla="*/ 18 h 21"/>
                <a:gd name="T4" fmla="*/ 8 w 23"/>
                <a:gd name="T5" fmla="*/ 17 h 21"/>
                <a:gd name="T6" fmla="*/ 0 w 23"/>
                <a:gd name="T7" fmla="*/ 4 h 21"/>
                <a:gd name="T8" fmla="*/ 15 w 23"/>
                <a:gd name="T9" fmla="*/ 4 h 21"/>
              </a:gdLst>
              <a:ahLst/>
              <a:cxnLst>
                <a:cxn ang="0">
                  <a:pos x="T0" y="T1"/>
                </a:cxn>
                <a:cxn ang="0">
                  <a:pos x="T2" y="T3"/>
                </a:cxn>
                <a:cxn ang="0">
                  <a:pos x="T4" y="T5"/>
                </a:cxn>
                <a:cxn ang="0">
                  <a:pos x="T6" y="T7"/>
                </a:cxn>
                <a:cxn ang="0">
                  <a:pos x="T8" y="T9"/>
                </a:cxn>
              </a:cxnLst>
              <a:rect l="0" t="0" r="r" b="b"/>
              <a:pathLst>
                <a:path w="23" h="21">
                  <a:moveTo>
                    <a:pt x="15" y="4"/>
                  </a:moveTo>
                  <a:cubicBezTo>
                    <a:pt x="22" y="8"/>
                    <a:pt x="23" y="18"/>
                    <a:pt x="23" y="18"/>
                  </a:cubicBezTo>
                  <a:cubicBezTo>
                    <a:pt x="23" y="18"/>
                    <a:pt x="14" y="21"/>
                    <a:pt x="8" y="17"/>
                  </a:cubicBezTo>
                  <a:cubicBezTo>
                    <a:pt x="1" y="13"/>
                    <a:pt x="0" y="4"/>
                    <a:pt x="0" y="4"/>
                  </a:cubicBezTo>
                  <a:cubicBezTo>
                    <a:pt x="0" y="4"/>
                    <a:pt x="9" y="0"/>
                    <a:pt x="15"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62"/>
            <p:cNvSpPr>
              <a:spLocks/>
            </p:cNvSpPr>
            <p:nvPr/>
          </p:nvSpPr>
          <p:spPr bwMode="auto">
            <a:xfrm>
              <a:off x="5019676" y="4065588"/>
              <a:ext cx="146050" cy="225425"/>
            </a:xfrm>
            <a:custGeom>
              <a:avLst/>
              <a:gdLst>
                <a:gd name="T0" fmla="*/ 16 w 17"/>
                <a:gd name="T1" fmla="*/ 11 h 26"/>
                <a:gd name="T2" fmla="*/ 12 w 17"/>
                <a:gd name="T3" fmla="*/ 26 h 26"/>
                <a:gd name="T4" fmla="*/ 2 w 17"/>
                <a:gd name="T5" fmla="*/ 15 h 26"/>
                <a:gd name="T6" fmla="*/ 5 w 17"/>
                <a:gd name="T7" fmla="*/ 0 h 26"/>
                <a:gd name="T8" fmla="*/ 16 w 17"/>
                <a:gd name="T9" fmla="*/ 11 h 26"/>
              </a:gdLst>
              <a:ahLst/>
              <a:cxnLst>
                <a:cxn ang="0">
                  <a:pos x="T0" y="T1"/>
                </a:cxn>
                <a:cxn ang="0">
                  <a:pos x="T2" y="T3"/>
                </a:cxn>
                <a:cxn ang="0">
                  <a:pos x="T4" y="T5"/>
                </a:cxn>
                <a:cxn ang="0">
                  <a:pos x="T6" y="T7"/>
                </a:cxn>
                <a:cxn ang="0">
                  <a:pos x="T8" y="T9"/>
                </a:cxn>
              </a:cxnLst>
              <a:rect l="0" t="0" r="r" b="b"/>
              <a:pathLst>
                <a:path w="17" h="26">
                  <a:moveTo>
                    <a:pt x="16" y="11"/>
                  </a:moveTo>
                  <a:cubicBezTo>
                    <a:pt x="17" y="19"/>
                    <a:pt x="12" y="26"/>
                    <a:pt x="12" y="26"/>
                  </a:cubicBezTo>
                  <a:cubicBezTo>
                    <a:pt x="12" y="26"/>
                    <a:pt x="3" y="22"/>
                    <a:pt x="2" y="15"/>
                  </a:cubicBezTo>
                  <a:cubicBezTo>
                    <a:pt x="0" y="8"/>
                    <a:pt x="5" y="0"/>
                    <a:pt x="5" y="0"/>
                  </a:cubicBezTo>
                  <a:cubicBezTo>
                    <a:pt x="5" y="0"/>
                    <a:pt x="14" y="4"/>
                    <a:pt x="16" y="1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5" name="Freeform 63"/>
            <p:cNvSpPr>
              <a:spLocks/>
            </p:cNvSpPr>
            <p:nvPr/>
          </p:nvSpPr>
          <p:spPr bwMode="auto">
            <a:xfrm>
              <a:off x="5140326" y="4306888"/>
              <a:ext cx="52388" cy="52388"/>
            </a:xfrm>
            <a:custGeom>
              <a:avLst/>
              <a:gdLst>
                <a:gd name="T0" fmla="*/ 5 w 6"/>
                <a:gd name="T1" fmla="*/ 4 h 6"/>
                <a:gd name="T2" fmla="*/ 1 w 6"/>
                <a:gd name="T3" fmla="*/ 6 h 6"/>
                <a:gd name="T4" fmla="*/ 1 w 6"/>
                <a:gd name="T5" fmla="*/ 2 h 6"/>
                <a:gd name="T6" fmla="*/ 5 w 6"/>
                <a:gd name="T7" fmla="*/ 0 h 6"/>
                <a:gd name="T8" fmla="*/ 5 w 6"/>
                <a:gd name="T9" fmla="*/ 4 h 6"/>
              </a:gdLst>
              <a:ahLst/>
              <a:cxnLst>
                <a:cxn ang="0">
                  <a:pos x="T0" y="T1"/>
                </a:cxn>
                <a:cxn ang="0">
                  <a:pos x="T2" y="T3"/>
                </a:cxn>
                <a:cxn ang="0">
                  <a:pos x="T4" y="T5"/>
                </a:cxn>
                <a:cxn ang="0">
                  <a:pos x="T6" y="T7"/>
                </a:cxn>
                <a:cxn ang="0">
                  <a:pos x="T8" y="T9"/>
                </a:cxn>
              </a:cxnLst>
              <a:rect l="0" t="0" r="r" b="b"/>
              <a:pathLst>
                <a:path w="6" h="6">
                  <a:moveTo>
                    <a:pt x="5" y="4"/>
                  </a:moveTo>
                  <a:cubicBezTo>
                    <a:pt x="4" y="6"/>
                    <a:pt x="1" y="6"/>
                    <a:pt x="1" y="6"/>
                  </a:cubicBezTo>
                  <a:cubicBezTo>
                    <a:pt x="1" y="6"/>
                    <a:pt x="0" y="4"/>
                    <a:pt x="1" y="2"/>
                  </a:cubicBezTo>
                  <a:cubicBezTo>
                    <a:pt x="2" y="1"/>
                    <a:pt x="5" y="0"/>
                    <a:pt x="5" y="0"/>
                  </a:cubicBezTo>
                  <a:cubicBezTo>
                    <a:pt x="5" y="0"/>
                    <a:pt x="6" y="3"/>
                    <a:pt x="5"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6" name="Freeform 64"/>
            <p:cNvSpPr>
              <a:spLocks/>
            </p:cNvSpPr>
            <p:nvPr/>
          </p:nvSpPr>
          <p:spPr bwMode="auto">
            <a:xfrm>
              <a:off x="5157788" y="4349751"/>
              <a:ext cx="60325" cy="34925"/>
            </a:xfrm>
            <a:custGeom>
              <a:avLst/>
              <a:gdLst>
                <a:gd name="T0" fmla="*/ 4 w 7"/>
                <a:gd name="T1" fmla="*/ 4 h 4"/>
                <a:gd name="T2" fmla="*/ 0 w 7"/>
                <a:gd name="T3" fmla="*/ 3 h 4"/>
                <a:gd name="T4" fmla="*/ 3 w 7"/>
                <a:gd name="T5" fmla="*/ 0 h 4"/>
                <a:gd name="T6" fmla="*/ 7 w 7"/>
                <a:gd name="T7" fmla="*/ 1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2" y="4"/>
                    <a:pt x="0" y="3"/>
                    <a:pt x="0" y="3"/>
                  </a:cubicBezTo>
                  <a:cubicBezTo>
                    <a:pt x="0" y="3"/>
                    <a:pt x="1" y="1"/>
                    <a:pt x="3" y="0"/>
                  </a:cubicBezTo>
                  <a:cubicBezTo>
                    <a:pt x="5" y="0"/>
                    <a:pt x="7" y="1"/>
                    <a:pt x="7" y="1"/>
                  </a:cubicBezTo>
                  <a:cubicBezTo>
                    <a:pt x="7" y="1"/>
                    <a:pt x="6" y="3"/>
                    <a:pt x="4"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7" name="Freeform 65"/>
            <p:cNvSpPr>
              <a:spLocks/>
            </p:cNvSpPr>
            <p:nvPr/>
          </p:nvSpPr>
          <p:spPr bwMode="auto">
            <a:xfrm>
              <a:off x="5157788" y="4384676"/>
              <a:ext cx="50800" cy="42863"/>
            </a:xfrm>
            <a:custGeom>
              <a:avLst/>
              <a:gdLst>
                <a:gd name="T0" fmla="*/ 2 w 6"/>
                <a:gd name="T1" fmla="*/ 4 h 5"/>
                <a:gd name="T2" fmla="*/ 0 w 6"/>
                <a:gd name="T3" fmla="*/ 1 h 5"/>
                <a:gd name="T4" fmla="*/ 4 w 6"/>
                <a:gd name="T5" fmla="*/ 1 h 5"/>
                <a:gd name="T6" fmla="*/ 6 w 6"/>
                <a:gd name="T7" fmla="*/ 5 h 5"/>
                <a:gd name="T8" fmla="*/ 2 w 6"/>
                <a:gd name="T9" fmla="*/ 4 h 5"/>
              </a:gdLst>
              <a:ahLst/>
              <a:cxnLst>
                <a:cxn ang="0">
                  <a:pos x="T0" y="T1"/>
                </a:cxn>
                <a:cxn ang="0">
                  <a:pos x="T2" y="T3"/>
                </a:cxn>
                <a:cxn ang="0">
                  <a:pos x="T4" y="T5"/>
                </a:cxn>
                <a:cxn ang="0">
                  <a:pos x="T6" y="T7"/>
                </a:cxn>
                <a:cxn ang="0">
                  <a:pos x="T8" y="T9"/>
                </a:cxn>
              </a:cxnLst>
              <a:rect l="0" t="0" r="r" b="b"/>
              <a:pathLst>
                <a:path w="6" h="5">
                  <a:moveTo>
                    <a:pt x="2" y="4"/>
                  </a:moveTo>
                  <a:cubicBezTo>
                    <a:pt x="0" y="3"/>
                    <a:pt x="0" y="1"/>
                    <a:pt x="0" y="1"/>
                  </a:cubicBezTo>
                  <a:cubicBezTo>
                    <a:pt x="0" y="1"/>
                    <a:pt x="2" y="0"/>
                    <a:pt x="4" y="1"/>
                  </a:cubicBezTo>
                  <a:cubicBezTo>
                    <a:pt x="6" y="2"/>
                    <a:pt x="6" y="5"/>
                    <a:pt x="6" y="5"/>
                  </a:cubicBezTo>
                  <a:cubicBezTo>
                    <a:pt x="6" y="5"/>
                    <a:pt x="4" y="5"/>
                    <a:pt x="2"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8" name="Freeform 66"/>
            <p:cNvSpPr>
              <a:spLocks/>
            </p:cNvSpPr>
            <p:nvPr/>
          </p:nvSpPr>
          <p:spPr bwMode="auto">
            <a:xfrm>
              <a:off x="5132388" y="4402138"/>
              <a:ext cx="33338" cy="60325"/>
            </a:xfrm>
            <a:custGeom>
              <a:avLst/>
              <a:gdLst>
                <a:gd name="T0" fmla="*/ 0 w 4"/>
                <a:gd name="T1" fmla="*/ 4 h 7"/>
                <a:gd name="T2" fmla="*/ 1 w 4"/>
                <a:gd name="T3" fmla="*/ 0 h 7"/>
                <a:gd name="T4" fmla="*/ 4 w 4"/>
                <a:gd name="T5" fmla="*/ 3 h 7"/>
                <a:gd name="T6" fmla="*/ 3 w 4"/>
                <a:gd name="T7" fmla="*/ 7 h 7"/>
                <a:gd name="T8" fmla="*/ 0 w 4"/>
                <a:gd name="T9" fmla="*/ 4 h 7"/>
              </a:gdLst>
              <a:ahLst/>
              <a:cxnLst>
                <a:cxn ang="0">
                  <a:pos x="T0" y="T1"/>
                </a:cxn>
                <a:cxn ang="0">
                  <a:pos x="T2" y="T3"/>
                </a:cxn>
                <a:cxn ang="0">
                  <a:pos x="T4" y="T5"/>
                </a:cxn>
                <a:cxn ang="0">
                  <a:pos x="T6" y="T7"/>
                </a:cxn>
                <a:cxn ang="0">
                  <a:pos x="T8" y="T9"/>
                </a:cxn>
              </a:cxnLst>
              <a:rect l="0" t="0" r="r" b="b"/>
              <a:pathLst>
                <a:path w="4" h="7">
                  <a:moveTo>
                    <a:pt x="0" y="4"/>
                  </a:moveTo>
                  <a:cubicBezTo>
                    <a:pt x="0" y="2"/>
                    <a:pt x="1" y="0"/>
                    <a:pt x="1" y="0"/>
                  </a:cubicBezTo>
                  <a:cubicBezTo>
                    <a:pt x="1" y="0"/>
                    <a:pt x="3" y="1"/>
                    <a:pt x="4" y="3"/>
                  </a:cubicBezTo>
                  <a:cubicBezTo>
                    <a:pt x="4" y="5"/>
                    <a:pt x="3" y="7"/>
                    <a:pt x="3" y="7"/>
                  </a:cubicBezTo>
                  <a:cubicBezTo>
                    <a:pt x="3" y="7"/>
                    <a:pt x="1" y="6"/>
                    <a:pt x="0"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9" name="Freeform 67"/>
            <p:cNvSpPr>
              <a:spLocks/>
            </p:cNvSpPr>
            <p:nvPr/>
          </p:nvSpPr>
          <p:spPr bwMode="auto">
            <a:xfrm>
              <a:off x="5089526" y="4402138"/>
              <a:ext cx="42863" cy="52388"/>
            </a:xfrm>
            <a:custGeom>
              <a:avLst/>
              <a:gdLst>
                <a:gd name="T0" fmla="*/ 1 w 5"/>
                <a:gd name="T1" fmla="*/ 2 h 6"/>
                <a:gd name="T2" fmla="*/ 4 w 5"/>
                <a:gd name="T3" fmla="*/ 0 h 6"/>
                <a:gd name="T4" fmla="*/ 4 w 5"/>
                <a:gd name="T5" fmla="*/ 4 h 6"/>
                <a:gd name="T6" fmla="*/ 1 w 5"/>
                <a:gd name="T7" fmla="*/ 6 h 6"/>
                <a:gd name="T8" fmla="*/ 1 w 5"/>
                <a:gd name="T9" fmla="*/ 2 h 6"/>
              </a:gdLst>
              <a:ahLst/>
              <a:cxnLst>
                <a:cxn ang="0">
                  <a:pos x="T0" y="T1"/>
                </a:cxn>
                <a:cxn ang="0">
                  <a:pos x="T2" y="T3"/>
                </a:cxn>
                <a:cxn ang="0">
                  <a:pos x="T4" y="T5"/>
                </a:cxn>
                <a:cxn ang="0">
                  <a:pos x="T6" y="T7"/>
                </a:cxn>
                <a:cxn ang="0">
                  <a:pos x="T8" y="T9"/>
                </a:cxn>
              </a:cxnLst>
              <a:rect l="0" t="0" r="r" b="b"/>
              <a:pathLst>
                <a:path w="5" h="6">
                  <a:moveTo>
                    <a:pt x="1" y="2"/>
                  </a:moveTo>
                  <a:cubicBezTo>
                    <a:pt x="2" y="0"/>
                    <a:pt x="4" y="0"/>
                    <a:pt x="4" y="0"/>
                  </a:cubicBezTo>
                  <a:cubicBezTo>
                    <a:pt x="4" y="0"/>
                    <a:pt x="5" y="2"/>
                    <a:pt x="4" y="4"/>
                  </a:cubicBezTo>
                  <a:cubicBezTo>
                    <a:pt x="3" y="5"/>
                    <a:pt x="1" y="6"/>
                    <a:pt x="1" y="6"/>
                  </a:cubicBezTo>
                  <a:cubicBezTo>
                    <a:pt x="1" y="6"/>
                    <a:pt x="0" y="3"/>
                    <a:pt x="1" y="2"/>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0" name="Freeform 68"/>
            <p:cNvSpPr>
              <a:spLocks/>
            </p:cNvSpPr>
            <p:nvPr/>
          </p:nvSpPr>
          <p:spPr bwMode="auto">
            <a:xfrm>
              <a:off x="5054601" y="4367213"/>
              <a:ext cx="60325" cy="42863"/>
            </a:xfrm>
            <a:custGeom>
              <a:avLst/>
              <a:gdLst>
                <a:gd name="T0" fmla="*/ 3 w 7"/>
                <a:gd name="T1" fmla="*/ 1 h 5"/>
                <a:gd name="T2" fmla="*/ 7 w 7"/>
                <a:gd name="T3" fmla="*/ 2 h 5"/>
                <a:gd name="T4" fmla="*/ 4 w 7"/>
                <a:gd name="T5" fmla="*/ 5 h 5"/>
                <a:gd name="T6" fmla="*/ 0 w 7"/>
                <a:gd name="T7" fmla="*/ 4 h 5"/>
                <a:gd name="T8" fmla="*/ 3 w 7"/>
                <a:gd name="T9" fmla="*/ 1 h 5"/>
              </a:gdLst>
              <a:ahLst/>
              <a:cxnLst>
                <a:cxn ang="0">
                  <a:pos x="T0" y="T1"/>
                </a:cxn>
                <a:cxn ang="0">
                  <a:pos x="T2" y="T3"/>
                </a:cxn>
                <a:cxn ang="0">
                  <a:pos x="T4" y="T5"/>
                </a:cxn>
                <a:cxn ang="0">
                  <a:pos x="T6" y="T7"/>
                </a:cxn>
                <a:cxn ang="0">
                  <a:pos x="T8" y="T9"/>
                </a:cxn>
              </a:cxnLst>
              <a:rect l="0" t="0" r="r" b="b"/>
              <a:pathLst>
                <a:path w="7" h="5">
                  <a:moveTo>
                    <a:pt x="3" y="1"/>
                  </a:moveTo>
                  <a:cubicBezTo>
                    <a:pt x="5" y="0"/>
                    <a:pt x="7" y="2"/>
                    <a:pt x="7" y="2"/>
                  </a:cubicBezTo>
                  <a:cubicBezTo>
                    <a:pt x="7" y="2"/>
                    <a:pt x="6" y="4"/>
                    <a:pt x="4" y="5"/>
                  </a:cubicBezTo>
                  <a:cubicBezTo>
                    <a:pt x="2" y="5"/>
                    <a:pt x="0" y="4"/>
                    <a:pt x="0" y="4"/>
                  </a:cubicBezTo>
                  <a:cubicBezTo>
                    <a:pt x="0" y="4"/>
                    <a:pt x="1" y="1"/>
                    <a:pt x="3" y="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1" name="Freeform 69"/>
            <p:cNvSpPr>
              <a:spLocks/>
            </p:cNvSpPr>
            <p:nvPr/>
          </p:nvSpPr>
          <p:spPr bwMode="auto">
            <a:xfrm>
              <a:off x="5072063" y="4324351"/>
              <a:ext cx="50800" cy="52388"/>
            </a:xfrm>
            <a:custGeom>
              <a:avLst/>
              <a:gdLst>
                <a:gd name="T0" fmla="*/ 4 w 6"/>
                <a:gd name="T1" fmla="*/ 1 h 6"/>
                <a:gd name="T2" fmla="*/ 6 w 6"/>
                <a:gd name="T3" fmla="*/ 5 h 6"/>
                <a:gd name="T4" fmla="*/ 2 w 6"/>
                <a:gd name="T5" fmla="*/ 5 h 6"/>
                <a:gd name="T6" fmla="*/ 0 w 6"/>
                <a:gd name="T7" fmla="*/ 1 h 6"/>
                <a:gd name="T8" fmla="*/ 4 w 6"/>
                <a:gd name="T9" fmla="*/ 1 h 6"/>
              </a:gdLst>
              <a:ahLst/>
              <a:cxnLst>
                <a:cxn ang="0">
                  <a:pos x="T0" y="T1"/>
                </a:cxn>
                <a:cxn ang="0">
                  <a:pos x="T2" y="T3"/>
                </a:cxn>
                <a:cxn ang="0">
                  <a:pos x="T4" y="T5"/>
                </a:cxn>
                <a:cxn ang="0">
                  <a:pos x="T6" y="T7"/>
                </a:cxn>
                <a:cxn ang="0">
                  <a:pos x="T8" y="T9"/>
                </a:cxn>
              </a:cxnLst>
              <a:rect l="0" t="0" r="r" b="b"/>
              <a:pathLst>
                <a:path w="6" h="6">
                  <a:moveTo>
                    <a:pt x="4" y="1"/>
                  </a:moveTo>
                  <a:cubicBezTo>
                    <a:pt x="5" y="2"/>
                    <a:pt x="6" y="5"/>
                    <a:pt x="6" y="5"/>
                  </a:cubicBezTo>
                  <a:cubicBezTo>
                    <a:pt x="6" y="5"/>
                    <a:pt x="3" y="6"/>
                    <a:pt x="2" y="5"/>
                  </a:cubicBezTo>
                  <a:cubicBezTo>
                    <a:pt x="0" y="4"/>
                    <a:pt x="0" y="1"/>
                    <a:pt x="0" y="1"/>
                  </a:cubicBezTo>
                  <a:cubicBezTo>
                    <a:pt x="0" y="1"/>
                    <a:pt x="2" y="0"/>
                    <a:pt x="4" y="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2" name="Freeform 70"/>
            <p:cNvSpPr>
              <a:spLocks/>
            </p:cNvSpPr>
            <p:nvPr/>
          </p:nvSpPr>
          <p:spPr bwMode="auto">
            <a:xfrm>
              <a:off x="5105401" y="4298951"/>
              <a:ext cx="44450" cy="60325"/>
            </a:xfrm>
            <a:custGeom>
              <a:avLst/>
              <a:gdLst>
                <a:gd name="T0" fmla="*/ 4 w 5"/>
                <a:gd name="T1" fmla="*/ 3 h 7"/>
                <a:gd name="T2" fmla="*/ 3 w 5"/>
                <a:gd name="T3" fmla="*/ 7 h 7"/>
                <a:gd name="T4" fmla="*/ 1 w 5"/>
                <a:gd name="T5" fmla="*/ 4 h 7"/>
                <a:gd name="T6" fmla="*/ 2 w 5"/>
                <a:gd name="T7" fmla="*/ 0 h 7"/>
                <a:gd name="T8" fmla="*/ 4 w 5"/>
                <a:gd name="T9" fmla="*/ 3 h 7"/>
              </a:gdLst>
              <a:ahLst/>
              <a:cxnLst>
                <a:cxn ang="0">
                  <a:pos x="T0" y="T1"/>
                </a:cxn>
                <a:cxn ang="0">
                  <a:pos x="T2" y="T3"/>
                </a:cxn>
                <a:cxn ang="0">
                  <a:pos x="T4" y="T5"/>
                </a:cxn>
                <a:cxn ang="0">
                  <a:pos x="T6" y="T7"/>
                </a:cxn>
                <a:cxn ang="0">
                  <a:pos x="T8" y="T9"/>
                </a:cxn>
              </a:cxnLst>
              <a:rect l="0" t="0" r="r" b="b"/>
              <a:pathLst>
                <a:path w="5" h="7">
                  <a:moveTo>
                    <a:pt x="4" y="3"/>
                  </a:moveTo>
                  <a:cubicBezTo>
                    <a:pt x="5" y="5"/>
                    <a:pt x="3" y="7"/>
                    <a:pt x="3" y="7"/>
                  </a:cubicBezTo>
                  <a:cubicBezTo>
                    <a:pt x="3" y="7"/>
                    <a:pt x="1" y="6"/>
                    <a:pt x="1" y="4"/>
                  </a:cubicBezTo>
                  <a:cubicBezTo>
                    <a:pt x="0" y="2"/>
                    <a:pt x="2" y="0"/>
                    <a:pt x="2" y="0"/>
                  </a:cubicBezTo>
                  <a:cubicBezTo>
                    <a:pt x="2" y="0"/>
                    <a:pt x="4" y="1"/>
                    <a:pt x="4" y="3"/>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9468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0-#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1500"/>
                            </p:stCondLst>
                            <p:childTnLst>
                              <p:par>
                                <p:cTn id="19" presetID="23" presetClass="entr" presetSubtype="36" fill="hold" nodeType="afterEffect">
                                  <p:stCondLst>
                                    <p:cond delay="0"/>
                                  </p:stCondLst>
                                  <p:childTnLst>
                                    <p:set>
                                      <p:cBhvr>
                                        <p:cTn id="20" dur="1" fill="hold">
                                          <p:stCondLst>
                                            <p:cond delay="0"/>
                                          </p:stCondLst>
                                        </p:cTn>
                                        <p:tgtEl>
                                          <p:spTgt spid="38"/>
                                        </p:tgtEl>
                                        <p:attrNameLst>
                                          <p:attrName>style.visibility</p:attrName>
                                        </p:attrNameLst>
                                      </p:cBhvr>
                                      <p:to>
                                        <p:strVal val="visible"/>
                                      </p:to>
                                    </p:set>
                                    <p:anim calcmode="lin" valueType="num">
                                      <p:cBhvr>
                                        <p:cTn id="21" dur="500" fill="hold"/>
                                        <p:tgtEl>
                                          <p:spTgt spid="38"/>
                                        </p:tgtEl>
                                        <p:attrNameLst>
                                          <p:attrName>ppt_w</p:attrName>
                                        </p:attrNameLst>
                                      </p:cBhvr>
                                      <p:tavLst>
                                        <p:tav tm="0">
                                          <p:val>
                                            <p:strVal val="(6*min(max(#ppt_w*#ppt_h,.3),1)-7.4)/-.7*#ppt_w"/>
                                          </p:val>
                                        </p:tav>
                                        <p:tav tm="100000">
                                          <p:val>
                                            <p:strVal val="#ppt_w"/>
                                          </p:val>
                                        </p:tav>
                                      </p:tavLst>
                                    </p:anim>
                                    <p:anim calcmode="lin" valueType="num">
                                      <p:cBhvr>
                                        <p:cTn id="22" dur="500" fill="hold"/>
                                        <p:tgtEl>
                                          <p:spTgt spid="38"/>
                                        </p:tgtEl>
                                        <p:attrNameLst>
                                          <p:attrName>ppt_h</p:attrName>
                                        </p:attrNameLst>
                                      </p:cBhvr>
                                      <p:tavLst>
                                        <p:tav tm="0">
                                          <p:val>
                                            <p:strVal val="(6*min(max(#ppt_w*#ppt_h,.3),1)-7.4)/-.7*#ppt_h"/>
                                          </p:val>
                                        </p:tav>
                                        <p:tav tm="100000">
                                          <p:val>
                                            <p:strVal val="#ppt_h"/>
                                          </p:val>
                                        </p:tav>
                                      </p:tavLst>
                                    </p:anim>
                                    <p:anim calcmode="lin" valueType="num">
                                      <p:cBhvr>
                                        <p:cTn id="23" dur="500" fill="hold"/>
                                        <p:tgtEl>
                                          <p:spTgt spid="38"/>
                                        </p:tgtEl>
                                        <p:attrNameLst>
                                          <p:attrName>ppt_x</p:attrName>
                                        </p:attrNameLst>
                                      </p:cBhvr>
                                      <p:tavLst>
                                        <p:tav tm="0">
                                          <p:val>
                                            <p:fltVal val="0.5"/>
                                          </p:val>
                                        </p:tav>
                                        <p:tav tm="100000">
                                          <p:val>
                                            <p:strVal val="#ppt_x"/>
                                          </p:val>
                                        </p:tav>
                                      </p:tavLst>
                                    </p:anim>
                                    <p:anim calcmode="lin" valueType="num">
                                      <p:cBhvr>
                                        <p:cTn id="24" dur="500" fill="hold"/>
                                        <p:tgtEl>
                                          <p:spTgt spid="38"/>
                                        </p:tgtEl>
                                        <p:attrNameLst>
                                          <p:attrName>ppt_y</p:attrName>
                                        </p:attrNameLst>
                                      </p:cBhvr>
                                      <p:tavLst>
                                        <p:tav tm="0">
                                          <p:val>
                                            <p:strVal val="1+(6*min(max(#ppt_w*#ppt_h,.3),1)-7.4)/-.7*#ppt_h/2"/>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par>
                          <p:cTn id="29" fill="hold">
                            <p:stCondLst>
                              <p:cond delay="2500"/>
                            </p:stCondLst>
                            <p:childTnLst>
                              <p:par>
                                <p:cTn id="30" presetID="23" presetClass="entr" presetSubtype="36" fill="hold" nodeType="after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p:cTn id="32" dur="500" fill="hold"/>
                                        <p:tgtEl>
                                          <p:spTgt spid="53"/>
                                        </p:tgtEl>
                                        <p:attrNameLst>
                                          <p:attrName>ppt_w</p:attrName>
                                        </p:attrNameLst>
                                      </p:cBhvr>
                                      <p:tavLst>
                                        <p:tav tm="0">
                                          <p:val>
                                            <p:strVal val="(6*min(max(#ppt_w*#ppt_h,.3),1)-7.4)/-.7*#ppt_w"/>
                                          </p:val>
                                        </p:tav>
                                        <p:tav tm="100000">
                                          <p:val>
                                            <p:strVal val="#ppt_w"/>
                                          </p:val>
                                        </p:tav>
                                      </p:tavLst>
                                    </p:anim>
                                    <p:anim calcmode="lin" valueType="num">
                                      <p:cBhvr>
                                        <p:cTn id="33" dur="500" fill="hold"/>
                                        <p:tgtEl>
                                          <p:spTgt spid="53"/>
                                        </p:tgtEl>
                                        <p:attrNameLst>
                                          <p:attrName>ppt_h</p:attrName>
                                        </p:attrNameLst>
                                      </p:cBhvr>
                                      <p:tavLst>
                                        <p:tav tm="0">
                                          <p:val>
                                            <p:strVal val="(6*min(max(#ppt_w*#ppt_h,.3),1)-7.4)/-.7*#ppt_h"/>
                                          </p:val>
                                        </p:tav>
                                        <p:tav tm="100000">
                                          <p:val>
                                            <p:strVal val="#ppt_h"/>
                                          </p:val>
                                        </p:tav>
                                      </p:tavLst>
                                    </p:anim>
                                    <p:anim calcmode="lin" valueType="num">
                                      <p:cBhvr>
                                        <p:cTn id="34" dur="500" fill="hold"/>
                                        <p:tgtEl>
                                          <p:spTgt spid="53"/>
                                        </p:tgtEl>
                                        <p:attrNameLst>
                                          <p:attrName>ppt_x</p:attrName>
                                        </p:attrNameLst>
                                      </p:cBhvr>
                                      <p:tavLst>
                                        <p:tav tm="0">
                                          <p:val>
                                            <p:fltVal val="0.5"/>
                                          </p:val>
                                        </p:tav>
                                        <p:tav tm="100000">
                                          <p:val>
                                            <p:strVal val="#ppt_x"/>
                                          </p:val>
                                        </p:tav>
                                      </p:tavLst>
                                    </p:anim>
                                    <p:anim calcmode="lin" valueType="num">
                                      <p:cBhvr>
                                        <p:cTn id="3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3500"/>
                            </p:stCondLst>
                            <p:childTnLst>
                              <p:par>
                                <p:cTn id="41" presetID="23" presetClass="entr" presetSubtype="36" fill="hold" nodeType="afterEffect">
                                  <p:stCondLst>
                                    <p:cond delay="0"/>
                                  </p:stCondLst>
                                  <p:childTnLst>
                                    <p:set>
                                      <p:cBhvr>
                                        <p:cTn id="42" dur="1" fill="hold">
                                          <p:stCondLst>
                                            <p:cond delay="0"/>
                                          </p:stCondLst>
                                        </p:cTn>
                                        <p:tgtEl>
                                          <p:spTgt spid="61"/>
                                        </p:tgtEl>
                                        <p:attrNameLst>
                                          <p:attrName>style.visibility</p:attrName>
                                        </p:attrNameLst>
                                      </p:cBhvr>
                                      <p:to>
                                        <p:strVal val="visible"/>
                                      </p:to>
                                    </p:set>
                                    <p:anim calcmode="lin" valueType="num">
                                      <p:cBhvr>
                                        <p:cTn id="43" dur="500" fill="hold"/>
                                        <p:tgtEl>
                                          <p:spTgt spid="61"/>
                                        </p:tgtEl>
                                        <p:attrNameLst>
                                          <p:attrName>ppt_w</p:attrName>
                                        </p:attrNameLst>
                                      </p:cBhvr>
                                      <p:tavLst>
                                        <p:tav tm="0">
                                          <p:val>
                                            <p:strVal val="(6*min(max(#ppt_w*#ppt_h,.3),1)-7.4)/-.7*#ppt_w"/>
                                          </p:val>
                                        </p:tav>
                                        <p:tav tm="100000">
                                          <p:val>
                                            <p:strVal val="#ppt_w"/>
                                          </p:val>
                                        </p:tav>
                                      </p:tavLst>
                                    </p:anim>
                                    <p:anim calcmode="lin" valueType="num">
                                      <p:cBhvr>
                                        <p:cTn id="44" dur="500" fill="hold"/>
                                        <p:tgtEl>
                                          <p:spTgt spid="61"/>
                                        </p:tgtEl>
                                        <p:attrNameLst>
                                          <p:attrName>ppt_h</p:attrName>
                                        </p:attrNameLst>
                                      </p:cBhvr>
                                      <p:tavLst>
                                        <p:tav tm="0">
                                          <p:val>
                                            <p:strVal val="(6*min(max(#ppt_w*#ppt_h,.3),1)-7.4)/-.7*#ppt_h"/>
                                          </p:val>
                                        </p:tav>
                                        <p:tav tm="100000">
                                          <p:val>
                                            <p:strVal val="#ppt_h"/>
                                          </p:val>
                                        </p:tav>
                                      </p:tavLst>
                                    </p:anim>
                                    <p:anim calcmode="lin" valueType="num">
                                      <p:cBhvr>
                                        <p:cTn id="45" dur="500" fill="hold"/>
                                        <p:tgtEl>
                                          <p:spTgt spid="61"/>
                                        </p:tgtEl>
                                        <p:attrNameLst>
                                          <p:attrName>ppt_x</p:attrName>
                                        </p:attrNameLst>
                                      </p:cBhvr>
                                      <p:tavLst>
                                        <p:tav tm="0">
                                          <p:val>
                                            <p:fltVal val="0.5"/>
                                          </p:val>
                                        </p:tav>
                                        <p:tav tm="100000">
                                          <p:val>
                                            <p:strVal val="#ppt_x"/>
                                          </p:val>
                                        </p:tav>
                                      </p:tavLst>
                                    </p:anim>
                                    <p:anim calcmode="lin" valueType="num">
                                      <p:cBhvr>
                                        <p:cTn id="46"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par>
                          <p:cTn id="51" fill="hold">
                            <p:stCondLst>
                              <p:cond delay="4500"/>
                            </p:stCondLst>
                            <p:childTnLst>
                              <p:par>
                                <p:cTn id="52" presetID="23" presetClass="entr" presetSubtype="36" fill="hold" nodeType="afterEffect">
                                  <p:stCondLst>
                                    <p:cond delay="0"/>
                                  </p:stCondLst>
                                  <p:childTnLst>
                                    <p:set>
                                      <p:cBhvr>
                                        <p:cTn id="53" dur="1" fill="hold">
                                          <p:stCondLst>
                                            <p:cond delay="0"/>
                                          </p:stCondLst>
                                        </p:cTn>
                                        <p:tgtEl>
                                          <p:spTgt spid="68"/>
                                        </p:tgtEl>
                                        <p:attrNameLst>
                                          <p:attrName>style.visibility</p:attrName>
                                        </p:attrNameLst>
                                      </p:cBhvr>
                                      <p:to>
                                        <p:strVal val="visible"/>
                                      </p:to>
                                    </p:set>
                                    <p:anim calcmode="lin" valueType="num">
                                      <p:cBhvr>
                                        <p:cTn id="54" dur="500" fill="hold"/>
                                        <p:tgtEl>
                                          <p:spTgt spid="68"/>
                                        </p:tgtEl>
                                        <p:attrNameLst>
                                          <p:attrName>ppt_w</p:attrName>
                                        </p:attrNameLst>
                                      </p:cBhvr>
                                      <p:tavLst>
                                        <p:tav tm="0">
                                          <p:val>
                                            <p:strVal val="(6*min(max(#ppt_w*#ppt_h,.3),1)-7.4)/-.7*#ppt_w"/>
                                          </p:val>
                                        </p:tav>
                                        <p:tav tm="100000">
                                          <p:val>
                                            <p:strVal val="#ppt_w"/>
                                          </p:val>
                                        </p:tav>
                                      </p:tavLst>
                                    </p:anim>
                                    <p:anim calcmode="lin" valueType="num">
                                      <p:cBhvr>
                                        <p:cTn id="55" dur="500" fill="hold"/>
                                        <p:tgtEl>
                                          <p:spTgt spid="68"/>
                                        </p:tgtEl>
                                        <p:attrNameLst>
                                          <p:attrName>ppt_h</p:attrName>
                                        </p:attrNameLst>
                                      </p:cBhvr>
                                      <p:tavLst>
                                        <p:tav tm="0">
                                          <p:val>
                                            <p:strVal val="(6*min(max(#ppt_w*#ppt_h,.3),1)-7.4)/-.7*#ppt_h"/>
                                          </p:val>
                                        </p:tav>
                                        <p:tav tm="100000">
                                          <p:val>
                                            <p:strVal val="#ppt_h"/>
                                          </p:val>
                                        </p:tav>
                                      </p:tavLst>
                                    </p:anim>
                                    <p:anim calcmode="lin" valueType="num">
                                      <p:cBhvr>
                                        <p:cTn id="56" dur="500" fill="hold"/>
                                        <p:tgtEl>
                                          <p:spTgt spid="68"/>
                                        </p:tgtEl>
                                        <p:attrNameLst>
                                          <p:attrName>ppt_x</p:attrName>
                                        </p:attrNameLst>
                                      </p:cBhvr>
                                      <p:tavLst>
                                        <p:tav tm="0">
                                          <p:val>
                                            <p:fltVal val="0.5"/>
                                          </p:val>
                                        </p:tav>
                                        <p:tav tm="100000">
                                          <p:val>
                                            <p:strVal val="#ppt_x"/>
                                          </p:val>
                                        </p:tav>
                                      </p:tavLst>
                                    </p:anim>
                                    <p:anim calcmode="lin" valueType="num">
                                      <p:cBhvr>
                                        <p:cTn id="57"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5000"/>
                            </p:stCondLst>
                            <p:childTnLst>
                              <p:par>
                                <p:cTn id="59" presetID="22" presetClass="entr" presetSubtype="8"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left)">
                                      <p:cBhvr>
                                        <p:cTn id="6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7"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1268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2016-10-08T22:46:07Z</dcterms:modified>
</cp:coreProperties>
</file>