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625719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Freeform 110"/>
          <p:cNvSpPr>
            <a:spLocks/>
          </p:cNvSpPr>
          <p:nvPr/>
        </p:nvSpPr>
        <p:spPr bwMode="auto">
          <a:xfrm>
            <a:off x="5554489" y="2731514"/>
            <a:ext cx="200759" cy="152040"/>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EB1716"/>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4" name="Freeform 113"/>
          <p:cNvSpPr>
            <a:spLocks/>
          </p:cNvSpPr>
          <p:nvPr/>
        </p:nvSpPr>
        <p:spPr bwMode="auto">
          <a:xfrm>
            <a:off x="5574784" y="6004695"/>
            <a:ext cx="200759" cy="149759"/>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EB1716"/>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grpSp>
        <p:nvGrpSpPr>
          <p:cNvPr id="106" name="Group 105"/>
          <p:cNvGrpSpPr/>
          <p:nvPr/>
        </p:nvGrpSpPr>
        <p:grpSpPr>
          <a:xfrm>
            <a:off x="3341511" y="258228"/>
            <a:ext cx="5508978" cy="954108"/>
            <a:chOff x="3341511" y="258228"/>
            <a:chExt cx="5508978" cy="954108"/>
          </a:xfrm>
        </p:grpSpPr>
        <p:sp>
          <p:nvSpPr>
            <p:cNvPr id="107" name="TextBox 10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108" name="TextBox 10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16" name="Rectangle 15"/>
          <p:cNvSpPr>
            <a:spLocks noChangeAspect="1"/>
          </p:cNvSpPr>
          <p:nvPr/>
        </p:nvSpPr>
        <p:spPr bwMode="auto">
          <a:xfrm>
            <a:off x="926840" y="2622654"/>
            <a:ext cx="4663748" cy="3886457"/>
          </a:xfrm>
          <a:prstGeom prst="rect">
            <a:avLst/>
          </a:prstGeom>
          <a:blipFill>
            <a:blip r:embed="rId2"/>
            <a:stretch>
              <a:fillRect/>
            </a:stretch>
          </a:blipFill>
          <a:ln w="6350">
            <a:solidFill>
              <a:schemeClr val="bg1"/>
            </a:solidFill>
            <a:round/>
            <a:headEnd/>
            <a:tailEnd/>
          </a:ln>
          <a:effectLst>
            <a:outerShdw blurRad="50800" dist="38100" algn="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198" name="Freeform 6"/>
          <p:cNvSpPr>
            <a:spLocks/>
          </p:cNvSpPr>
          <p:nvPr/>
        </p:nvSpPr>
        <p:spPr bwMode="auto">
          <a:xfrm>
            <a:off x="816261" y="1510456"/>
            <a:ext cx="4938987" cy="1642533"/>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FF2B2A"/>
              </a:gs>
              <a:gs pos="90000">
                <a:srgbClr val="FF2B2A"/>
              </a:gs>
              <a:gs pos="100000">
                <a:srgbClr val="FF5352"/>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00" name="Freeform 8"/>
          <p:cNvSpPr>
            <a:spLocks/>
          </p:cNvSpPr>
          <p:nvPr/>
        </p:nvSpPr>
        <p:spPr bwMode="auto">
          <a:xfrm>
            <a:off x="816260" y="5791558"/>
            <a:ext cx="4959283"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FF2B2A"/>
              </a:gs>
              <a:gs pos="90000">
                <a:srgbClr val="FF2B2A"/>
              </a:gs>
              <a:gs pos="100000">
                <a:srgbClr val="FF5352"/>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Text Box 10"/>
          <p:cNvSpPr txBox="1">
            <a:spLocks noChangeArrowheads="1"/>
          </p:cNvSpPr>
          <p:nvPr/>
        </p:nvSpPr>
        <p:spPr bwMode="auto">
          <a:xfrm rot="21322504">
            <a:off x="2158037" y="1829083"/>
            <a:ext cx="3300463"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74" name="Text Box 10"/>
          <p:cNvSpPr txBox="1">
            <a:spLocks noChangeArrowheads="1"/>
          </p:cNvSpPr>
          <p:nvPr/>
        </p:nvSpPr>
        <p:spPr bwMode="auto">
          <a:xfrm rot="21307787">
            <a:off x="1276272" y="5999250"/>
            <a:ext cx="3387759" cy="24622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 Lorem ipsum dolor sit amet consectetur</a:t>
            </a:r>
          </a:p>
        </p:txBody>
      </p:sp>
      <p:sp>
        <p:nvSpPr>
          <p:cNvPr id="175" name="Oval 174"/>
          <p:cNvSpPr/>
          <p:nvPr/>
        </p:nvSpPr>
        <p:spPr bwMode="auto">
          <a:xfrm>
            <a:off x="1127166" y="2070754"/>
            <a:ext cx="812800" cy="8128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4800" dirty="0">
                <a:solidFill>
                  <a:schemeClr val="bg1"/>
                </a:solidFill>
                <a:latin typeface="Candara" panose="020E0502030303020204" pitchFamily="34" charset="0"/>
              </a:rPr>
              <a:t>A</a:t>
            </a:r>
          </a:p>
        </p:txBody>
      </p:sp>
      <p:sp>
        <p:nvSpPr>
          <p:cNvPr id="176" name="Freeform 175"/>
          <p:cNvSpPr>
            <a:spLocks/>
          </p:cNvSpPr>
          <p:nvPr/>
        </p:nvSpPr>
        <p:spPr bwMode="auto">
          <a:xfrm>
            <a:off x="11134004" y="2700976"/>
            <a:ext cx="200759" cy="152040"/>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209AAF"/>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77" name="Freeform 176"/>
          <p:cNvSpPr>
            <a:spLocks/>
          </p:cNvSpPr>
          <p:nvPr/>
        </p:nvSpPr>
        <p:spPr bwMode="auto">
          <a:xfrm>
            <a:off x="11154299" y="5974157"/>
            <a:ext cx="200759" cy="149759"/>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209AAF"/>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78" name="Rectangle 177"/>
          <p:cNvSpPr>
            <a:spLocks noChangeAspect="1"/>
          </p:cNvSpPr>
          <p:nvPr/>
        </p:nvSpPr>
        <p:spPr bwMode="auto">
          <a:xfrm>
            <a:off x="6506355" y="2592116"/>
            <a:ext cx="4663748" cy="3886457"/>
          </a:xfrm>
          <a:prstGeom prst="rect">
            <a:avLst/>
          </a:prstGeom>
          <a:blipFill>
            <a:blip r:embed="rId3"/>
            <a:stretch>
              <a:fillRect/>
            </a:stretch>
          </a:blipFill>
          <a:ln w="6350">
            <a:solidFill>
              <a:schemeClr val="bg1"/>
            </a:solidFill>
            <a:round/>
            <a:headEnd/>
            <a:tailEnd/>
          </a:ln>
          <a:effectLst>
            <a:outerShdw blurRad="50800" dist="38100" algn="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9" name="Freeform 6"/>
          <p:cNvSpPr>
            <a:spLocks/>
          </p:cNvSpPr>
          <p:nvPr/>
        </p:nvSpPr>
        <p:spPr bwMode="auto">
          <a:xfrm>
            <a:off x="6395776" y="1479918"/>
            <a:ext cx="4938987" cy="1642533"/>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3EB8CD"/>
              </a:gs>
              <a:gs pos="90000">
                <a:srgbClr val="3EB8CD"/>
              </a:gs>
              <a:gs pos="100000">
                <a:srgbClr val="5CD6EB"/>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0" name="Freeform 8"/>
          <p:cNvSpPr>
            <a:spLocks/>
          </p:cNvSpPr>
          <p:nvPr/>
        </p:nvSpPr>
        <p:spPr bwMode="auto">
          <a:xfrm>
            <a:off x="6395775" y="5761020"/>
            <a:ext cx="4959283"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3EB8CD"/>
              </a:gs>
              <a:gs pos="90000">
                <a:srgbClr val="3EB8CD"/>
              </a:gs>
              <a:gs pos="100000">
                <a:srgbClr val="5CD6EB"/>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1" name="Text Box 10"/>
          <p:cNvSpPr txBox="1">
            <a:spLocks noChangeArrowheads="1"/>
          </p:cNvSpPr>
          <p:nvPr/>
        </p:nvSpPr>
        <p:spPr bwMode="auto">
          <a:xfrm rot="21322504">
            <a:off x="7737552" y="1798545"/>
            <a:ext cx="3300463"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82" name="Text Box 10"/>
          <p:cNvSpPr txBox="1">
            <a:spLocks noChangeArrowheads="1"/>
          </p:cNvSpPr>
          <p:nvPr/>
        </p:nvSpPr>
        <p:spPr bwMode="auto">
          <a:xfrm rot="21307787">
            <a:off x="6855787" y="5968712"/>
            <a:ext cx="3387759" cy="24622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 Lorem ipsum dolor sit amet consectetur</a:t>
            </a:r>
          </a:p>
        </p:txBody>
      </p:sp>
      <p:sp>
        <p:nvSpPr>
          <p:cNvPr id="183" name="Oval 182"/>
          <p:cNvSpPr/>
          <p:nvPr/>
        </p:nvSpPr>
        <p:spPr bwMode="auto">
          <a:xfrm>
            <a:off x="6706681" y="2040216"/>
            <a:ext cx="812800" cy="8128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4800" dirty="0">
                <a:solidFill>
                  <a:schemeClr val="bg1"/>
                </a:solidFill>
                <a:latin typeface="Candara" panose="020E0502030303020204" pitchFamily="34" charset="0"/>
              </a:rPr>
              <a:t>B</a:t>
            </a:r>
          </a:p>
        </p:txBody>
      </p:sp>
      <p:pic>
        <p:nvPicPr>
          <p:cNvPr id="21" name="Picture 20">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13120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wipe(left)">
                                      <p:cBhvr>
                                        <p:cTn id="7" dur="750"/>
                                        <p:tgtEl>
                                          <p:spTgt spid="106"/>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anim calcmode="lin" valueType="num">
                                      <p:cBhvr>
                                        <p:cTn id="14" dur="500" fill="hold"/>
                                        <p:tgtEl>
                                          <p:spTgt spid="16"/>
                                        </p:tgtEl>
                                        <p:attrNameLst>
                                          <p:attrName>ppt_x</p:attrName>
                                        </p:attrNameLst>
                                      </p:cBhvr>
                                      <p:tavLst>
                                        <p:tav tm="0">
                                          <p:val>
                                            <p:fltVal val="0.5"/>
                                          </p:val>
                                        </p:tav>
                                        <p:tav tm="100000">
                                          <p:val>
                                            <p:strVal val="#ppt_x"/>
                                          </p:val>
                                        </p:tav>
                                      </p:tavLst>
                                    </p:anim>
                                    <p:anim calcmode="lin" valueType="num">
                                      <p:cBhvr>
                                        <p:cTn id="15" dur="500" fill="hold"/>
                                        <p:tgtEl>
                                          <p:spTgt spid="1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8" fill="hold" grpId="0" nodeType="afterEffect">
                                  <p:stCondLst>
                                    <p:cond delay="0"/>
                                  </p:stCondLst>
                                  <p:childTnLst>
                                    <p:set>
                                      <p:cBhvr>
                                        <p:cTn id="18" dur="1" fill="hold">
                                          <p:stCondLst>
                                            <p:cond delay="0"/>
                                          </p:stCondLst>
                                        </p:cTn>
                                        <p:tgtEl>
                                          <p:spTgt spid="8198"/>
                                        </p:tgtEl>
                                        <p:attrNameLst>
                                          <p:attrName>style.visibility</p:attrName>
                                        </p:attrNameLst>
                                      </p:cBhvr>
                                      <p:to>
                                        <p:strVal val="visible"/>
                                      </p:to>
                                    </p:set>
                                    <p:animEffect transition="in" filter="wipe(left)">
                                      <p:cBhvr>
                                        <p:cTn id="19" dur="500"/>
                                        <p:tgtEl>
                                          <p:spTgt spid="8198"/>
                                        </p:tgtEl>
                                      </p:cBhvr>
                                    </p:animEffect>
                                  </p:childTnLst>
                                </p:cTn>
                              </p:par>
                            </p:childTnLst>
                          </p:cTn>
                        </p:par>
                        <p:par>
                          <p:cTn id="20" fill="hold">
                            <p:stCondLst>
                              <p:cond delay="1750"/>
                            </p:stCondLst>
                            <p:childTnLst>
                              <p:par>
                                <p:cTn id="21" presetID="22" presetClass="entr" presetSubtype="2" fill="hold" grpId="0" nodeType="afterEffect">
                                  <p:stCondLst>
                                    <p:cond delay="0"/>
                                  </p:stCondLst>
                                  <p:childTnLst>
                                    <p:set>
                                      <p:cBhvr>
                                        <p:cTn id="22" dur="1" fill="hold">
                                          <p:stCondLst>
                                            <p:cond delay="0"/>
                                          </p:stCondLst>
                                        </p:cTn>
                                        <p:tgtEl>
                                          <p:spTgt spid="111"/>
                                        </p:tgtEl>
                                        <p:attrNameLst>
                                          <p:attrName>style.visibility</p:attrName>
                                        </p:attrNameLst>
                                      </p:cBhvr>
                                      <p:to>
                                        <p:strVal val="visible"/>
                                      </p:to>
                                    </p:set>
                                    <p:animEffect transition="in" filter="wipe(right)">
                                      <p:cBhvr>
                                        <p:cTn id="23" dur="500"/>
                                        <p:tgtEl>
                                          <p:spTgt spid="111"/>
                                        </p:tgtEl>
                                      </p:cBhvr>
                                    </p:animEffect>
                                  </p:childTnLst>
                                </p:cTn>
                              </p:par>
                            </p:childTnLst>
                          </p:cTn>
                        </p:par>
                        <p:par>
                          <p:cTn id="24" fill="hold">
                            <p:stCondLst>
                              <p:cond delay="2250"/>
                            </p:stCondLst>
                            <p:childTnLst>
                              <p:par>
                                <p:cTn id="25" presetID="53" presetClass="entr" presetSubtype="16" fill="hold" grpId="0" nodeType="afterEffect">
                                  <p:stCondLst>
                                    <p:cond delay="0"/>
                                  </p:stCondLst>
                                  <p:childTnLst>
                                    <p:set>
                                      <p:cBhvr>
                                        <p:cTn id="26" dur="1" fill="hold">
                                          <p:stCondLst>
                                            <p:cond delay="0"/>
                                          </p:stCondLst>
                                        </p:cTn>
                                        <p:tgtEl>
                                          <p:spTgt spid="175"/>
                                        </p:tgtEl>
                                        <p:attrNameLst>
                                          <p:attrName>style.visibility</p:attrName>
                                        </p:attrNameLst>
                                      </p:cBhvr>
                                      <p:to>
                                        <p:strVal val="visible"/>
                                      </p:to>
                                    </p:set>
                                    <p:anim calcmode="lin" valueType="num">
                                      <p:cBhvr>
                                        <p:cTn id="27" dur="500" fill="hold"/>
                                        <p:tgtEl>
                                          <p:spTgt spid="175"/>
                                        </p:tgtEl>
                                        <p:attrNameLst>
                                          <p:attrName>ppt_w</p:attrName>
                                        </p:attrNameLst>
                                      </p:cBhvr>
                                      <p:tavLst>
                                        <p:tav tm="0">
                                          <p:val>
                                            <p:fltVal val="0"/>
                                          </p:val>
                                        </p:tav>
                                        <p:tav tm="100000">
                                          <p:val>
                                            <p:strVal val="#ppt_w"/>
                                          </p:val>
                                        </p:tav>
                                      </p:tavLst>
                                    </p:anim>
                                    <p:anim calcmode="lin" valueType="num">
                                      <p:cBhvr>
                                        <p:cTn id="28" dur="500" fill="hold"/>
                                        <p:tgtEl>
                                          <p:spTgt spid="175"/>
                                        </p:tgtEl>
                                        <p:attrNameLst>
                                          <p:attrName>ppt_h</p:attrName>
                                        </p:attrNameLst>
                                      </p:cBhvr>
                                      <p:tavLst>
                                        <p:tav tm="0">
                                          <p:val>
                                            <p:fltVal val="0"/>
                                          </p:val>
                                        </p:tav>
                                        <p:tav tm="100000">
                                          <p:val>
                                            <p:strVal val="#ppt_h"/>
                                          </p:val>
                                        </p:tav>
                                      </p:tavLst>
                                    </p:anim>
                                    <p:animEffect transition="in" filter="fade">
                                      <p:cBhvr>
                                        <p:cTn id="29" dur="500"/>
                                        <p:tgtEl>
                                          <p:spTgt spid="175"/>
                                        </p:tgtEl>
                                      </p:cBhvr>
                                    </p:animEffect>
                                  </p:childTnLst>
                                </p:cTn>
                              </p:par>
                            </p:childTnLst>
                          </p:cTn>
                        </p:par>
                        <p:par>
                          <p:cTn id="30" fill="hold">
                            <p:stCondLst>
                              <p:cond delay="2750"/>
                            </p:stCondLst>
                            <p:childTnLst>
                              <p:par>
                                <p:cTn id="31" presetID="22" presetClass="entr" presetSubtype="8" fill="hold" grpId="0" nodeType="afterEffect">
                                  <p:stCondLst>
                                    <p:cond delay="0"/>
                                  </p:stCondLst>
                                  <p:childTnLst>
                                    <p:set>
                                      <p:cBhvr>
                                        <p:cTn id="32" dur="1" fill="hold">
                                          <p:stCondLst>
                                            <p:cond delay="0"/>
                                          </p:stCondLst>
                                        </p:cTn>
                                        <p:tgtEl>
                                          <p:spTgt spid="123"/>
                                        </p:tgtEl>
                                        <p:attrNameLst>
                                          <p:attrName>style.visibility</p:attrName>
                                        </p:attrNameLst>
                                      </p:cBhvr>
                                      <p:to>
                                        <p:strVal val="visible"/>
                                      </p:to>
                                    </p:set>
                                    <p:animEffect transition="in" filter="wipe(left)">
                                      <p:cBhvr>
                                        <p:cTn id="33" dur="500"/>
                                        <p:tgtEl>
                                          <p:spTgt spid="123"/>
                                        </p:tgtEl>
                                      </p:cBhvr>
                                    </p:animEffect>
                                  </p:childTnLst>
                                </p:cTn>
                              </p:par>
                            </p:childTnLst>
                          </p:cTn>
                        </p:par>
                        <p:par>
                          <p:cTn id="34" fill="hold">
                            <p:stCondLst>
                              <p:cond delay="3250"/>
                            </p:stCondLst>
                            <p:childTnLst>
                              <p:par>
                                <p:cTn id="35" presetID="22" presetClass="entr" presetSubtype="8" fill="hold" grpId="0" nodeType="afterEffect">
                                  <p:stCondLst>
                                    <p:cond delay="0"/>
                                  </p:stCondLst>
                                  <p:childTnLst>
                                    <p:set>
                                      <p:cBhvr>
                                        <p:cTn id="36" dur="1" fill="hold">
                                          <p:stCondLst>
                                            <p:cond delay="0"/>
                                          </p:stCondLst>
                                        </p:cTn>
                                        <p:tgtEl>
                                          <p:spTgt spid="8200"/>
                                        </p:tgtEl>
                                        <p:attrNameLst>
                                          <p:attrName>style.visibility</p:attrName>
                                        </p:attrNameLst>
                                      </p:cBhvr>
                                      <p:to>
                                        <p:strVal val="visible"/>
                                      </p:to>
                                    </p:set>
                                    <p:animEffect transition="in" filter="wipe(left)">
                                      <p:cBhvr>
                                        <p:cTn id="37" dur="500"/>
                                        <p:tgtEl>
                                          <p:spTgt spid="8200"/>
                                        </p:tgtEl>
                                      </p:cBhvr>
                                    </p:animEffect>
                                  </p:childTnLst>
                                </p:cTn>
                              </p:par>
                            </p:childTnLst>
                          </p:cTn>
                        </p:par>
                        <p:par>
                          <p:cTn id="38" fill="hold">
                            <p:stCondLst>
                              <p:cond delay="3750"/>
                            </p:stCondLst>
                            <p:childTnLst>
                              <p:par>
                                <p:cTn id="39" presetID="22" presetClass="entr" presetSubtype="2" fill="hold" grpId="0" nodeType="afterEffect">
                                  <p:stCondLst>
                                    <p:cond delay="0"/>
                                  </p:stCondLst>
                                  <p:childTnLst>
                                    <p:set>
                                      <p:cBhvr>
                                        <p:cTn id="40" dur="1" fill="hold">
                                          <p:stCondLst>
                                            <p:cond delay="0"/>
                                          </p:stCondLst>
                                        </p:cTn>
                                        <p:tgtEl>
                                          <p:spTgt spid="114"/>
                                        </p:tgtEl>
                                        <p:attrNameLst>
                                          <p:attrName>style.visibility</p:attrName>
                                        </p:attrNameLst>
                                      </p:cBhvr>
                                      <p:to>
                                        <p:strVal val="visible"/>
                                      </p:to>
                                    </p:set>
                                    <p:animEffect transition="in" filter="wipe(right)">
                                      <p:cBhvr>
                                        <p:cTn id="41" dur="500"/>
                                        <p:tgtEl>
                                          <p:spTgt spid="114"/>
                                        </p:tgtEl>
                                      </p:cBhvr>
                                    </p:animEffect>
                                  </p:childTnLst>
                                </p:cTn>
                              </p:par>
                            </p:childTnLst>
                          </p:cTn>
                        </p:par>
                        <p:par>
                          <p:cTn id="42" fill="hold">
                            <p:stCondLst>
                              <p:cond delay="4250"/>
                            </p:stCondLst>
                            <p:childTnLst>
                              <p:par>
                                <p:cTn id="43" presetID="22" presetClass="entr" presetSubtype="8" fill="hold" grpId="0" nodeType="afterEffect">
                                  <p:stCondLst>
                                    <p:cond delay="0"/>
                                  </p:stCondLst>
                                  <p:childTnLst>
                                    <p:set>
                                      <p:cBhvr>
                                        <p:cTn id="44" dur="1" fill="hold">
                                          <p:stCondLst>
                                            <p:cond delay="0"/>
                                          </p:stCondLst>
                                        </p:cTn>
                                        <p:tgtEl>
                                          <p:spTgt spid="174"/>
                                        </p:tgtEl>
                                        <p:attrNameLst>
                                          <p:attrName>style.visibility</p:attrName>
                                        </p:attrNameLst>
                                      </p:cBhvr>
                                      <p:to>
                                        <p:strVal val="visible"/>
                                      </p:to>
                                    </p:set>
                                    <p:animEffect transition="in" filter="wipe(left)">
                                      <p:cBhvr>
                                        <p:cTn id="45" dur="500"/>
                                        <p:tgtEl>
                                          <p:spTgt spid="174"/>
                                        </p:tgtEl>
                                      </p:cBhvr>
                                    </p:animEffect>
                                  </p:childTnLst>
                                </p:cTn>
                              </p:par>
                            </p:childTnLst>
                          </p:cTn>
                        </p:par>
                        <p:par>
                          <p:cTn id="46" fill="hold">
                            <p:stCondLst>
                              <p:cond delay="4750"/>
                            </p:stCondLst>
                            <p:childTnLst>
                              <p:par>
                                <p:cTn id="47" presetID="53" presetClass="entr" presetSubtype="528" fill="hold" grpId="0" nodeType="afterEffect">
                                  <p:stCondLst>
                                    <p:cond delay="0"/>
                                  </p:stCondLst>
                                  <p:childTnLst>
                                    <p:set>
                                      <p:cBhvr>
                                        <p:cTn id="48" dur="1" fill="hold">
                                          <p:stCondLst>
                                            <p:cond delay="0"/>
                                          </p:stCondLst>
                                        </p:cTn>
                                        <p:tgtEl>
                                          <p:spTgt spid="178"/>
                                        </p:tgtEl>
                                        <p:attrNameLst>
                                          <p:attrName>style.visibility</p:attrName>
                                        </p:attrNameLst>
                                      </p:cBhvr>
                                      <p:to>
                                        <p:strVal val="visible"/>
                                      </p:to>
                                    </p:set>
                                    <p:anim calcmode="lin" valueType="num">
                                      <p:cBhvr>
                                        <p:cTn id="49" dur="500" fill="hold"/>
                                        <p:tgtEl>
                                          <p:spTgt spid="178"/>
                                        </p:tgtEl>
                                        <p:attrNameLst>
                                          <p:attrName>ppt_w</p:attrName>
                                        </p:attrNameLst>
                                      </p:cBhvr>
                                      <p:tavLst>
                                        <p:tav tm="0">
                                          <p:val>
                                            <p:fltVal val="0"/>
                                          </p:val>
                                        </p:tav>
                                        <p:tav tm="100000">
                                          <p:val>
                                            <p:strVal val="#ppt_w"/>
                                          </p:val>
                                        </p:tav>
                                      </p:tavLst>
                                    </p:anim>
                                    <p:anim calcmode="lin" valueType="num">
                                      <p:cBhvr>
                                        <p:cTn id="50" dur="500" fill="hold"/>
                                        <p:tgtEl>
                                          <p:spTgt spid="178"/>
                                        </p:tgtEl>
                                        <p:attrNameLst>
                                          <p:attrName>ppt_h</p:attrName>
                                        </p:attrNameLst>
                                      </p:cBhvr>
                                      <p:tavLst>
                                        <p:tav tm="0">
                                          <p:val>
                                            <p:fltVal val="0"/>
                                          </p:val>
                                        </p:tav>
                                        <p:tav tm="100000">
                                          <p:val>
                                            <p:strVal val="#ppt_h"/>
                                          </p:val>
                                        </p:tav>
                                      </p:tavLst>
                                    </p:anim>
                                    <p:animEffect transition="in" filter="fade">
                                      <p:cBhvr>
                                        <p:cTn id="51" dur="500"/>
                                        <p:tgtEl>
                                          <p:spTgt spid="178"/>
                                        </p:tgtEl>
                                      </p:cBhvr>
                                    </p:animEffect>
                                    <p:anim calcmode="lin" valueType="num">
                                      <p:cBhvr>
                                        <p:cTn id="52" dur="500" fill="hold"/>
                                        <p:tgtEl>
                                          <p:spTgt spid="178"/>
                                        </p:tgtEl>
                                        <p:attrNameLst>
                                          <p:attrName>ppt_x</p:attrName>
                                        </p:attrNameLst>
                                      </p:cBhvr>
                                      <p:tavLst>
                                        <p:tav tm="0">
                                          <p:val>
                                            <p:fltVal val="0.5"/>
                                          </p:val>
                                        </p:tav>
                                        <p:tav tm="100000">
                                          <p:val>
                                            <p:strVal val="#ppt_x"/>
                                          </p:val>
                                        </p:tav>
                                      </p:tavLst>
                                    </p:anim>
                                    <p:anim calcmode="lin" valueType="num">
                                      <p:cBhvr>
                                        <p:cTn id="53" dur="500" fill="hold"/>
                                        <p:tgtEl>
                                          <p:spTgt spid="178"/>
                                        </p:tgtEl>
                                        <p:attrNameLst>
                                          <p:attrName>ppt_y</p:attrName>
                                        </p:attrNameLst>
                                      </p:cBhvr>
                                      <p:tavLst>
                                        <p:tav tm="0">
                                          <p:val>
                                            <p:fltVal val="0.5"/>
                                          </p:val>
                                        </p:tav>
                                        <p:tav tm="100000">
                                          <p:val>
                                            <p:strVal val="#ppt_y"/>
                                          </p:val>
                                        </p:tav>
                                      </p:tavLst>
                                    </p:anim>
                                  </p:childTnLst>
                                </p:cTn>
                              </p:par>
                            </p:childTnLst>
                          </p:cTn>
                        </p:par>
                        <p:par>
                          <p:cTn id="54" fill="hold">
                            <p:stCondLst>
                              <p:cond delay="5250"/>
                            </p:stCondLst>
                            <p:childTnLst>
                              <p:par>
                                <p:cTn id="55" presetID="22" presetClass="entr" presetSubtype="8" fill="hold" grpId="0" nodeType="afterEffect">
                                  <p:stCondLst>
                                    <p:cond delay="0"/>
                                  </p:stCondLst>
                                  <p:childTnLst>
                                    <p:set>
                                      <p:cBhvr>
                                        <p:cTn id="56" dur="1" fill="hold">
                                          <p:stCondLst>
                                            <p:cond delay="0"/>
                                          </p:stCondLst>
                                        </p:cTn>
                                        <p:tgtEl>
                                          <p:spTgt spid="179"/>
                                        </p:tgtEl>
                                        <p:attrNameLst>
                                          <p:attrName>style.visibility</p:attrName>
                                        </p:attrNameLst>
                                      </p:cBhvr>
                                      <p:to>
                                        <p:strVal val="visible"/>
                                      </p:to>
                                    </p:set>
                                    <p:animEffect transition="in" filter="wipe(left)">
                                      <p:cBhvr>
                                        <p:cTn id="57" dur="500"/>
                                        <p:tgtEl>
                                          <p:spTgt spid="179"/>
                                        </p:tgtEl>
                                      </p:cBhvr>
                                    </p:animEffect>
                                  </p:childTnLst>
                                </p:cTn>
                              </p:par>
                            </p:childTnLst>
                          </p:cTn>
                        </p:par>
                        <p:par>
                          <p:cTn id="58" fill="hold">
                            <p:stCondLst>
                              <p:cond delay="5750"/>
                            </p:stCondLst>
                            <p:childTnLst>
                              <p:par>
                                <p:cTn id="59" presetID="22" presetClass="entr" presetSubtype="2" fill="hold" grpId="0" nodeType="afterEffect">
                                  <p:stCondLst>
                                    <p:cond delay="0"/>
                                  </p:stCondLst>
                                  <p:childTnLst>
                                    <p:set>
                                      <p:cBhvr>
                                        <p:cTn id="60" dur="1" fill="hold">
                                          <p:stCondLst>
                                            <p:cond delay="0"/>
                                          </p:stCondLst>
                                        </p:cTn>
                                        <p:tgtEl>
                                          <p:spTgt spid="176"/>
                                        </p:tgtEl>
                                        <p:attrNameLst>
                                          <p:attrName>style.visibility</p:attrName>
                                        </p:attrNameLst>
                                      </p:cBhvr>
                                      <p:to>
                                        <p:strVal val="visible"/>
                                      </p:to>
                                    </p:set>
                                    <p:animEffect transition="in" filter="wipe(right)">
                                      <p:cBhvr>
                                        <p:cTn id="61" dur="500"/>
                                        <p:tgtEl>
                                          <p:spTgt spid="176"/>
                                        </p:tgtEl>
                                      </p:cBhvr>
                                    </p:animEffect>
                                  </p:childTnLst>
                                </p:cTn>
                              </p:par>
                            </p:childTnLst>
                          </p:cTn>
                        </p:par>
                        <p:par>
                          <p:cTn id="62" fill="hold">
                            <p:stCondLst>
                              <p:cond delay="6250"/>
                            </p:stCondLst>
                            <p:childTnLst>
                              <p:par>
                                <p:cTn id="63" presetID="53" presetClass="entr" presetSubtype="16" fill="hold" grpId="0" nodeType="afterEffect">
                                  <p:stCondLst>
                                    <p:cond delay="0"/>
                                  </p:stCondLst>
                                  <p:childTnLst>
                                    <p:set>
                                      <p:cBhvr>
                                        <p:cTn id="64" dur="1" fill="hold">
                                          <p:stCondLst>
                                            <p:cond delay="0"/>
                                          </p:stCondLst>
                                        </p:cTn>
                                        <p:tgtEl>
                                          <p:spTgt spid="183"/>
                                        </p:tgtEl>
                                        <p:attrNameLst>
                                          <p:attrName>style.visibility</p:attrName>
                                        </p:attrNameLst>
                                      </p:cBhvr>
                                      <p:to>
                                        <p:strVal val="visible"/>
                                      </p:to>
                                    </p:set>
                                    <p:anim calcmode="lin" valueType="num">
                                      <p:cBhvr>
                                        <p:cTn id="65" dur="500" fill="hold"/>
                                        <p:tgtEl>
                                          <p:spTgt spid="183"/>
                                        </p:tgtEl>
                                        <p:attrNameLst>
                                          <p:attrName>ppt_w</p:attrName>
                                        </p:attrNameLst>
                                      </p:cBhvr>
                                      <p:tavLst>
                                        <p:tav tm="0">
                                          <p:val>
                                            <p:fltVal val="0"/>
                                          </p:val>
                                        </p:tav>
                                        <p:tav tm="100000">
                                          <p:val>
                                            <p:strVal val="#ppt_w"/>
                                          </p:val>
                                        </p:tav>
                                      </p:tavLst>
                                    </p:anim>
                                    <p:anim calcmode="lin" valueType="num">
                                      <p:cBhvr>
                                        <p:cTn id="66" dur="500" fill="hold"/>
                                        <p:tgtEl>
                                          <p:spTgt spid="183"/>
                                        </p:tgtEl>
                                        <p:attrNameLst>
                                          <p:attrName>ppt_h</p:attrName>
                                        </p:attrNameLst>
                                      </p:cBhvr>
                                      <p:tavLst>
                                        <p:tav tm="0">
                                          <p:val>
                                            <p:fltVal val="0"/>
                                          </p:val>
                                        </p:tav>
                                        <p:tav tm="100000">
                                          <p:val>
                                            <p:strVal val="#ppt_h"/>
                                          </p:val>
                                        </p:tav>
                                      </p:tavLst>
                                    </p:anim>
                                    <p:animEffect transition="in" filter="fade">
                                      <p:cBhvr>
                                        <p:cTn id="67" dur="500"/>
                                        <p:tgtEl>
                                          <p:spTgt spid="183"/>
                                        </p:tgtEl>
                                      </p:cBhvr>
                                    </p:animEffect>
                                  </p:childTnLst>
                                </p:cTn>
                              </p:par>
                            </p:childTnLst>
                          </p:cTn>
                        </p:par>
                        <p:par>
                          <p:cTn id="68" fill="hold">
                            <p:stCondLst>
                              <p:cond delay="6750"/>
                            </p:stCondLst>
                            <p:childTnLst>
                              <p:par>
                                <p:cTn id="69" presetID="22" presetClass="entr" presetSubtype="8" fill="hold" grpId="0" nodeType="afterEffect">
                                  <p:stCondLst>
                                    <p:cond delay="0"/>
                                  </p:stCondLst>
                                  <p:childTnLst>
                                    <p:set>
                                      <p:cBhvr>
                                        <p:cTn id="70" dur="1" fill="hold">
                                          <p:stCondLst>
                                            <p:cond delay="0"/>
                                          </p:stCondLst>
                                        </p:cTn>
                                        <p:tgtEl>
                                          <p:spTgt spid="181"/>
                                        </p:tgtEl>
                                        <p:attrNameLst>
                                          <p:attrName>style.visibility</p:attrName>
                                        </p:attrNameLst>
                                      </p:cBhvr>
                                      <p:to>
                                        <p:strVal val="visible"/>
                                      </p:to>
                                    </p:set>
                                    <p:animEffect transition="in" filter="wipe(left)">
                                      <p:cBhvr>
                                        <p:cTn id="71" dur="500"/>
                                        <p:tgtEl>
                                          <p:spTgt spid="181"/>
                                        </p:tgtEl>
                                      </p:cBhvr>
                                    </p:animEffect>
                                  </p:childTnLst>
                                </p:cTn>
                              </p:par>
                            </p:childTnLst>
                          </p:cTn>
                        </p:par>
                        <p:par>
                          <p:cTn id="72" fill="hold">
                            <p:stCondLst>
                              <p:cond delay="7250"/>
                            </p:stCondLst>
                            <p:childTnLst>
                              <p:par>
                                <p:cTn id="73" presetID="22" presetClass="entr" presetSubtype="8" fill="hold" grpId="0" nodeType="afterEffect">
                                  <p:stCondLst>
                                    <p:cond delay="0"/>
                                  </p:stCondLst>
                                  <p:childTnLst>
                                    <p:set>
                                      <p:cBhvr>
                                        <p:cTn id="74" dur="1" fill="hold">
                                          <p:stCondLst>
                                            <p:cond delay="0"/>
                                          </p:stCondLst>
                                        </p:cTn>
                                        <p:tgtEl>
                                          <p:spTgt spid="180"/>
                                        </p:tgtEl>
                                        <p:attrNameLst>
                                          <p:attrName>style.visibility</p:attrName>
                                        </p:attrNameLst>
                                      </p:cBhvr>
                                      <p:to>
                                        <p:strVal val="visible"/>
                                      </p:to>
                                    </p:set>
                                    <p:animEffect transition="in" filter="wipe(left)">
                                      <p:cBhvr>
                                        <p:cTn id="75" dur="500"/>
                                        <p:tgtEl>
                                          <p:spTgt spid="180"/>
                                        </p:tgtEl>
                                      </p:cBhvr>
                                    </p:animEffect>
                                  </p:childTnLst>
                                </p:cTn>
                              </p:par>
                            </p:childTnLst>
                          </p:cTn>
                        </p:par>
                        <p:par>
                          <p:cTn id="76" fill="hold">
                            <p:stCondLst>
                              <p:cond delay="7750"/>
                            </p:stCondLst>
                            <p:childTnLst>
                              <p:par>
                                <p:cTn id="77" presetID="22" presetClass="entr" presetSubtype="2" fill="hold" grpId="0" nodeType="afterEffect">
                                  <p:stCondLst>
                                    <p:cond delay="0"/>
                                  </p:stCondLst>
                                  <p:childTnLst>
                                    <p:set>
                                      <p:cBhvr>
                                        <p:cTn id="78" dur="1" fill="hold">
                                          <p:stCondLst>
                                            <p:cond delay="0"/>
                                          </p:stCondLst>
                                        </p:cTn>
                                        <p:tgtEl>
                                          <p:spTgt spid="177"/>
                                        </p:tgtEl>
                                        <p:attrNameLst>
                                          <p:attrName>style.visibility</p:attrName>
                                        </p:attrNameLst>
                                      </p:cBhvr>
                                      <p:to>
                                        <p:strVal val="visible"/>
                                      </p:to>
                                    </p:set>
                                    <p:animEffect transition="in" filter="wipe(right)">
                                      <p:cBhvr>
                                        <p:cTn id="79" dur="500"/>
                                        <p:tgtEl>
                                          <p:spTgt spid="177"/>
                                        </p:tgtEl>
                                      </p:cBhvr>
                                    </p:animEffect>
                                  </p:childTnLst>
                                </p:cTn>
                              </p:par>
                            </p:childTnLst>
                          </p:cTn>
                        </p:par>
                        <p:par>
                          <p:cTn id="80" fill="hold">
                            <p:stCondLst>
                              <p:cond delay="8250"/>
                            </p:stCondLst>
                            <p:childTnLst>
                              <p:par>
                                <p:cTn id="81" presetID="22" presetClass="entr" presetSubtype="8" fill="hold" grpId="0" nodeType="afterEffect">
                                  <p:stCondLst>
                                    <p:cond delay="0"/>
                                  </p:stCondLst>
                                  <p:childTnLst>
                                    <p:set>
                                      <p:cBhvr>
                                        <p:cTn id="82" dur="1" fill="hold">
                                          <p:stCondLst>
                                            <p:cond delay="0"/>
                                          </p:stCondLst>
                                        </p:cTn>
                                        <p:tgtEl>
                                          <p:spTgt spid="182"/>
                                        </p:tgtEl>
                                        <p:attrNameLst>
                                          <p:attrName>style.visibility</p:attrName>
                                        </p:attrNameLst>
                                      </p:cBhvr>
                                      <p:to>
                                        <p:strVal val="visible"/>
                                      </p:to>
                                    </p:set>
                                    <p:animEffect transition="in" filter="wipe(left)">
                                      <p:cBhvr>
                                        <p:cTn id="83" dur="500"/>
                                        <p:tgtEl>
                                          <p:spTgt spid="1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 grpId="0" animBg="1"/>
      <p:bldP spid="114" grpId="0" animBg="1"/>
      <p:bldP spid="16" grpId="0" animBg="1"/>
      <p:bldP spid="8198" grpId="0" animBg="1"/>
      <p:bldP spid="8200" grpId="0" animBg="1"/>
      <p:bldP spid="123" grpId="0"/>
      <p:bldP spid="174" grpId="0"/>
      <p:bldP spid="175" grpId="0" animBg="1"/>
      <p:bldP spid="176" grpId="0" animBg="1"/>
      <p:bldP spid="177" grpId="0" animBg="1"/>
      <p:bldP spid="178" grpId="0" animBg="1"/>
      <p:bldP spid="179" grpId="0" animBg="1"/>
      <p:bldP spid="180" grpId="0" animBg="1"/>
      <p:bldP spid="181" grpId="0"/>
      <p:bldP spid="182" grpId="0"/>
      <p:bldP spid="18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6" name="Group 15"/>
          <p:cNvGrpSpPr/>
          <p:nvPr/>
        </p:nvGrpSpPr>
        <p:grpSpPr>
          <a:xfrm>
            <a:off x="4644509" y="2083850"/>
            <a:ext cx="2902982" cy="464626"/>
            <a:chOff x="2696380" y="6137360"/>
            <a:chExt cx="2902982" cy="464626"/>
          </a:xfrm>
        </p:grpSpPr>
        <p:sp>
          <p:nvSpPr>
            <p:cNvPr id="17" name="Rectangle 16"/>
            <p:cNvSpPr/>
            <p:nvPr userDrawn="1"/>
          </p:nvSpPr>
          <p:spPr>
            <a:xfrm>
              <a:off x="2696380" y="6137360"/>
              <a:ext cx="2819401"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5" y="6150580"/>
              <a:ext cx="1319187" cy="451406"/>
            </a:xfrm>
            <a:prstGeom prst="rect">
              <a:avLst/>
            </a:prstGeom>
            <a:noFill/>
            <a:effectLst/>
          </p:spPr>
          <p:txBody>
            <a:bodyPr wrap="square" rtlCol="0">
              <a:spAutoFit/>
            </a:bodyPr>
            <a:lstStyle/>
            <a:p>
              <a:pPr algn="ctr">
                <a:lnSpc>
                  <a:spcPts val="1400"/>
                </a:lnSpc>
              </a:pPr>
              <a:r>
                <a:rPr lang="en-US" sz="2000" b="1"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1667</TotalTime>
  <Words>1238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2016-10-08T22:41:19Z</dcterms:modified>
</cp:coreProperties>
</file>