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86"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228" y="9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10/8/2016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7_empty_plank">
    <p:spTree>
      <p:nvGrpSpPr>
        <p:cNvPr id="1" name=""/>
        <p:cNvGrpSpPr/>
        <p:nvPr/>
      </p:nvGrpSpPr>
      <p:grpSpPr>
        <a:xfrm>
          <a:off x="0" y="0"/>
          <a:ext cx="0" cy="0"/>
          <a:chOff x="0" y="0"/>
          <a:chExt cx="0" cy="0"/>
        </a:xfrm>
      </p:grpSpPr>
      <p:sp>
        <p:nvSpPr>
          <p:cNvPr id="29" name="Title 1"/>
          <p:cNvSpPr>
            <a:spLocks noGrp="1"/>
          </p:cNvSpPr>
          <p:nvPr>
            <p:ph type="title" hasCustomPrompt="1"/>
          </p:nvPr>
        </p:nvSpPr>
        <p:spPr>
          <a:xfrm>
            <a:off x="2921000" y="266700"/>
            <a:ext cx="6350000" cy="558843"/>
          </a:xfrm>
          <a:prstGeom prst="rect">
            <a:avLst/>
          </a:prstGeom>
        </p:spPr>
        <p:txBody>
          <a:bodyPr wrap="none" lIns="0" tIns="0" rIns="0" bIns="0" anchor="ctr">
            <a:noAutofit/>
          </a:bodyPr>
          <a:lstStyle>
            <a:lvl1pPr algn="ctr">
              <a:defRPr sz="3733" b="1" i="0" baseline="0">
                <a:solidFill>
                  <a:schemeClr val="tx1">
                    <a:lumMod val="50000"/>
                    <a:lumOff val="50000"/>
                  </a:schemeClr>
                </a:solidFill>
                <a:latin typeface="+mn-lt"/>
              </a:defRPr>
            </a:lvl1pPr>
          </a:lstStyle>
          <a:p>
            <a:r>
              <a:rPr lang="en-US" dirty="0"/>
              <a:t>Click To Edit Master Title Style</a:t>
            </a:r>
          </a:p>
        </p:txBody>
      </p:sp>
      <p:sp>
        <p:nvSpPr>
          <p:cNvPr id="30" name="Text Placeholder 3"/>
          <p:cNvSpPr>
            <a:spLocks noGrp="1"/>
          </p:cNvSpPr>
          <p:nvPr>
            <p:ph type="body" sz="half" idx="2" hasCustomPrompt="1"/>
          </p:nvPr>
        </p:nvSpPr>
        <p:spPr>
          <a:xfrm>
            <a:off x="4362451" y="837239"/>
            <a:ext cx="3467100" cy="267661"/>
          </a:xfrm>
          <a:prstGeom prst="rect">
            <a:avLst/>
          </a:prstGeom>
        </p:spPr>
        <p:txBody>
          <a:bodyPr wrap="square" lIns="0" tIns="0" rIns="0" bIns="0" anchor="ctr">
            <a:noAutofit/>
          </a:bodyPr>
          <a:lstStyle>
            <a:lvl1pPr marL="0" indent="0" algn="ctr">
              <a:buNone/>
              <a:defRPr sz="2133" b="1" i="0" baseline="0">
                <a:solidFill>
                  <a:schemeClr val="tx1">
                    <a:lumMod val="50000"/>
                    <a:lumOff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6257191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10/8/2016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10/8/2016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10/8/2016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10/8/2016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10/8/2016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10/8/2016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jpg"/><Relationship Id="rId1" Type="http://schemas.openxmlformats.org/officeDocument/2006/relationships/slideLayout" Target="../slideLayouts/slideLayout13.xml"/><Relationship Id="rId5" Type="http://schemas.openxmlformats.org/officeDocument/2006/relationships/image" Target="../media/image1.png"/><Relationship Id="rId4" Type="http://schemas.openxmlformats.org/officeDocument/2006/relationships/hyperlink" Target="http://slides.sage-fox.com/" TargetMode="Externa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1" name="Freeform 110"/>
          <p:cNvSpPr>
            <a:spLocks/>
          </p:cNvSpPr>
          <p:nvPr/>
        </p:nvSpPr>
        <p:spPr bwMode="auto">
          <a:xfrm>
            <a:off x="5554489" y="2731514"/>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EB1716"/>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14" name="Freeform 113"/>
          <p:cNvSpPr>
            <a:spLocks/>
          </p:cNvSpPr>
          <p:nvPr/>
        </p:nvSpPr>
        <p:spPr bwMode="auto">
          <a:xfrm>
            <a:off x="5574784" y="6004695"/>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EB1716"/>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grpSp>
        <p:nvGrpSpPr>
          <p:cNvPr id="106" name="Group 105"/>
          <p:cNvGrpSpPr/>
          <p:nvPr/>
        </p:nvGrpSpPr>
        <p:grpSpPr>
          <a:xfrm>
            <a:off x="3341511" y="258228"/>
            <a:ext cx="5508978" cy="954108"/>
            <a:chOff x="3341511" y="258228"/>
            <a:chExt cx="5508978" cy="954108"/>
          </a:xfrm>
        </p:grpSpPr>
        <p:sp>
          <p:nvSpPr>
            <p:cNvPr id="107" name="TextBox 106"/>
            <p:cNvSpPr txBox="1"/>
            <p:nvPr/>
          </p:nvSpPr>
          <p:spPr>
            <a:xfrm>
              <a:off x="3341511" y="258228"/>
              <a:ext cx="5508978" cy="769441"/>
            </a:xfrm>
            <a:prstGeom prst="rect">
              <a:avLst/>
            </a:prstGeom>
            <a:noFill/>
          </p:spPr>
          <p:txBody>
            <a:bodyPr wrap="square" rtlCol="0">
              <a:spAutoFit/>
            </a:bodyPr>
            <a:lstStyle/>
            <a:p>
              <a:pPr algn="ctr"/>
              <a:r>
                <a:rPr lang="en-US" sz="4400" b="1" dirty="0">
                  <a:solidFill>
                    <a:srgbClr val="56595E"/>
                  </a:solidFill>
                  <a:latin typeface="Candara" panose="020E0502030303020204" pitchFamily="34" charset="0"/>
                </a:rPr>
                <a:t>TITLE GOES HERE</a:t>
              </a:r>
            </a:p>
          </p:txBody>
        </p:sp>
        <p:sp>
          <p:nvSpPr>
            <p:cNvPr id="108" name="TextBox 107"/>
            <p:cNvSpPr txBox="1"/>
            <p:nvPr/>
          </p:nvSpPr>
          <p:spPr>
            <a:xfrm>
              <a:off x="4030132" y="843004"/>
              <a:ext cx="4143023" cy="369332"/>
            </a:xfrm>
            <a:prstGeom prst="rect">
              <a:avLst/>
            </a:prstGeom>
            <a:noFill/>
          </p:spPr>
          <p:txBody>
            <a:bodyPr wrap="square" rtlCol="0">
              <a:spAutoFit/>
            </a:bodyPr>
            <a:lstStyle/>
            <a:p>
              <a:pPr algn="ctr"/>
              <a:r>
                <a:rPr lang="en-US" dirty="0">
                  <a:solidFill>
                    <a:schemeClr val="bg2">
                      <a:lumMod val="50000"/>
                    </a:schemeClr>
                  </a:solidFill>
                  <a:latin typeface="Candara" panose="020E0502030303020204" pitchFamily="34" charset="0"/>
                </a:rPr>
                <a:t>Your Subtitle</a:t>
              </a:r>
            </a:p>
          </p:txBody>
        </p:sp>
      </p:grpSp>
      <p:sp>
        <p:nvSpPr>
          <p:cNvPr id="16" name="Rectangle 15"/>
          <p:cNvSpPr>
            <a:spLocks noChangeAspect="1"/>
          </p:cNvSpPr>
          <p:nvPr/>
        </p:nvSpPr>
        <p:spPr bwMode="auto">
          <a:xfrm>
            <a:off x="926840" y="2622654"/>
            <a:ext cx="4663748" cy="3886457"/>
          </a:xfrm>
          <a:prstGeom prst="rect">
            <a:avLst/>
          </a:prstGeom>
          <a:blipFill>
            <a:blip r:embed="rId2"/>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8198" name="Freeform 6"/>
          <p:cNvSpPr>
            <a:spLocks/>
          </p:cNvSpPr>
          <p:nvPr/>
        </p:nvSpPr>
        <p:spPr bwMode="auto">
          <a:xfrm>
            <a:off x="816261" y="1510456"/>
            <a:ext cx="4938987"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FF2B2A"/>
              </a:gs>
              <a:gs pos="90000">
                <a:srgbClr val="FF2B2A"/>
              </a:gs>
              <a:gs pos="100000">
                <a:srgbClr val="FF5352"/>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8200" name="Freeform 8"/>
          <p:cNvSpPr>
            <a:spLocks/>
          </p:cNvSpPr>
          <p:nvPr/>
        </p:nvSpPr>
        <p:spPr bwMode="auto">
          <a:xfrm>
            <a:off x="816260" y="5791558"/>
            <a:ext cx="4959283"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FF2B2A"/>
              </a:gs>
              <a:gs pos="90000">
                <a:srgbClr val="FF2B2A"/>
              </a:gs>
              <a:gs pos="100000">
                <a:srgbClr val="FF5352"/>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23" name="Text Box 10"/>
          <p:cNvSpPr txBox="1">
            <a:spLocks noChangeArrowheads="1"/>
          </p:cNvSpPr>
          <p:nvPr/>
        </p:nvSpPr>
        <p:spPr bwMode="auto">
          <a:xfrm rot="21322504">
            <a:off x="2158037" y="1829083"/>
            <a:ext cx="3300463"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74" name="Text Box 10"/>
          <p:cNvSpPr txBox="1">
            <a:spLocks noChangeArrowheads="1"/>
          </p:cNvSpPr>
          <p:nvPr/>
        </p:nvSpPr>
        <p:spPr bwMode="auto">
          <a:xfrm rot="21307787">
            <a:off x="1276272" y="5999250"/>
            <a:ext cx="3387759"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 consectetur</a:t>
            </a:r>
          </a:p>
        </p:txBody>
      </p:sp>
      <p:sp>
        <p:nvSpPr>
          <p:cNvPr id="175" name="Oval 174"/>
          <p:cNvSpPr/>
          <p:nvPr/>
        </p:nvSpPr>
        <p:spPr bwMode="auto">
          <a:xfrm>
            <a:off x="1127166" y="2070754"/>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800" dirty="0">
                <a:solidFill>
                  <a:schemeClr val="bg1"/>
                </a:solidFill>
                <a:latin typeface="Candara" panose="020E0502030303020204" pitchFamily="34" charset="0"/>
              </a:rPr>
              <a:t>A</a:t>
            </a:r>
          </a:p>
        </p:txBody>
      </p:sp>
      <p:sp>
        <p:nvSpPr>
          <p:cNvPr id="176" name="Freeform 175"/>
          <p:cNvSpPr>
            <a:spLocks/>
          </p:cNvSpPr>
          <p:nvPr/>
        </p:nvSpPr>
        <p:spPr bwMode="auto">
          <a:xfrm>
            <a:off x="11134004" y="2700976"/>
            <a:ext cx="200759" cy="152040"/>
          </a:xfrm>
          <a:custGeom>
            <a:avLst/>
            <a:gdLst>
              <a:gd name="connsiteX0" fmla="*/ 135467 w 200759"/>
              <a:gd name="connsiteY0" fmla="*/ 0 h 152040"/>
              <a:gd name="connsiteX1" fmla="*/ 135467 w 200759"/>
              <a:gd name="connsiteY1" fmla="*/ 46889 h 152040"/>
              <a:gd name="connsiteX2" fmla="*/ 200691 w 200759"/>
              <a:gd name="connsiteY2" fmla="*/ 69132 h 152040"/>
              <a:gd name="connsiteX3" fmla="*/ 135467 w 200759"/>
              <a:gd name="connsiteY3" fmla="*/ 131819 h 152040"/>
              <a:gd name="connsiteX4" fmla="*/ 0 w 200759"/>
              <a:gd name="connsiteY4" fmla="*/ 152040 h 152040"/>
              <a:gd name="connsiteX5" fmla="*/ 0 w 200759"/>
              <a:gd name="connsiteY5" fmla="*/ 47561 h 152040"/>
              <a:gd name="connsiteX6" fmla="*/ 0 w 200759"/>
              <a:gd name="connsiteY6" fmla="*/ 23140 h 15204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52040">
                <a:moveTo>
                  <a:pt x="135467" y="0"/>
                </a:moveTo>
                <a:lnTo>
                  <a:pt x="135467" y="46889"/>
                </a:lnTo>
                <a:cubicBezTo>
                  <a:pt x="135467" y="46889"/>
                  <a:pt x="198183" y="30712"/>
                  <a:pt x="200691" y="69132"/>
                </a:cubicBezTo>
                <a:cubicBezTo>
                  <a:pt x="203200" y="121708"/>
                  <a:pt x="135467" y="131819"/>
                  <a:pt x="135467" y="131819"/>
                </a:cubicBezTo>
                <a:cubicBezTo>
                  <a:pt x="135467" y="131819"/>
                  <a:pt x="135467" y="131819"/>
                  <a:pt x="0" y="152040"/>
                </a:cubicBezTo>
                <a:cubicBezTo>
                  <a:pt x="0" y="152040"/>
                  <a:pt x="0" y="152040"/>
                  <a:pt x="0" y="47561"/>
                </a:cubicBezTo>
                <a:lnTo>
                  <a:pt x="0" y="23140"/>
                </a:lnTo>
                <a:close/>
              </a:path>
            </a:pathLst>
          </a:custGeom>
          <a:solidFill>
            <a:srgbClr val="209AAF"/>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77" name="Freeform 176"/>
          <p:cNvSpPr>
            <a:spLocks/>
          </p:cNvSpPr>
          <p:nvPr/>
        </p:nvSpPr>
        <p:spPr bwMode="auto">
          <a:xfrm>
            <a:off x="11154299" y="5974157"/>
            <a:ext cx="200759" cy="149759"/>
          </a:xfrm>
          <a:custGeom>
            <a:avLst/>
            <a:gdLst>
              <a:gd name="connsiteX0" fmla="*/ 135467 w 200759"/>
              <a:gd name="connsiteY0" fmla="*/ 0 h 149759"/>
              <a:gd name="connsiteX1" fmla="*/ 135467 w 200759"/>
              <a:gd name="connsiteY1" fmla="*/ 44734 h 149759"/>
              <a:gd name="connsiteX2" fmla="*/ 200691 w 200759"/>
              <a:gd name="connsiteY2" fmla="*/ 66951 h 149759"/>
              <a:gd name="connsiteX3" fmla="*/ 135467 w 200759"/>
              <a:gd name="connsiteY3" fmla="*/ 129562 h 149759"/>
              <a:gd name="connsiteX4" fmla="*/ 0 w 200759"/>
              <a:gd name="connsiteY4" fmla="*/ 149759 h 149759"/>
              <a:gd name="connsiteX5" fmla="*/ 0 w 200759"/>
              <a:gd name="connsiteY5" fmla="*/ 46659 h 149759"/>
              <a:gd name="connsiteX6" fmla="*/ 0 w 200759"/>
              <a:gd name="connsiteY6" fmla="*/ 22157 h 1497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00759" h="149759">
                <a:moveTo>
                  <a:pt x="135467" y="0"/>
                </a:moveTo>
                <a:lnTo>
                  <a:pt x="135467" y="44734"/>
                </a:lnTo>
                <a:cubicBezTo>
                  <a:pt x="135467" y="44734"/>
                  <a:pt x="198183" y="28576"/>
                  <a:pt x="200691" y="66951"/>
                </a:cubicBezTo>
                <a:cubicBezTo>
                  <a:pt x="203200" y="119463"/>
                  <a:pt x="135467" y="129562"/>
                  <a:pt x="135467" y="129562"/>
                </a:cubicBezTo>
                <a:cubicBezTo>
                  <a:pt x="135467" y="129562"/>
                  <a:pt x="135467" y="129562"/>
                  <a:pt x="0" y="149759"/>
                </a:cubicBezTo>
                <a:cubicBezTo>
                  <a:pt x="0" y="149759"/>
                  <a:pt x="0" y="149759"/>
                  <a:pt x="0" y="46659"/>
                </a:cubicBezTo>
                <a:lnTo>
                  <a:pt x="0" y="22157"/>
                </a:lnTo>
                <a:close/>
              </a:path>
            </a:pathLst>
          </a:custGeom>
          <a:solidFill>
            <a:srgbClr val="209AAF"/>
          </a:solidFill>
          <a:ln w="9525">
            <a:noFill/>
            <a:round/>
            <a:headEnd/>
            <a:tailEnd/>
          </a:ln>
        </p:spPr>
        <p:txBody>
          <a:bodyPr vert="horz" wrap="square" lIns="121920" tIns="60960" rIns="121920" bIns="60960" numCol="1" anchor="t" anchorCtr="0" compatLnSpc="1">
            <a:prstTxWarp prst="textNoShape">
              <a:avLst/>
            </a:prstTxWarp>
            <a:noAutofit/>
          </a:bodyPr>
          <a:lstStyle/>
          <a:p>
            <a:endParaRPr lang="en-US" sz="2400"/>
          </a:p>
        </p:txBody>
      </p:sp>
      <p:sp>
        <p:nvSpPr>
          <p:cNvPr id="178" name="Rectangle 177"/>
          <p:cNvSpPr>
            <a:spLocks noChangeAspect="1"/>
          </p:cNvSpPr>
          <p:nvPr/>
        </p:nvSpPr>
        <p:spPr bwMode="auto">
          <a:xfrm>
            <a:off x="6506355" y="2592116"/>
            <a:ext cx="4663748" cy="3886457"/>
          </a:xfrm>
          <a:prstGeom prst="rect">
            <a:avLst/>
          </a:prstGeom>
          <a:blipFill>
            <a:blip r:embed="rId3"/>
            <a:stretch>
              <a:fillRect/>
            </a:stretch>
          </a:blipFill>
          <a:ln w="6350">
            <a:solidFill>
              <a:schemeClr val="bg1"/>
            </a:solidFill>
            <a:round/>
            <a:headEnd/>
            <a:tailEnd/>
          </a:ln>
          <a:effectLst>
            <a:outerShdw blurRad="50800" dist="38100" algn="l" rotWithShape="0">
              <a:prstClr val="black">
                <a:alpha val="40000"/>
              </a:prstClr>
            </a:outerShdw>
          </a:effectLst>
        </p:spPr>
        <p:txBody>
          <a:bodyPr vert="horz" wrap="none" lIns="121920" tIns="60960" rIns="121920" bIns="60960" numCol="1" rtlCol="0" anchor="ctr" anchorCtr="1" compatLnSpc="1">
            <a:prstTxWarp prst="textNoShape">
              <a:avLst/>
            </a:prstTxWarp>
          </a:bodyPr>
          <a:lstStyle/>
          <a:p>
            <a:pPr algn="ctr"/>
            <a:endParaRPr lang="en-US" sz="1600" b="1" dirty="0">
              <a:solidFill>
                <a:schemeClr val="tx1">
                  <a:lumMod val="75000"/>
                  <a:lumOff val="25000"/>
                </a:schemeClr>
              </a:solidFill>
            </a:endParaRPr>
          </a:p>
        </p:txBody>
      </p:sp>
      <p:sp>
        <p:nvSpPr>
          <p:cNvPr id="179" name="Freeform 6"/>
          <p:cNvSpPr>
            <a:spLocks/>
          </p:cNvSpPr>
          <p:nvPr/>
        </p:nvSpPr>
        <p:spPr bwMode="auto">
          <a:xfrm>
            <a:off x="6395776" y="1479918"/>
            <a:ext cx="4938987" cy="1642533"/>
          </a:xfrm>
          <a:custGeom>
            <a:avLst/>
            <a:gdLst/>
            <a:ahLst/>
            <a:cxnLst>
              <a:cxn ang="0">
                <a:pos x="954" y="8"/>
              </a:cxn>
              <a:cxn ang="0">
                <a:pos x="954" y="8"/>
              </a:cxn>
              <a:cxn ang="0">
                <a:pos x="0" y="196"/>
              </a:cxn>
              <a:cxn ang="0">
                <a:pos x="0" y="813"/>
              </a:cxn>
              <a:cxn ang="0">
                <a:pos x="954" y="625"/>
              </a:cxn>
              <a:cxn ang="0">
                <a:pos x="980" y="636"/>
              </a:cxn>
              <a:cxn ang="0">
                <a:pos x="980" y="19"/>
              </a:cxn>
              <a:cxn ang="0">
                <a:pos x="954" y="8"/>
              </a:cxn>
            </a:cxnLst>
            <a:rect l="0" t="0" r="r" b="b"/>
            <a:pathLst>
              <a:path w="980" h="813">
                <a:moveTo>
                  <a:pt x="954" y="8"/>
                </a:moveTo>
                <a:cubicBezTo>
                  <a:pt x="954" y="8"/>
                  <a:pt x="954" y="8"/>
                  <a:pt x="954" y="8"/>
                </a:cubicBezTo>
                <a:cubicBezTo>
                  <a:pt x="0" y="196"/>
                  <a:pt x="0" y="196"/>
                  <a:pt x="0" y="196"/>
                </a:cubicBezTo>
                <a:cubicBezTo>
                  <a:pt x="0" y="813"/>
                  <a:pt x="0" y="813"/>
                  <a:pt x="0" y="813"/>
                </a:cubicBezTo>
                <a:cubicBezTo>
                  <a:pt x="954" y="625"/>
                  <a:pt x="954" y="625"/>
                  <a:pt x="954" y="625"/>
                </a:cubicBezTo>
                <a:cubicBezTo>
                  <a:pt x="954" y="625"/>
                  <a:pt x="979" y="617"/>
                  <a:pt x="980" y="636"/>
                </a:cubicBezTo>
                <a:cubicBezTo>
                  <a:pt x="980" y="19"/>
                  <a:pt x="980" y="19"/>
                  <a:pt x="980" y="19"/>
                </a:cubicBezTo>
                <a:cubicBezTo>
                  <a:pt x="979" y="0"/>
                  <a:pt x="954" y="8"/>
                  <a:pt x="954" y="8"/>
                </a:cubicBezTo>
                <a:close/>
              </a:path>
            </a:pathLst>
          </a:custGeom>
          <a:gradFill>
            <a:gsLst>
              <a:gs pos="0">
                <a:srgbClr val="3EB8CD"/>
              </a:gs>
              <a:gs pos="90000">
                <a:srgbClr val="3EB8CD"/>
              </a:gs>
              <a:gs pos="100000">
                <a:srgbClr val="5CD6EB"/>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0" name="Freeform 8"/>
          <p:cNvSpPr>
            <a:spLocks/>
          </p:cNvSpPr>
          <p:nvPr/>
        </p:nvSpPr>
        <p:spPr bwMode="auto">
          <a:xfrm>
            <a:off x="6395775" y="5761020"/>
            <a:ext cx="4959283" cy="641351"/>
          </a:xfrm>
          <a:custGeom>
            <a:avLst/>
            <a:gdLst/>
            <a:ahLst/>
            <a:cxnLst>
              <a:cxn ang="0">
                <a:pos x="954" y="8"/>
              </a:cxn>
              <a:cxn ang="0">
                <a:pos x="954" y="8"/>
              </a:cxn>
              <a:cxn ang="0">
                <a:pos x="0" y="196"/>
              </a:cxn>
              <a:cxn ang="0">
                <a:pos x="0" y="317"/>
              </a:cxn>
              <a:cxn ang="0">
                <a:pos x="954" y="129"/>
              </a:cxn>
              <a:cxn ang="0">
                <a:pos x="980" y="140"/>
              </a:cxn>
              <a:cxn ang="0">
                <a:pos x="980" y="19"/>
              </a:cxn>
              <a:cxn ang="0">
                <a:pos x="954" y="8"/>
              </a:cxn>
            </a:cxnLst>
            <a:rect l="0" t="0" r="r" b="b"/>
            <a:pathLst>
              <a:path w="980" h="317">
                <a:moveTo>
                  <a:pt x="954" y="8"/>
                </a:moveTo>
                <a:cubicBezTo>
                  <a:pt x="954" y="8"/>
                  <a:pt x="954" y="8"/>
                  <a:pt x="954" y="8"/>
                </a:cubicBezTo>
                <a:cubicBezTo>
                  <a:pt x="0" y="196"/>
                  <a:pt x="0" y="196"/>
                  <a:pt x="0" y="196"/>
                </a:cubicBezTo>
                <a:cubicBezTo>
                  <a:pt x="0" y="317"/>
                  <a:pt x="0" y="317"/>
                  <a:pt x="0" y="317"/>
                </a:cubicBezTo>
                <a:cubicBezTo>
                  <a:pt x="954" y="129"/>
                  <a:pt x="954" y="129"/>
                  <a:pt x="954" y="129"/>
                </a:cubicBezTo>
                <a:cubicBezTo>
                  <a:pt x="954" y="129"/>
                  <a:pt x="979" y="121"/>
                  <a:pt x="980" y="140"/>
                </a:cubicBezTo>
                <a:cubicBezTo>
                  <a:pt x="980" y="19"/>
                  <a:pt x="980" y="19"/>
                  <a:pt x="980" y="19"/>
                </a:cubicBezTo>
                <a:cubicBezTo>
                  <a:pt x="979" y="0"/>
                  <a:pt x="954" y="8"/>
                  <a:pt x="954" y="8"/>
                </a:cubicBezTo>
                <a:close/>
              </a:path>
            </a:pathLst>
          </a:custGeom>
          <a:gradFill>
            <a:gsLst>
              <a:gs pos="0">
                <a:srgbClr val="3EB8CD"/>
              </a:gs>
              <a:gs pos="90000">
                <a:srgbClr val="3EB8CD"/>
              </a:gs>
              <a:gs pos="100000">
                <a:srgbClr val="5CD6EB"/>
              </a:gs>
            </a:gsLst>
            <a:lin ang="0" scaled="1"/>
          </a:gradFill>
          <a:ln w="9525">
            <a:noFill/>
            <a:round/>
            <a:headEnd/>
            <a:tailEnd/>
          </a:ln>
          <a:effectLst>
            <a:outerShdw blurRad="50800" dist="38100" dir="2700000" algn="tl" rotWithShape="0">
              <a:prstClr val="black">
                <a:alpha val="40000"/>
              </a:prstClr>
            </a:outerShdw>
          </a:effectLst>
        </p:spPr>
        <p:txBody>
          <a:bodyPr vert="horz" wrap="square" lIns="121920" tIns="60960" rIns="121920" bIns="60960" numCol="1" anchor="t" anchorCtr="0" compatLnSpc="1">
            <a:prstTxWarp prst="textNoShape">
              <a:avLst/>
            </a:prstTxWarp>
          </a:bodyPr>
          <a:lstStyle/>
          <a:p>
            <a:endParaRPr lang="en-US" sz="2400" dirty="0"/>
          </a:p>
        </p:txBody>
      </p:sp>
      <p:sp>
        <p:nvSpPr>
          <p:cNvPr id="181" name="Text Box 10"/>
          <p:cNvSpPr txBox="1">
            <a:spLocks noChangeArrowheads="1"/>
          </p:cNvSpPr>
          <p:nvPr/>
        </p:nvSpPr>
        <p:spPr bwMode="auto">
          <a:xfrm rot="21322504">
            <a:off x="7737552" y="1798545"/>
            <a:ext cx="3300463" cy="898708"/>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600" b="1" dirty="0">
                <a:solidFill>
                  <a:schemeClr val="bg1"/>
                </a:solidFill>
                <a:latin typeface="Candara" panose="020E0502030303020204" pitchFamily="34" charset="0"/>
              </a:rPr>
              <a:t>LOREM IPSUM</a:t>
            </a:r>
          </a:p>
          <a:p>
            <a:pPr defTabSz="1219170">
              <a:spcBef>
                <a:spcPct val="20000"/>
              </a:spcBef>
              <a:defRPr/>
            </a:pPr>
            <a:r>
              <a:rPr lang="en-US" sz="12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182" name="Text Box 10"/>
          <p:cNvSpPr txBox="1">
            <a:spLocks noChangeArrowheads="1"/>
          </p:cNvSpPr>
          <p:nvPr/>
        </p:nvSpPr>
        <p:spPr bwMode="auto">
          <a:xfrm rot="21307787">
            <a:off x="6855787" y="5968712"/>
            <a:ext cx="3387759" cy="246221"/>
          </a:xfrm>
          <a:prstGeom prst="rect">
            <a:avLst/>
          </a:prstGeom>
          <a:noFill/>
          <a:ln w="9525">
            <a:noFill/>
            <a:miter lim="800000"/>
            <a:headEnd/>
            <a:tailEnd/>
          </a:ln>
        </p:spPr>
        <p:txBody>
          <a:bodyPr wrap="square" lIns="60960" tIns="30480" rIns="60960" bIns="30480">
            <a:spAutoFit/>
          </a:bodyPr>
          <a:lstStyle/>
          <a:p>
            <a:pPr defTabSz="1219170">
              <a:spcBef>
                <a:spcPct val="20000"/>
              </a:spcBef>
              <a:defRPr/>
            </a:pPr>
            <a:r>
              <a:rPr lang="en-US" sz="1200" dirty="0">
                <a:solidFill>
                  <a:schemeClr val="bg1"/>
                </a:solidFill>
                <a:latin typeface="Candara" panose="020E0502030303020204" pitchFamily="34" charset="0"/>
              </a:rPr>
              <a:t>* Lorem ipsum dolor sit amet consectetur</a:t>
            </a:r>
          </a:p>
        </p:txBody>
      </p:sp>
      <p:sp>
        <p:nvSpPr>
          <p:cNvPr id="183" name="Oval 182"/>
          <p:cNvSpPr/>
          <p:nvPr/>
        </p:nvSpPr>
        <p:spPr bwMode="auto">
          <a:xfrm>
            <a:off x="6706681" y="2040216"/>
            <a:ext cx="812800" cy="812800"/>
          </a:xfrm>
          <a:prstGeom prst="ellipse">
            <a:avLst/>
          </a:prstGeom>
          <a:noFill/>
          <a:ln w="12700">
            <a:solidFill>
              <a:schemeClr val="bg1"/>
            </a:solidFill>
            <a:round/>
            <a:headEnd/>
            <a:tailEnd/>
          </a:ln>
        </p:spPr>
        <p:txBody>
          <a:bodyPr vert="horz" wrap="none" lIns="121920" tIns="60960" rIns="121920" bIns="60960" numCol="1" rtlCol="0" anchor="ctr" anchorCtr="1" compatLnSpc="1">
            <a:prstTxWarp prst="textNoShape">
              <a:avLst/>
            </a:prstTxWarp>
          </a:bodyPr>
          <a:lstStyle/>
          <a:p>
            <a:pPr algn="ctr"/>
            <a:r>
              <a:rPr lang="en-US" sz="4800" dirty="0">
                <a:solidFill>
                  <a:schemeClr val="bg1"/>
                </a:solidFill>
                <a:latin typeface="Candara" panose="020E0502030303020204" pitchFamily="34" charset="0"/>
              </a:rPr>
              <a:t>B</a:t>
            </a:r>
          </a:p>
        </p:txBody>
      </p:sp>
      <p:pic>
        <p:nvPicPr>
          <p:cNvPr id="21" name="Picture 20">
            <a:hlinkClick r:id="rId4"/>
          </p:cNvPr>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11816000" y="67937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2131207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106"/>
                                        </p:tgtEl>
                                        <p:attrNameLst>
                                          <p:attrName>style.visibility</p:attrName>
                                        </p:attrNameLst>
                                      </p:cBhvr>
                                      <p:to>
                                        <p:strVal val="visible"/>
                                      </p:to>
                                    </p:set>
                                    <p:animEffect transition="in" filter="wipe(left)">
                                      <p:cBhvr>
                                        <p:cTn id="7" dur="750"/>
                                        <p:tgtEl>
                                          <p:spTgt spid="106"/>
                                        </p:tgtEl>
                                      </p:cBhvr>
                                    </p:animEffect>
                                  </p:childTnLst>
                                </p:cTn>
                              </p:par>
                            </p:childTnLst>
                          </p:cTn>
                        </p:par>
                        <p:par>
                          <p:cTn id="8" fill="hold">
                            <p:stCondLst>
                              <p:cond delay="750"/>
                            </p:stCondLst>
                            <p:childTnLst>
                              <p:par>
                                <p:cTn id="9" presetID="53" presetClass="entr" presetSubtype="528"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anim calcmode="lin" valueType="num">
                                      <p:cBhvr>
                                        <p:cTn id="14" dur="500" fill="hold"/>
                                        <p:tgtEl>
                                          <p:spTgt spid="16"/>
                                        </p:tgtEl>
                                        <p:attrNameLst>
                                          <p:attrName>ppt_x</p:attrName>
                                        </p:attrNameLst>
                                      </p:cBhvr>
                                      <p:tavLst>
                                        <p:tav tm="0">
                                          <p:val>
                                            <p:fltVal val="0.5"/>
                                          </p:val>
                                        </p:tav>
                                        <p:tav tm="100000">
                                          <p:val>
                                            <p:strVal val="#ppt_x"/>
                                          </p:val>
                                        </p:tav>
                                      </p:tavLst>
                                    </p:anim>
                                    <p:anim calcmode="lin" valueType="num">
                                      <p:cBhvr>
                                        <p:cTn id="15" dur="500" fill="hold"/>
                                        <p:tgtEl>
                                          <p:spTgt spid="16"/>
                                        </p:tgtEl>
                                        <p:attrNameLst>
                                          <p:attrName>ppt_y</p:attrName>
                                        </p:attrNameLst>
                                      </p:cBhvr>
                                      <p:tavLst>
                                        <p:tav tm="0">
                                          <p:val>
                                            <p:fltVal val="0.5"/>
                                          </p:val>
                                        </p:tav>
                                        <p:tav tm="100000">
                                          <p:val>
                                            <p:strVal val="#ppt_y"/>
                                          </p:val>
                                        </p:tav>
                                      </p:tavLst>
                                    </p:anim>
                                  </p:childTnLst>
                                </p:cTn>
                              </p:par>
                            </p:childTnLst>
                          </p:cTn>
                        </p:par>
                        <p:par>
                          <p:cTn id="16" fill="hold">
                            <p:stCondLst>
                              <p:cond delay="1250"/>
                            </p:stCondLst>
                            <p:childTnLst>
                              <p:par>
                                <p:cTn id="17" presetID="22" presetClass="entr" presetSubtype="8" fill="hold" grpId="0" nodeType="afterEffect">
                                  <p:stCondLst>
                                    <p:cond delay="0"/>
                                  </p:stCondLst>
                                  <p:childTnLst>
                                    <p:set>
                                      <p:cBhvr>
                                        <p:cTn id="18" dur="1" fill="hold">
                                          <p:stCondLst>
                                            <p:cond delay="0"/>
                                          </p:stCondLst>
                                        </p:cTn>
                                        <p:tgtEl>
                                          <p:spTgt spid="8198"/>
                                        </p:tgtEl>
                                        <p:attrNameLst>
                                          <p:attrName>style.visibility</p:attrName>
                                        </p:attrNameLst>
                                      </p:cBhvr>
                                      <p:to>
                                        <p:strVal val="visible"/>
                                      </p:to>
                                    </p:set>
                                    <p:animEffect transition="in" filter="wipe(left)">
                                      <p:cBhvr>
                                        <p:cTn id="19" dur="500"/>
                                        <p:tgtEl>
                                          <p:spTgt spid="8198"/>
                                        </p:tgtEl>
                                      </p:cBhvr>
                                    </p:animEffect>
                                  </p:childTnLst>
                                </p:cTn>
                              </p:par>
                            </p:childTnLst>
                          </p:cTn>
                        </p:par>
                        <p:par>
                          <p:cTn id="20" fill="hold">
                            <p:stCondLst>
                              <p:cond delay="1750"/>
                            </p:stCondLst>
                            <p:childTnLst>
                              <p:par>
                                <p:cTn id="21" presetID="22" presetClass="entr" presetSubtype="2" fill="hold" grpId="0" nodeType="afterEffect">
                                  <p:stCondLst>
                                    <p:cond delay="0"/>
                                  </p:stCondLst>
                                  <p:childTnLst>
                                    <p:set>
                                      <p:cBhvr>
                                        <p:cTn id="22" dur="1" fill="hold">
                                          <p:stCondLst>
                                            <p:cond delay="0"/>
                                          </p:stCondLst>
                                        </p:cTn>
                                        <p:tgtEl>
                                          <p:spTgt spid="111"/>
                                        </p:tgtEl>
                                        <p:attrNameLst>
                                          <p:attrName>style.visibility</p:attrName>
                                        </p:attrNameLst>
                                      </p:cBhvr>
                                      <p:to>
                                        <p:strVal val="visible"/>
                                      </p:to>
                                    </p:set>
                                    <p:animEffect transition="in" filter="wipe(right)">
                                      <p:cBhvr>
                                        <p:cTn id="23" dur="500"/>
                                        <p:tgtEl>
                                          <p:spTgt spid="111"/>
                                        </p:tgtEl>
                                      </p:cBhvr>
                                    </p:animEffect>
                                  </p:childTnLst>
                                </p:cTn>
                              </p:par>
                            </p:childTnLst>
                          </p:cTn>
                        </p:par>
                        <p:par>
                          <p:cTn id="24" fill="hold">
                            <p:stCondLst>
                              <p:cond delay="2250"/>
                            </p:stCondLst>
                            <p:childTnLst>
                              <p:par>
                                <p:cTn id="25" presetID="53" presetClass="entr" presetSubtype="16" fill="hold" grpId="0" nodeType="afterEffect">
                                  <p:stCondLst>
                                    <p:cond delay="0"/>
                                  </p:stCondLst>
                                  <p:childTnLst>
                                    <p:set>
                                      <p:cBhvr>
                                        <p:cTn id="26" dur="1" fill="hold">
                                          <p:stCondLst>
                                            <p:cond delay="0"/>
                                          </p:stCondLst>
                                        </p:cTn>
                                        <p:tgtEl>
                                          <p:spTgt spid="175"/>
                                        </p:tgtEl>
                                        <p:attrNameLst>
                                          <p:attrName>style.visibility</p:attrName>
                                        </p:attrNameLst>
                                      </p:cBhvr>
                                      <p:to>
                                        <p:strVal val="visible"/>
                                      </p:to>
                                    </p:set>
                                    <p:anim calcmode="lin" valueType="num">
                                      <p:cBhvr>
                                        <p:cTn id="27" dur="500" fill="hold"/>
                                        <p:tgtEl>
                                          <p:spTgt spid="175"/>
                                        </p:tgtEl>
                                        <p:attrNameLst>
                                          <p:attrName>ppt_w</p:attrName>
                                        </p:attrNameLst>
                                      </p:cBhvr>
                                      <p:tavLst>
                                        <p:tav tm="0">
                                          <p:val>
                                            <p:fltVal val="0"/>
                                          </p:val>
                                        </p:tav>
                                        <p:tav tm="100000">
                                          <p:val>
                                            <p:strVal val="#ppt_w"/>
                                          </p:val>
                                        </p:tav>
                                      </p:tavLst>
                                    </p:anim>
                                    <p:anim calcmode="lin" valueType="num">
                                      <p:cBhvr>
                                        <p:cTn id="28" dur="500" fill="hold"/>
                                        <p:tgtEl>
                                          <p:spTgt spid="175"/>
                                        </p:tgtEl>
                                        <p:attrNameLst>
                                          <p:attrName>ppt_h</p:attrName>
                                        </p:attrNameLst>
                                      </p:cBhvr>
                                      <p:tavLst>
                                        <p:tav tm="0">
                                          <p:val>
                                            <p:fltVal val="0"/>
                                          </p:val>
                                        </p:tav>
                                        <p:tav tm="100000">
                                          <p:val>
                                            <p:strVal val="#ppt_h"/>
                                          </p:val>
                                        </p:tav>
                                      </p:tavLst>
                                    </p:anim>
                                    <p:animEffect transition="in" filter="fade">
                                      <p:cBhvr>
                                        <p:cTn id="29" dur="500"/>
                                        <p:tgtEl>
                                          <p:spTgt spid="175"/>
                                        </p:tgtEl>
                                      </p:cBhvr>
                                    </p:animEffect>
                                  </p:childTnLst>
                                </p:cTn>
                              </p:par>
                            </p:childTnLst>
                          </p:cTn>
                        </p:par>
                        <p:par>
                          <p:cTn id="30" fill="hold">
                            <p:stCondLst>
                              <p:cond delay="2750"/>
                            </p:stCondLst>
                            <p:childTnLst>
                              <p:par>
                                <p:cTn id="31" presetID="22" presetClass="entr" presetSubtype="8" fill="hold" grpId="0" nodeType="afterEffect">
                                  <p:stCondLst>
                                    <p:cond delay="0"/>
                                  </p:stCondLst>
                                  <p:childTnLst>
                                    <p:set>
                                      <p:cBhvr>
                                        <p:cTn id="32" dur="1" fill="hold">
                                          <p:stCondLst>
                                            <p:cond delay="0"/>
                                          </p:stCondLst>
                                        </p:cTn>
                                        <p:tgtEl>
                                          <p:spTgt spid="123"/>
                                        </p:tgtEl>
                                        <p:attrNameLst>
                                          <p:attrName>style.visibility</p:attrName>
                                        </p:attrNameLst>
                                      </p:cBhvr>
                                      <p:to>
                                        <p:strVal val="visible"/>
                                      </p:to>
                                    </p:set>
                                    <p:animEffect transition="in" filter="wipe(left)">
                                      <p:cBhvr>
                                        <p:cTn id="33" dur="500"/>
                                        <p:tgtEl>
                                          <p:spTgt spid="123"/>
                                        </p:tgtEl>
                                      </p:cBhvr>
                                    </p:animEffect>
                                  </p:childTnLst>
                                </p:cTn>
                              </p:par>
                            </p:childTnLst>
                          </p:cTn>
                        </p:par>
                        <p:par>
                          <p:cTn id="34" fill="hold">
                            <p:stCondLst>
                              <p:cond delay="3250"/>
                            </p:stCondLst>
                            <p:childTnLst>
                              <p:par>
                                <p:cTn id="35" presetID="22" presetClass="entr" presetSubtype="8" fill="hold" grpId="0" nodeType="afterEffect">
                                  <p:stCondLst>
                                    <p:cond delay="0"/>
                                  </p:stCondLst>
                                  <p:childTnLst>
                                    <p:set>
                                      <p:cBhvr>
                                        <p:cTn id="36" dur="1" fill="hold">
                                          <p:stCondLst>
                                            <p:cond delay="0"/>
                                          </p:stCondLst>
                                        </p:cTn>
                                        <p:tgtEl>
                                          <p:spTgt spid="8200"/>
                                        </p:tgtEl>
                                        <p:attrNameLst>
                                          <p:attrName>style.visibility</p:attrName>
                                        </p:attrNameLst>
                                      </p:cBhvr>
                                      <p:to>
                                        <p:strVal val="visible"/>
                                      </p:to>
                                    </p:set>
                                    <p:animEffect transition="in" filter="wipe(left)">
                                      <p:cBhvr>
                                        <p:cTn id="37" dur="500"/>
                                        <p:tgtEl>
                                          <p:spTgt spid="8200"/>
                                        </p:tgtEl>
                                      </p:cBhvr>
                                    </p:animEffect>
                                  </p:childTnLst>
                                </p:cTn>
                              </p:par>
                            </p:childTnLst>
                          </p:cTn>
                        </p:par>
                        <p:par>
                          <p:cTn id="38" fill="hold">
                            <p:stCondLst>
                              <p:cond delay="3750"/>
                            </p:stCondLst>
                            <p:childTnLst>
                              <p:par>
                                <p:cTn id="39" presetID="22" presetClass="entr" presetSubtype="2" fill="hold" grpId="0" nodeType="afterEffect">
                                  <p:stCondLst>
                                    <p:cond delay="0"/>
                                  </p:stCondLst>
                                  <p:childTnLst>
                                    <p:set>
                                      <p:cBhvr>
                                        <p:cTn id="40" dur="1" fill="hold">
                                          <p:stCondLst>
                                            <p:cond delay="0"/>
                                          </p:stCondLst>
                                        </p:cTn>
                                        <p:tgtEl>
                                          <p:spTgt spid="114"/>
                                        </p:tgtEl>
                                        <p:attrNameLst>
                                          <p:attrName>style.visibility</p:attrName>
                                        </p:attrNameLst>
                                      </p:cBhvr>
                                      <p:to>
                                        <p:strVal val="visible"/>
                                      </p:to>
                                    </p:set>
                                    <p:animEffect transition="in" filter="wipe(right)">
                                      <p:cBhvr>
                                        <p:cTn id="41" dur="500"/>
                                        <p:tgtEl>
                                          <p:spTgt spid="114"/>
                                        </p:tgtEl>
                                      </p:cBhvr>
                                    </p:animEffect>
                                  </p:childTnLst>
                                </p:cTn>
                              </p:par>
                            </p:childTnLst>
                          </p:cTn>
                        </p:par>
                        <p:par>
                          <p:cTn id="42" fill="hold">
                            <p:stCondLst>
                              <p:cond delay="4250"/>
                            </p:stCondLst>
                            <p:childTnLst>
                              <p:par>
                                <p:cTn id="43" presetID="22" presetClass="entr" presetSubtype="8" fill="hold" grpId="0" nodeType="afterEffect">
                                  <p:stCondLst>
                                    <p:cond delay="0"/>
                                  </p:stCondLst>
                                  <p:childTnLst>
                                    <p:set>
                                      <p:cBhvr>
                                        <p:cTn id="44" dur="1" fill="hold">
                                          <p:stCondLst>
                                            <p:cond delay="0"/>
                                          </p:stCondLst>
                                        </p:cTn>
                                        <p:tgtEl>
                                          <p:spTgt spid="174"/>
                                        </p:tgtEl>
                                        <p:attrNameLst>
                                          <p:attrName>style.visibility</p:attrName>
                                        </p:attrNameLst>
                                      </p:cBhvr>
                                      <p:to>
                                        <p:strVal val="visible"/>
                                      </p:to>
                                    </p:set>
                                    <p:animEffect transition="in" filter="wipe(left)">
                                      <p:cBhvr>
                                        <p:cTn id="45" dur="500"/>
                                        <p:tgtEl>
                                          <p:spTgt spid="174"/>
                                        </p:tgtEl>
                                      </p:cBhvr>
                                    </p:animEffect>
                                  </p:childTnLst>
                                </p:cTn>
                              </p:par>
                            </p:childTnLst>
                          </p:cTn>
                        </p:par>
                        <p:par>
                          <p:cTn id="46" fill="hold">
                            <p:stCondLst>
                              <p:cond delay="4750"/>
                            </p:stCondLst>
                            <p:childTnLst>
                              <p:par>
                                <p:cTn id="47" presetID="53" presetClass="entr" presetSubtype="528" fill="hold" grpId="0" nodeType="afterEffect">
                                  <p:stCondLst>
                                    <p:cond delay="0"/>
                                  </p:stCondLst>
                                  <p:childTnLst>
                                    <p:set>
                                      <p:cBhvr>
                                        <p:cTn id="48" dur="1" fill="hold">
                                          <p:stCondLst>
                                            <p:cond delay="0"/>
                                          </p:stCondLst>
                                        </p:cTn>
                                        <p:tgtEl>
                                          <p:spTgt spid="178"/>
                                        </p:tgtEl>
                                        <p:attrNameLst>
                                          <p:attrName>style.visibility</p:attrName>
                                        </p:attrNameLst>
                                      </p:cBhvr>
                                      <p:to>
                                        <p:strVal val="visible"/>
                                      </p:to>
                                    </p:set>
                                    <p:anim calcmode="lin" valueType="num">
                                      <p:cBhvr>
                                        <p:cTn id="49" dur="500" fill="hold"/>
                                        <p:tgtEl>
                                          <p:spTgt spid="178"/>
                                        </p:tgtEl>
                                        <p:attrNameLst>
                                          <p:attrName>ppt_w</p:attrName>
                                        </p:attrNameLst>
                                      </p:cBhvr>
                                      <p:tavLst>
                                        <p:tav tm="0">
                                          <p:val>
                                            <p:fltVal val="0"/>
                                          </p:val>
                                        </p:tav>
                                        <p:tav tm="100000">
                                          <p:val>
                                            <p:strVal val="#ppt_w"/>
                                          </p:val>
                                        </p:tav>
                                      </p:tavLst>
                                    </p:anim>
                                    <p:anim calcmode="lin" valueType="num">
                                      <p:cBhvr>
                                        <p:cTn id="50" dur="500" fill="hold"/>
                                        <p:tgtEl>
                                          <p:spTgt spid="178"/>
                                        </p:tgtEl>
                                        <p:attrNameLst>
                                          <p:attrName>ppt_h</p:attrName>
                                        </p:attrNameLst>
                                      </p:cBhvr>
                                      <p:tavLst>
                                        <p:tav tm="0">
                                          <p:val>
                                            <p:fltVal val="0"/>
                                          </p:val>
                                        </p:tav>
                                        <p:tav tm="100000">
                                          <p:val>
                                            <p:strVal val="#ppt_h"/>
                                          </p:val>
                                        </p:tav>
                                      </p:tavLst>
                                    </p:anim>
                                    <p:animEffect transition="in" filter="fade">
                                      <p:cBhvr>
                                        <p:cTn id="51" dur="500"/>
                                        <p:tgtEl>
                                          <p:spTgt spid="178"/>
                                        </p:tgtEl>
                                      </p:cBhvr>
                                    </p:animEffect>
                                    <p:anim calcmode="lin" valueType="num">
                                      <p:cBhvr>
                                        <p:cTn id="52" dur="500" fill="hold"/>
                                        <p:tgtEl>
                                          <p:spTgt spid="178"/>
                                        </p:tgtEl>
                                        <p:attrNameLst>
                                          <p:attrName>ppt_x</p:attrName>
                                        </p:attrNameLst>
                                      </p:cBhvr>
                                      <p:tavLst>
                                        <p:tav tm="0">
                                          <p:val>
                                            <p:fltVal val="0.5"/>
                                          </p:val>
                                        </p:tav>
                                        <p:tav tm="100000">
                                          <p:val>
                                            <p:strVal val="#ppt_x"/>
                                          </p:val>
                                        </p:tav>
                                      </p:tavLst>
                                    </p:anim>
                                    <p:anim calcmode="lin" valueType="num">
                                      <p:cBhvr>
                                        <p:cTn id="53" dur="500" fill="hold"/>
                                        <p:tgtEl>
                                          <p:spTgt spid="178"/>
                                        </p:tgtEl>
                                        <p:attrNameLst>
                                          <p:attrName>ppt_y</p:attrName>
                                        </p:attrNameLst>
                                      </p:cBhvr>
                                      <p:tavLst>
                                        <p:tav tm="0">
                                          <p:val>
                                            <p:fltVal val="0.5"/>
                                          </p:val>
                                        </p:tav>
                                        <p:tav tm="100000">
                                          <p:val>
                                            <p:strVal val="#ppt_y"/>
                                          </p:val>
                                        </p:tav>
                                      </p:tavLst>
                                    </p:anim>
                                  </p:childTnLst>
                                </p:cTn>
                              </p:par>
                            </p:childTnLst>
                          </p:cTn>
                        </p:par>
                        <p:par>
                          <p:cTn id="54" fill="hold">
                            <p:stCondLst>
                              <p:cond delay="5250"/>
                            </p:stCondLst>
                            <p:childTnLst>
                              <p:par>
                                <p:cTn id="55" presetID="22" presetClass="entr" presetSubtype="8" fill="hold" grpId="0" nodeType="afterEffect">
                                  <p:stCondLst>
                                    <p:cond delay="0"/>
                                  </p:stCondLst>
                                  <p:childTnLst>
                                    <p:set>
                                      <p:cBhvr>
                                        <p:cTn id="56" dur="1" fill="hold">
                                          <p:stCondLst>
                                            <p:cond delay="0"/>
                                          </p:stCondLst>
                                        </p:cTn>
                                        <p:tgtEl>
                                          <p:spTgt spid="179"/>
                                        </p:tgtEl>
                                        <p:attrNameLst>
                                          <p:attrName>style.visibility</p:attrName>
                                        </p:attrNameLst>
                                      </p:cBhvr>
                                      <p:to>
                                        <p:strVal val="visible"/>
                                      </p:to>
                                    </p:set>
                                    <p:animEffect transition="in" filter="wipe(left)">
                                      <p:cBhvr>
                                        <p:cTn id="57" dur="500"/>
                                        <p:tgtEl>
                                          <p:spTgt spid="179"/>
                                        </p:tgtEl>
                                      </p:cBhvr>
                                    </p:animEffect>
                                  </p:childTnLst>
                                </p:cTn>
                              </p:par>
                            </p:childTnLst>
                          </p:cTn>
                        </p:par>
                        <p:par>
                          <p:cTn id="58" fill="hold">
                            <p:stCondLst>
                              <p:cond delay="5750"/>
                            </p:stCondLst>
                            <p:childTnLst>
                              <p:par>
                                <p:cTn id="59" presetID="22" presetClass="entr" presetSubtype="2" fill="hold" grpId="0" nodeType="afterEffect">
                                  <p:stCondLst>
                                    <p:cond delay="0"/>
                                  </p:stCondLst>
                                  <p:childTnLst>
                                    <p:set>
                                      <p:cBhvr>
                                        <p:cTn id="60" dur="1" fill="hold">
                                          <p:stCondLst>
                                            <p:cond delay="0"/>
                                          </p:stCondLst>
                                        </p:cTn>
                                        <p:tgtEl>
                                          <p:spTgt spid="176"/>
                                        </p:tgtEl>
                                        <p:attrNameLst>
                                          <p:attrName>style.visibility</p:attrName>
                                        </p:attrNameLst>
                                      </p:cBhvr>
                                      <p:to>
                                        <p:strVal val="visible"/>
                                      </p:to>
                                    </p:set>
                                    <p:animEffect transition="in" filter="wipe(right)">
                                      <p:cBhvr>
                                        <p:cTn id="61" dur="500"/>
                                        <p:tgtEl>
                                          <p:spTgt spid="176"/>
                                        </p:tgtEl>
                                      </p:cBhvr>
                                    </p:animEffect>
                                  </p:childTnLst>
                                </p:cTn>
                              </p:par>
                            </p:childTnLst>
                          </p:cTn>
                        </p:par>
                        <p:par>
                          <p:cTn id="62" fill="hold">
                            <p:stCondLst>
                              <p:cond delay="6250"/>
                            </p:stCondLst>
                            <p:childTnLst>
                              <p:par>
                                <p:cTn id="63" presetID="53" presetClass="entr" presetSubtype="16" fill="hold" grpId="0" nodeType="afterEffect">
                                  <p:stCondLst>
                                    <p:cond delay="0"/>
                                  </p:stCondLst>
                                  <p:childTnLst>
                                    <p:set>
                                      <p:cBhvr>
                                        <p:cTn id="64" dur="1" fill="hold">
                                          <p:stCondLst>
                                            <p:cond delay="0"/>
                                          </p:stCondLst>
                                        </p:cTn>
                                        <p:tgtEl>
                                          <p:spTgt spid="183"/>
                                        </p:tgtEl>
                                        <p:attrNameLst>
                                          <p:attrName>style.visibility</p:attrName>
                                        </p:attrNameLst>
                                      </p:cBhvr>
                                      <p:to>
                                        <p:strVal val="visible"/>
                                      </p:to>
                                    </p:set>
                                    <p:anim calcmode="lin" valueType="num">
                                      <p:cBhvr>
                                        <p:cTn id="65" dur="500" fill="hold"/>
                                        <p:tgtEl>
                                          <p:spTgt spid="183"/>
                                        </p:tgtEl>
                                        <p:attrNameLst>
                                          <p:attrName>ppt_w</p:attrName>
                                        </p:attrNameLst>
                                      </p:cBhvr>
                                      <p:tavLst>
                                        <p:tav tm="0">
                                          <p:val>
                                            <p:fltVal val="0"/>
                                          </p:val>
                                        </p:tav>
                                        <p:tav tm="100000">
                                          <p:val>
                                            <p:strVal val="#ppt_w"/>
                                          </p:val>
                                        </p:tav>
                                      </p:tavLst>
                                    </p:anim>
                                    <p:anim calcmode="lin" valueType="num">
                                      <p:cBhvr>
                                        <p:cTn id="66" dur="500" fill="hold"/>
                                        <p:tgtEl>
                                          <p:spTgt spid="183"/>
                                        </p:tgtEl>
                                        <p:attrNameLst>
                                          <p:attrName>ppt_h</p:attrName>
                                        </p:attrNameLst>
                                      </p:cBhvr>
                                      <p:tavLst>
                                        <p:tav tm="0">
                                          <p:val>
                                            <p:fltVal val="0"/>
                                          </p:val>
                                        </p:tav>
                                        <p:tav tm="100000">
                                          <p:val>
                                            <p:strVal val="#ppt_h"/>
                                          </p:val>
                                        </p:tav>
                                      </p:tavLst>
                                    </p:anim>
                                    <p:animEffect transition="in" filter="fade">
                                      <p:cBhvr>
                                        <p:cTn id="67" dur="500"/>
                                        <p:tgtEl>
                                          <p:spTgt spid="183"/>
                                        </p:tgtEl>
                                      </p:cBhvr>
                                    </p:animEffect>
                                  </p:childTnLst>
                                </p:cTn>
                              </p:par>
                            </p:childTnLst>
                          </p:cTn>
                        </p:par>
                        <p:par>
                          <p:cTn id="68" fill="hold">
                            <p:stCondLst>
                              <p:cond delay="6750"/>
                            </p:stCondLst>
                            <p:childTnLst>
                              <p:par>
                                <p:cTn id="69" presetID="22" presetClass="entr" presetSubtype="8" fill="hold" grpId="0" nodeType="afterEffect">
                                  <p:stCondLst>
                                    <p:cond delay="0"/>
                                  </p:stCondLst>
                                  <p:childTnLst>
                                    <p:set>
                                      <p:cBhvr>
                                        <p:cTn id="70" dur="1" fill="hold">
                                          <p:stCondLst>
                                            <p:cond delay="0"/>
                                          </p:stCondLst>
                                        </p:cTn>
                                        <p:tgtEl>
                                          <p:spTgt spid="181"/>
                                        </p:tgtEl>
                                        <p:attrNameLst>
                                          <p:attrName>style.visibility</p:attrName>
                                        </p:attrNameLst>
                                      </p:cBhvr>
                                      <p:to>
                                        <p:strVal val="visible"/>
                                      </p:to>
                                    </p:set>
                                    <p:animEffect transition="in" filter="wipe(left)">
                                      <p:cBhvr>
                                        <p:cTn id="71" dur="500"/>
                                        <p:tgtEl>
                                          <p:spTgt spid="181"/>
                                        </p:tgtEl>
                                      </p:cBhvr>
                                    </p:animEffect>
                                  </p:childTnLst>
                                </p:cTn>
                              </p:par>
                            </p:childTnLst>
                          </p:cTn>
                        </p:par>
                        <p:par>
                          <p:cTn id="72" fill="hold">
                            <p:stCondLst>
                              <p:cond delay="7250"/>
                            </p:stCondLst>
                            <p:childTnLst>
                              <p:par>
                                <p:cTn id="73" presetID="22" presetClass="entr" presetSubtype="8" fill="hold" grpId="0" nodeType="afterEffect">
                                  <p:stCondLst>
                                    <p:cond delay="0"/>
                                  </p:stCondLst>
                                  <p:childTnLst>
                                    <p:set>
                                      <p:cBhvr>
                                        <p:cTn id="74" dur="1" fill="hold">
                                          <p:stCondLst>
                                            <p:cond delay="0"/>
                                          </p:stCondLst>
                                        </p:cTn>
                                        <p:tgtEl>
                                          <p:spTgt spid="180"/>
                                        </p:tgtEl>
                                        <p:attrNameLst>
                                          <p:attrName>style.visibility</p:attrName>
                                        </p:attrNameLst>
                                      </p:cBhvr>
                                      <p:to>
                                        <p:strVal val="visible"/>
                                      </p:to>
                                    </p:set>
                                    <p:animEffect transition="in" filter="wipe(left)">
                                      <p:cBhvr>
                                        <p:cTn id="75" dur="500"/>
                                        <p:tgtEl>
                                          <p:spTgt spid="180"/>
                                        </p:tgtEl>
                                      </p:cBhvr>
                                    </p:animEffect>
                                  </p:childTnLst>
                                </p:cTn>
                              </p:par>
                            </p:childTnLst>
                          </p:cTn>
                        </p:par>
                        <p:par>
                          <p:cTn id="76" fill="hold">
                            <p:stCondLst>
                              <p:cond delay="7750"/>
                            </p:stCondLst>
                            <p:childTnLst>
                              <p:par>
                                <p:cTn id="77" presetID="22" presetClass="entr" presetSubtype="2" fill="hold" grpId="0" nodeType="afterEffect">
                                  <p:stCondLst>
                                    <p:cond delay="0"/>
                                  </p:stCondLst>
                                  <p:childTnLst>
                                    <p:set>
                                      <p:cBhvr>
                                        <p:cTn id="78" dur="1" fill="hold">
                                          <p:stCondLst>
                                            <p:cond delay="0"/>
                                          </p:stCondLst>
                                        </p:cTn>
                                        <p:tgtEl>
                                          <p:spTgt spid="177"/>
                                        </p:tgtEl>
                                        <p:attrNameLst>
                                          <p:attrName>style.visibility</p:attrName>
                                        </p:attrNameLst>
                                      </p:cBhvr>
                                      <p:to>
                                        <p:strVal val="visible"/>
                                      </p:to>
                                    </p:set>
                                    <p:animEffect transition="in" filter="wipe(right)">
                                      <p:cBhvr>
                                        <p:cTn id="79" dur="500"/>
                                        <p:tgtEl>
                                          <p:spTgt spid="177"/>
                                        </p:tgtEl>
                                      </p:cBhvr>
                                    </p:animEffect>
                                  </p:childTnLst>
                                </p:cTn>
                              </p:par>
                            </p:childTnLst>
                          </p:cTn>
                        </p:par>
                        <p:par>
                          <p:cTn id="80" fill="hold">
                            <p:stCondLst>
                              <p:cond delay="8250"/>
                            </p:stCondLst>
                            <p:childTnLst>
                              <p:par>
                                <p:cTn id="81" presetID="22" presetClass="entr" presetSubtype="8" fill="hold" grpId="0" nodeType="afterEffect">
                                  <p:stCondLst>
                                    <p:cond delay="0"/>
                                  </p:stCondLst>
                                  <p:childTnLst>
                                    <p:set>
                                      <p:cBhvr>
                                        <p:cTn id="82" dur="1" fill="hold">
                                          <p:stCondLst>
                                            <p:cond delay="0"/>
                                          </p:stCondLst>
                                        </p:cTn>
                                        <p:tgtEl>
                                          <p:spTgt spid="182"/>
                                        </p:tgtEl>
                                        <p:attrNameLst>
                                          <p:attrName>style.visibility</p:attrName>
                                        </p:attrNameLst>
                                      </p:cBhvr>
                                      <p:to>
                                        <p:strVal val="visible"/>
                                      </p:to>
                                    </p:set>
                                    <p:animEffect transition="in" filter="wipe(left)">
                                      <p:cBhvr>
                                        <p:cTn id="83" dur="500"/>
                                        <p:tgtEl>
                                          <p:spTgt spid="18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 grpId="0" animBg="1"/>
      <p:bldP spid="114" grpId="0" animBg="1"/>
      <p:bldP spid="16" grpId="0" animBg="1"/>
      <p:bldP spid="8198" grpId="0" animBg="1"/>
      <p:bldP spid="8200" grpId="0" animBg="1"/>
      <p:bldP spid="123" grpId="0"/>
      <p:bldP spid="174" grpId="0"/>
      <p:bldP spid="175" grpId="0" animBg="1"/>
      <p:bldP spid="176" grpId="0" animBg="1"/>
      <p:bldP spid="177" grpId="0" animBg="1"/>
      <p:bldP spid="178" grpId="0" animBg="1"/>
      <p:bldP spid="179" grpId="0" animBg="1"/>
      <p:bldP spid="180" grpId="0" animBg="1"/>
      <p:bldP spid="181" grpId="0"/>
      <p:bldP spid="182" grpId="0"/>
      <p:bldP spid="183"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sp>
        <p:nvSpPr>
          <p:cNvPr id="14" name="Title 1"/>
          <p:cNvSpPr txBox="1">
            <a:spLocks/>
          </p:cNvSpPr>
          <p:nvPr/>
        </p:nvSpPr>
        <p:spPr>
          <a:xfrm>
            <a:off x="1676400" y="1274763"/>
            <a:ext cx="9144000" cy="2387600"/>
          </a:xfrm>
          <a:prstGeom prst="rect">
            <a:avLst/>
          </a:prstGeom>
        </p:spPr>
        <p:txBody>
          <a:bodyPr vert="horz" lIns="91440" tIns="45720" rIns="91440" bIns="45720" rtlCol="0" anchor="b">
            <a:normAutofit/>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r>
              <a:rPr lang="en-US" dirty="0"/>
              <a:t>COLOR SET 40</a:t>
            </a:r>
          </a:p>
        </p:txBody>
      </p:sp>
      <p:grpSp>
        <p:nvGrpSpPr>
          <p:cNvPr id="16" name="Group 15"/>
          <p:cNvGrpSpPr/>
          <p:nvPr/>
        </p:nvGrpSpPr>
        <p:grpSpPr>
          <a:xfrm>
            <a:off x="4644509" y="2083850"/>
            <a:ext cx="2902982" cy="464626"/>
            <a:chOff x="2696380" y="6137360"/>
            <a:chExt cx="2902982" cy="464626"/>
          </a:xfrm>
        </p:grpSpPr>
        <p:sp>
          <p:nvSpPr>
            <p:cNvPr id="17" name="Rectangle 16"/>
            <p:cNvSpPr/>
            <p:nvPr userDrawn="1"/>
          </p:nvSpPr>
          <p:spPr>
            <a:xfrm>
              <a:off x="2696380" y="6137360"/>
              <a:ext cx="2819401" cy="457200"/>
            </a:xfrm>
            <a:prstGeom prst="rect">
              <a:avLst/>
            </a:prstGeom>
            <a:solidFill>
              <a:srgbClr val="FFFFF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8" name="Group 17"/>
            <p:cNvGrpSpPr/>
            <p:nvPr/>
          </p:nvGrpSpPr>
          <p:grpSpPr>
            <a:xfrm>
              <a:off x="2771745" y="6150580"/>
              <a:ext cx="1490427" cy="419533"/>
              <a:chOff x="2771745" y="6150580"/>
              <a:chExt cx="1490427" cy="419533"/>
            </a:xfrm>
          </p:grpSpPr>
          <p:sp>
            <p:nvSpPr>
              <p:cNvPr id="20" name="Rounded Rectangle 19"/>
              <p:cNvSpPr/>
              <p:nvPr/>
            </p:nvSpPr>
            <p:spPr>
              <a:xfrm>
                <a:off x="2771745" y="6158692"/>
                <a:ext cx="228601" cy="411421"/>
              </a:xfrm>
              <a:prstGeom prst="roundRect">
                <a:avLst/>
              </a:prstGeom>
              <a:solidFill>
                <a:srgbClr val="FF2B2A"/>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3024326" y="6158633"/>
                <a:ext cx="228601" cy="411421"/>
              </a:xfrm>
              <a:prstGeom prst="roundRect">
                <a:avLst/>
              </a:prstGeom>
              <a:solidFill>
                <a:srgbClr val="FFA803"/>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2" name="Rounded Rectangle 21"/>
              <p:cNvSpPr/>
              <p:nvPr/>
            </p:nvSpPr>
            <p:spPr>
              <a:xfrm>
                <a:off x="3274945" y="6158692"/>
                <a:ext cx="228600" cy="411421"/>
              </a:xfrm>
              <a:prstGeom prst="roundRect">
                <a:avLst/>
              </a:prstGeom>
              <a:solidFill>
                <a:srgbClr val="85C401"/>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Rounded Rectangle 22"/>
              <p:cNvSpPr/>
              <p:nvPr/>
            </p:nvSpPr>
            <p:spPr>
              <a:xfrm>
                <a:off x="3527551" y="6158633"/>
                <a:ext cx="228600" cy="411421"/>
              </a:xfrm>
              <a:prstGeom prst="roundRect">
                <a:avLst/>
              </a:prstGeom>
              <a:solidFill>
                <a:srgbClr val="3EB8C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4" name="Rounded Rectangle 23"/>
              <p:cNvSpPr/>
              <p:nvPr/>
            </p:nvSpPr>
            <p:spPr>
              <a:xfrm>
                <a:off x="3780966" y="6150639"/>
                <a:ext cx="228600" cy="411421"/>
              </a:xfrm>
              <a:prstGeom prst="roundRect">
                <a:avLst/>
              </a:prstGeom>
              <a:solidFill>
                <a:srgbClr val="01AA8D"/>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4033572" y="6150580"/>
                <a:ext cx="228600" cy="411421"/>
              </a:xfrm>
              <a:prstGeom prst="roundRect">
                <a:avLst/>
              </a:prstGeom>
              <a:solidFill>
                <a:srgbClr val="4781CB"/>
              </a:solidFill>
              <a:ln w="6350">
                <a:solidFill>
                  <a:srgbClr val="56595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9" name="TextBox 18"/>
            <p:cNvSpPr txBox="1"/>
            <p:nvPr/>
          </p:nvSpPr>
          <p:spPr>
            <a:xfrm>
              <a:off x="4280175" y="6150580"/>
              <a:ext cx="1319187" cy="451406"/>
            </a:xfrm>
            <a:prstGeom prst="rect">
              <a:avLst/>
            </a:prstGeom>
            <a:noFill/>
            <a:effectLst/>
          </p:spPr>
          <p:txBody>
            <a:bodyPr wrap="square" rtlCol="0">
              <a:spAutoFit/>
            </a:bodyPr>
            <a:lstStyle/>
            <a:p>
              <a:pPr algn="ctr">
                <a:lnSpc>
                  <a:spcPts val="1400"/>
                </a:lnSpc>
              </a:pPr>
              <a:r>
                <a:rPr lang="en-US" sz="2000" b="1" dirty="0">
                  <a:solidFill>
                    <a:srgbClr val="56595E"/>
                  </a:solidFill>
                  <a:latin typeface="Candara" panose="020E0502030303020204" pitchFamily="34" charset="0"/>
                </a:rPr>
                <a:t>COLOR SET 40</a:t>
              </a:r>
            </a:p>
          </p:txBody>
        </p:sp>
      </p:grpSp>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Allowed Actions:</a:t>
            </a:r>
          </a:p>
          <a:p>
            <a:r>
              <a:rPr lang="en-US" sz="1600" dirty="0">
                <a:solidFill>
                  <a:schemeClr val="tx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latin typeface="Candara" panose="020E0502030303020204" pitchFamily="34" charset="0"/>
              </a:rPr>
              <a:t>Not Allowed:</a:t>
            </a:r>
          </a:p>
          <a:p>
            <a:r>
              <a:rPr lang="en-US" sz="1600" dirty="0">
                <a:solidFill>
                  <a:schemeClr val="tx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latin typeface="Candara" panose="020E0502030303020204" pitchFamily="34" charset="0"/>
              </a:rPr>
              <a:t>Image Usage Rights:</a:t>
            </a:r>
          </a:p>
          <a:p>
            <a:r>
              <a:rPr lang="en-US" sz="1600" dirty="0">
                <a:solidFill>
                  <a:schemeClr val="tx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2015-2017 sage-fox.com</a:t>
            </a:r>
          </a:p>
        </p:txBody>
      </p:sp>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Background Images:</a:t>
            </a:r>
          </a:p>
          <a:p>
            <a:r>
              <a:rPr lang="en-US" sz="1600" dirty="0">
                <a:solidFill>
                  <a:schemeClr val="tx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latin typeface="Candara" panose="020E0502030303020204" pitchFamily="34" charset="0"/>
              </a:rPr>
              <a:t>Changing Image Elements :</a:t>
            </a:r>
          </a:p>
          <a:p>
            <a:r>
              <a:rPr lang="en-US" sz="1600" dirty="0">
                <a:solidFill>
                  <a:schemeClr val="tx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latin typeface="Candara" panose="020E0502030303020204" pitchFamily="34" charset="0"/>
              </a:rPr>
              <a:t>Color Transparency Screen:</a:t>
            </a:r>
          </a:p>
          <a:p>
            <a:r>
              <a:rPr lang="en-US" sz="1600" dirty="0">
                <a:solidFill>
                  <a:schemeClr val="tx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latin typeface="Candara" panose="020E0502030303020204" pitchFamily="34" charset="0"/>
              </a:rPr>
              <a:t>Animations:</a:t>
            </a:r>
          </a:p>
          <a:p>
            <a:r>
              <a:rPr lang="en-US" sz="1600" dirty="0">
                <a:solidFill>
                  <a:schemeClr val="tx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Slide Pause:</a:t>
            </a:r>
          </a:p>
          <a:p>
            <a:r>
              <a:rPr lang="en-US" sz="1600" dirty="0">
                <a:solidFill>
                  <a:schemeClr val="tx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Animation Changes:</a:t>
            </a:r>
          </a:p>
          <a:p>
            <a:r>
              <a:rPr lang="en-US" sz="1600" dirty="0">
                <a:solidFill>
                  <a:schemeClr val="tx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latin typeface="Candara" panose="020E0502030303020204" pitchFamily="34" charset="0"/>
            </a:endParaRPr>
          </a:p>
          <a:p>
            <a:r>
              <a:rPr lang="en-US" sz="2000" b="1" u="sng" dirty="0">
                <a:solidFill>
                  <a:schemeClr val="tx1"/>
                </a:solidFill>
                <a:latin typeface="Candara" panose="020E0502030303020204" pitchFamily="34" charset="0"/>
              </a:rPr>
              <a:t>Transitions:</a:t>
            </a:r>
          </a:p>
          <a:p>
            <a:r>
              <a:rPr lang="en-US" sz="1600" dirty="0">
                <a:solidFill>
                  <a:schemeClr val="tx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chemeClr val="tx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There are many ways to help get the word out:</a:t>
            </a:r>
          </a:p>
          <a:p>
            <a:pPr marL="457200" indent="-457200">
              <a:buAutoNum type="arabicParenR"/>
            </a:pPr>
            <a:r>
              <a:rPr lang="en-US" sz="1600" dirty="0">
                <a:solidFill>
                  <a:schemeClr val="tx1"/>
                </a:solidFill>
                <a:latin typeface="Candara" panose="020E0502030303020204" pitchFamily="34" charset="0"/>
              </a:rPr>
              <a:t>Social media likes and shares.</a:t>
            </a:r>
          </a:p>
          <a:p>
            <a:pPr marL="457200" indent="-457200">
              <a:buAutoNum type="arabicParenR"/>
            </a:pPr>
            <a:r>
              <a:rPr lang="en-US" sz="1600" dirty="0">
                <a:solidFill>
                  <a:schemeClr val="tx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tx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tx1"/>
                </a:solidFill>
                <a:latin typeface="Candara" panose="020E0502030303020204" pitchFamily="34" charset="0"/>
              </a:rPr>
              <a:t>Placing one of our banners on your website, blog, etc.</a:t>
            </a:r>
          </a:p>
          <a:p>
            <a:endParaRPr lang="en-US" sz="1600" dirty="0">
              <a:solidFill>
                <a:schemeClr val="tx1"/>
              </a:solidFill>
              <a:latin typeface="Candara" panose="020E0502030303020204" pitchFamily="34" charset="0"/>
            </a:endParaRPr>
          </a:p>
          <a:p>
            <a:r>
              <a:rPr lang="en-US" sz="1600" dirty="0">
                <a:solidFill>
                  <a:schemeClr val="tx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1667</TotalTime>
  <Words>1238</Words>
  <Application>Microsoft Office PowerPoint</Application>
  <PresentationFormat>Widescreen</PresentationFormat>
  <Paragraphs>56</Paragraphs>
  <Slides>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6</vt:i4>
      </vt:variant>
    </vt:vector>
  </HeadingPairs>
  <TitlesOfParts>
    <vt:vector size="11" baseType="lpstr">
      <vt:lpstr>Arial</vt:lpstr>
      <vt:lpstr>Calibri</vt:lpstr>
      <vt:lpstr>Calibri Light</vt:lpstr>
      <vt:lpstr>Candara</vt:lpstr>
      <vt:lpstr>Office Theme</vt:lpstr>
      <vt:lpstr>PowerPoint Presentation</vt:lpstr>
      <vt:lpstr>PowerPoint Presentation</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307</cp:revision>
  <dcterms:created xsi:type="dcterms:W3CDTF">2016-09-28T22:08:47Z</dcterms:created>
  <dcterms:modified xsi:type="dcterms:W3CDTF">2016-10-08T22:41:19Z</dcterms:modified>
</cp:coreProperties>
</file>