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1"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10/8/2016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7659674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10/8/2016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10/8/2016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10/8/2016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slides.sage-fox.com/"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10/8/2016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8" name="Picture 7">
            <a:hlinkClick r:id="rId15"/>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8" name="Group 37"/>
          <p:cNvGrpSpPr/>
          <p:nvPr/>
        </p:nvGrpSpPr>
        <p:grpSpPr>
          <a:xfrm>
            <a:off x="84668" y="408174"/>
            <a:ext cx="5508978" cy="954108"/>
            <a:chOff x="3341511" y="258228"/>
            <a:chExt cx="5508978" cy="954108"/>
          </a:xfrm>
        </p:grpSpPr>
        <p:sp>
          <p:nvSpPr>
            <p:cNvPr id="39" name="TextBox 38"/>
            <p:cNvSpPr txBox="1"/>
            <p:nvPr/>
          </p:nvSpPr>
          <p:spPr>
            <a:xfrm>
              <a:off x="3341511" y="258228"/>
              <a:ext cx="5508978" cy="769441"/>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p:txBody>
        </p:sp>
        <p:sp>
          <p:nvSpPr>
            <p:cNvPr id="40" name="TextBox 39"/>
            <p:cNvSpPr txBox="1"/>
            <p:nvPr/>
          </p:nvSpPr>
          <p:spPr>
            <a:xfrm>
              <a:off x="4030132" y="843004"/>
              <a:ext cx="4143023" cy="369332"/>
            </a:xfrm>
            <a:prstGeom prst="rect">
              <a:avLst/>
            </a:prstGeom>
            <a:noFill/>
          </p:spPr>
          <p:txBody>
            <a:bodyPr wrap="square" rtlCol="0">
              <a:spAutoFit/>
            </a:bodyPr>
            <a:lstStyle/>
            <a:p>
              <a:pPr algn="ctr"/>
              <a:r>
                <a:rPr lang="en-US" dirty="0">
                  <a:solidFill>
                    <a:schemeClr val="bg2">
                      <a:lumMod val="50000"/>
                    </a:schemeClr>
                  </a:solidFill>
                  <a:latin typeface="Candara" panose="020E0502030303020204" pitchFamily="34" charset="0"/>
                </a:rPr>
                <a:t>Your Subtitle</a:t>
              </a:r>
            </a:p>
          </p:txBody>
        </p:sp>
      </p:grpSp>
      <p:sp>
        <p:nvSpPr>
          <p:cNvPr id="45" name="Freeform 7"/>
          <p:cNvSpPr>
            <a:spLocks/>
          </p:cNvSpPr>
          <p:nvPr/>
        </p:nvSpPr>
        <p:spPr bwMode="auto">
          <a:xfrm>
            <a:off x="746527" y="4835548"/>
            <a:ext cx="2445549" cy="1221889"/>
          </a:xfrm>
          <a:custGeom>
            <a:avLst/>
            <a:gdLst/>
            <a:ahLst/>
            <a:cxnLst>
              <a:cxn ang="0">
                <a:pos x="198" y="141"/>
              </a:cxn>
              <a:cxn ang="0">
                <a:pos x="125" y="119"/>
              </a:cxn>
              <a:cxn ang="0">
                <a:pos x="88" y="109"/>
              </a:cxn>
              <a:cxn ang="0">
                <a:pos x="54" y="98"/>
              </a:cxn>
              <a:cxn ang="0">
                <a:pos x="12" y="68"/>
              </a:cxn>
              <a:cxn ang="0">
                <a:pos x="10" y="40"/>
              </a:cxn>
              <a:cxn ang="0">
                <a:pos x="34" y="14"/>
              </a:cxn>
              <a:cxn ang="0">
                <a:pos x="70" y="5"/>
              </a:cxn>
              <a:cxn ang="0">
                <a:pos x="108" y="4"/>
              </a:cxn>
              <a:cxn ang="0">
                <a:pos x="185" y="5"/>
              </a:cxn>
              <a:cxn ang="0">
                <a:pos x="331" y="6"/>
              </a:cxn>
              <a:cxn ang="0">
                <a:pos x="339" y="6"/>
              </a:cxn>
              <a:cxn ang="0">
                <a:pos x="414" y="5"/>
              </a:cxn>
              <a:cxn ang="0">
                <a:pos x="414" y="2"/>
              </a:cxn>
              <a:cxn ang="0">
                <a:pos x="338" y="2"/>
              </a:cxn>
              <a:cxn ang="0">
                <a:pos x="331" y="2"/>
              </a:cxn>
              <a:cxn ang="0">
                <a:pos x="168" y="1"/>
              </a:cxn>
              <a:cxn ang="0">
                <a:pos x="91" y="1"/>
              </a:cxn>
              <a:cxn ang="0">
                <a:pos x="24" y="16"/>
              </a:cxn>
              <a:cxn ang="0">
                <a:pos x="7" y="66"/>
              </a:cxn>
              <a:cxn ang="0">
                <a:pos x="42" y="98"/>
              </a:cxn>
              <a:cxn ang="0">
                <a:pos x="71" y="107"/>
              </a:cxn>
              <a:cxn ang="0">
                <a:pos x="108" y="118"/>
              </a:cxn>
              <a:cxn ang="0">
                <a:pos x="181" y="140"/>
              </a:cxn>
              <a:cxn ang="0">
                <a:pos x="329" y="185"/>
              </a:cxn>
              <a:cxn ang="0">
                <a:pos x="436" y="218"/>
              </a:cxn>
              <a:cxn ang="0">
                <a:pos x="436" y="214"/>
              </a:cxn>
              <a:cxn ang="0">
                <a:pos x="346" y="187"/>
              </a:cxn>
              <a:cxn ang="0">
                <a:pos x="198" y="141"/>
              </a:cxn>
            </a:cxnLst>
            <a:rect l="0" t="0" r="r" b="b"/>
            <a:pathLst>
              <a:path w="436" h="218">
                <a:moveTo>
                  <a:pt x="198" y="141"/>
                </a:moveTo>
                <a:cubicBezTo>
                  <a:pt x="174" y="133"/>
                  <a:pt x="150" y="126"/>
                  <a:pt x="125" y="119"/>
                </a:cubicBezTo>
                <a:cubicBezTo>
                  <a:pt x="113" y="116"/>
                  <a:pt x="101" y="112"/>
                  <a:pt x="88" y="109"/>
                </a:cubicBezTo>
                <a:cubicBezTo>
                  <a:pt x="77" y="105"/>
                  <a:pt x="65" y="101"/>
                  <a:pt x="54" y="98"/>
                </a:cubicBezTo>
                <a:cubicBezTo>
                  <a:pt x="37" y="93"/>
                  <a:pt x="20" y="84"/>
                  <a:pt x="12" y="68"/>
                </a:cubicBezTo>
                <a:cubicBezTo>
                  <a:pt x="7" y="59"/>
                  <a:pt x="8" y="49"/>
                  <a:pt x="10" y="40"/>
                </a:cubicBezTo>
                <a:cubicBezTo>
                  <a:pt x="13" y="28"/>
                  <a:pt x="23" y="19"/>
                  <a:pt x="34" y="14"/>
                </a:cubicBezTo>
                <a:cubicBezTo>
                  <a:pt x="45" y="8"/>
                  <a:pt x="57" y="6"/>
                  <a:pt x="70" y="5"/>
                </a:cubicBezTo>
                <a:cubicBezTo>
                  <a:pt x="82" y="4"/>
                  <a:pt x="95" y="4"/>
                  <a:pt x="108" y="4"/>
                </a:cubicBezTo>
                <a:cubicBezTo>
                  <a:pt x="134" y="4"/>
                  <a:pt x="159" y="5"/>
                  <a:pt x="185" y="5"/>
                </a:cubicBezTo>
                <a:cubicBezTo>
                  <a:pt x="225" y="6"/>
                  <a:pt x="290" y="6"/>
                  <a:pt x="331" y="6"/>
                </a:cubicBezTo>
                <a:cubicBezTo>
                  <a:pt x="333" y="6"/>
                  <a:pt x="336" y="6"/>
                  <a:pt x="339" y="6"/>
                </a:cubicBezTo>
                <a:cubicBezTo>
                  <a:pt x="349" y="5"/>
                  <a:pt x="403" y="6"/>
                  <a:pt x="414" y="5"/>
                </a:cubicBezTo>
                <a:cubicBezTo>
                  <a:pt x="414" y="2"/>
                  <a:pt x="414" y="2"/>
                  <a:pt x="414" y="2"/>
                </a:cubicBezTo>
                <a:cubicBezTo>
                  <a:pt x="403" y="2"/>
                  <a:pt x="349" y="2"/>
                  <a:pt x="338" y="2"/>
                </a:cubicBezTo>
                <a:cubicBezTo>
                  <a:pt x="336" y="2"/>
                  <a:pt x="333" y="2"/>
                  <a:pt x="331" y="2"/>
                </a:cubicBezTo>
                <a:cubicBezTo>
                  <a:pt x="285" y="2"/>
                  <a:pt x="214" y="2"/>
                  <a:pt x="168" y="1"/>
                </a:cubicBezTo>
                <a:cubicBezTo>
                  <a:pt x="143" y="1"/>
                  <a:pt x="117" y="0"/>
                  <a:pt x="91" y="1"/>
                </a:cubicBezTo>
                <a:cubicBezTo>
                  <a:pt x="68" y="1"/>
                  <a:pt x="43" y="2"/>
                  <a:pt x="24" y="16"/>
                </a:cubicBezTo>
                <a:cubicBezTo>
                  <a:pt x="8" y="27"/>
                  <a:pt x="0" y="48"/>
                  <a:pt x="7" y="66"/>
                </a:cubicBezTo>
                <a:cubicBezTo>
                  <a:pt x="13" y="81"/>
                  <a:pt x="28" y="92"/>
                  <a:pt x="42" y="98"/>
                </a:cubicBezTo>
                <a:cubicBezTo>
                  <a:pt x="52" y="102"/>
                  <a:pt x="62" y="104"/>
                  <a:pt x="71" y="107"/>
                </a:cubicBezTo>
                <a:cubicBezTo>
                  <a:pt x="84" y="111"/>
                  <a:pt x="96" y="115"/>
                  <a:pt x="108" y="118"/>
                </a:cubicBezTo>
                <a:cubicBezTo>
                  <a:pt x="132" y="125"/>
                  <a:pt x="157" y="132"/>
                  <a:pt x="181" y="140"/>
                </a:cubicBezTo>
                <a:cubicBezTo>
                  <a:pt x="230" y="155"/>
                  <a:pt x="279" y="170"/>
                  <a:pt x="329" y="185"/>
                </a:cubicBezTo>
                <a:cubicBezTo>
                  <a:pt x="365" y="196"/>
                  <a:pt x="400" y="207"/>
                  <a:pt x="436" y="218"/>
                </a:cubicBezTo>
                <a:cubicBezTo>
                  <a:pt x="436" y="214"/>
                  <a:pt x="436" y="214"/>
                  <a:pt x="436" y="214"/>
                </a:cubicBezTo>
                <a:cubicBezTo>
                  <a:pt x="406" y="205"/>
                  <a:pt x="376" y="196"/>
                  <a:pt x="346" y="187"/>
                </a:cubicBezTo>
                <a:cubicBezTo>
                  <a:pt x="297" y="172"/>
                  <a:pt x="247" y="157"/>
                  <a:pt x="198" y="141"/>
                </a:cubicBezTo>
                <a:close/>
              </a:path>
            </a:pathLst>
          </a:custGeom>
          <a:solidFill>
            <a:srgbClr val="FFFFFF"/>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nvGrpSpPr>
          <p:cNvPr id="46" name="Group 45"/>
          <p:cNvGrpSpPr/>
          <p:nvPr/>
        </p:nvGrpSpPr>
        <p:grpSpPr>
          <a:xfrm>
            <a:off x="774902" y="4552486"/>
            <a:ext cx="2417174" cy="1486129"/>
            <a:chOff x="1561796" y="2775640"/>
            <a:chExt cx="2417174" cy="1486129"/>
          </a:xfrm>
          <a:effectLst>
            <a:outerShdw blurRad="50800" dist="38100" dir="2700000" algn="tl" rotWithShape="0">
              <a:prstClr val="black">
                <a:alpha val="40000"/>
              </a:prstClr>
            </a:outerShdw>
          </a:effectLst>
        </p:grpSpPr>
        <p:sp>
          <p:nvSpPr>
            <p:cNvPr id="47" name="Freeform 5"/>
            <p:cNvSpPr>
              <a:spLocks/>
            </p:cNvSpPr>
            <p:nvPr/>
          </p:nvSpPr>
          <p:spPr bwMode="auto">
            <a:xfrm>
              <a:off x="1561796" y="2775640"/>
              <a:ext cx="2417174" cy="1486129"/>
            </a:xfrm>
            <a:custGeom>
              <a:avLst/>
              <a:gdLst/>
              <a:ahLst/>
              <a:cxnLst>
                <a:cxn ang="0">
                  <a:pos x="431" y="138"/>
                </a:cxn>
                <a:cxn ang="0">
                  <a:pos x="384" y="123"/>
                </a:cxn>
                <a:cxn ang="0">
                  <a:pos x="281" y="92"/>
                </a:cxn>
                <a:cxn ang="0">
                  <a:pos x="190" y="64"/>
                </a:cxn>
                <a:cxn ang="0">
                  <a:pos x="151" y="52"/>
                </a:cxn>
                <a:cxn ang="0">
                  <a:pos x="142" y="50"/>
                </a:cxn>
                <a:cxn ang="0">
                  <a:pos x="133" y="47"/>
                </a:cxn>
                <a:cxn ang="0">
                  <a:pos x="124" y="44"/>
                </a:cxn>
                <a:cxn ang="0">
                  <a:pos x="45" y="23"/>
                </a:cxn>
                <a:cxn ang="0">
                  <a:pos x="40" y="22"/>
                </a:cxn>
                <a:cxn ang="0">
                  <a:pos x="33" y="19"/>
                </a:cxn>
                <a:cxn ang="0">
                  <a:pos x="27" y="17"/>
                </a:cxn>
                <a:cxn ang="0">
                  <a:pos x="5" y="0"/>
                </a:cxn>
                <a:cxn ang="0">
                  <a:pos x="4" y="7"/>
                </a:cxn>
                <a:cxn ang="0">
                  <a:pos x="3" y="41"/>
                </a:cxn>
                <a:cxn ang="0">
                  <a:pos x="3" y="48"/>
                </a:cxn>
                <a:cxn ang="0">
                  <a:pos x="2" y="56"/>
                </a:cxn>
                <a:cxn ang="0">
                  <a:pos x="2" y="61"/>
                </a:cxn>
                <a:cxn ang="0">
                  <a:pos x="2" y="66"/>
                </a:cxn>
                <a:cxn ang="0">
                  <a:pos x="1" y="86"/>
                </a:cxn>
                <a:cxn ang="0">
                  <a:pos x="1" y="96"/>
                </a:cxn>
                <a:cxn ang="0">
                  <a:pos x="2" y="111"/>
                </a:cxn>
                <a:cxn ang="0">
                  <a:pos x="5" y="119"/>
                </a:cxn>
                <a:cxn ang="0">
                  <a:pos x="15" y="132"/>
                </a:cxn>
                <a:cxn ang="0">
                  <a:pos x="22" y="137"/>
                </a:cxn>
                <a:cxn ang="0">
                  <a:pos x="44" y="148"/>
                </a:cxn>
                <a:cxn ang="0">
                  <a:pos x="52" y="151"/>
                </a:cxn>
                <a:cxn ang="0">
                  <a:pos x="142" y="177"/>
                </a:cxn>
                <a:cxn ang="0">
                  <a:pos x="153" y="181"/>
                </a:cxn>
                <a:cxn ang="0">
                  <a:pos x="338" y="236"/>
                </a:cxn>
                <a:cxn ang="0">
                  <a:pos x="355" y="241"/>
                </a:cxn>
                <a:cxn ang="0">
                  <a:pos x="431" y="265"/>
                </a:cxn>
                <a:cxn ang="0">
                  <a:pos x="431" y="138"/>
                </a:cxn>
              </a:cxnLst>
              <a:rect l="0" t="0" r="r" b="b"/>
              <a:pathLst>
                <a:path w="431" h="265">
                  <a:moveTo>
                    <a:pt x="431" y="138"/>
                  </a:moveTo>
                  <a:cubicBezTo>
                    <a:pt x="415" y="133"/>
                    <a:pt x="399" y="128"/>
                    <a:pt x="384" y="123"/>
                  </a:cubicBezTo>
                  <a:cubicBezTo>
                    <a:pt x="349" y="113"/>
                    <a:pt x="315" y="102"/>
                    <a:pt x="281" y="92"/>
                  </a:cubicBezTo>
                  <a:cubicBezTo>
                    <a:pt x="251" y="83"/>
                    <a:pt x="220" y="73"/>
                    <a:pt x="190" y="64"/>
                  </a:cubicBezTo>
                  <a:cubicBezTo>
                    <a:pt x="177" y="60"/>
                    <a:pt x="164" y="56"/>
                    <a:pt x="151" y="52"/>
                  </a:cubicBezTo>
                  <a:cubicBezTo>
                    <a:pt x="148" y="51"/>
                    <a:pt x="145" y="50"/>
                    <a:pt x="142" y="50"/>
                  </a:cubicBezTo>
                  <a:cubicBezTo>
                    <a:pt x="139" y="49"/>
                    <a:pt x="136" y="48"/>
                    <a:pt x="133" y="47"/>
                  </a:cubicBezTo>
                  <a:cubicBezTo>
                    <a:pt x="130" y="46"/>
                    <a:pt x="127" y="45"/>
                    <a:pt x="124" y="44"/>
                  </a:cubicBezTo>
                  <a:cubicBezTo>
                    <a:pt x="98" y="36"/>
                    <a:pt x="72" y="31"/>
                    <a:pt x="45" y="23"/>
                  </a:cubicBezTo>
                  <a:cubicBezTo>
                    <a:pt x="44" y="23"/>
                    <a:pt x="42" y="22"/>
                    <a:pt x="40" y="22"/>
                  </a:cubicBezTo>
                  <a:cubicBezTo>
                    <a:pt x="38" y="21"/>
                    <a:pt x="36" y="20"/>
                    <a:pt x="33" y="19"/>
                  </a:cubicBezTo>
                  <a:cubicBezTo>
                    <a:pt x="31" y="18"/>
                    <a:pt x="29" y="17"/>
                    <a:pt x="27" y="17"/>
                  </a:cubicBezTo>
                  <a:cubicBezTo>
                    <a:pt x="18" y="13"/>
                    <a:pt x="9" y="9"/>
                    <a:pt x="5" y="0"/>
                  </a:cubicBezTo>
                  <a:cubicBezTo>
                    <a:pt x="5" y="2"/>
                    <a:pt x="4" y="5"/>
                    <a:pt x="4" y="7"/>
                  </a:cubicBezTo>
                  <a:cubicBezTo>
                    <a:pt x="4" y="18"/>
                    <a:pt x="4" y="30"/>
                    <a:pt x="3" y="41"/>
                  </a:cubicBezTo>
                  <a:cubicBezTo>
                    <a:pt x="3" y="43"/>
                    <a:pt x="3" y="46"/>
                    <a:pt x="3" y="48"/>
                  </a:cubicBezTo>
                  <a:cubicBezTo>
                    <a:pt x="3" y="51"/>
                    <a:pt x="2" y="53"/>
                    <a:pt x="2" y="56"/>
                  </a:cubicBezTo>
                  <a:cubicBezTo>
                    <a:pt x="2" y="57"/>
                    <a:pt x="2" y="59"/>
                    <a:pt x="2" y="61"/>
                  </a:cubicBezTo>
                  <a:cubicBezTo>
                    <a:pt x="2" y="62"/>
                    <a:pt x="2" y="64"/>
                    <a:pt x="2" y="66"/>
                  </a:cubicBezTo>
                  <a:cubicBezTo>
                    <a:pt x="2" y="72"/>
                    <a:pt x="2" y="79"/>
                    <a:pt x="1" y="86"/>
                  </a:cubicBezTo>
                  <a:cubicBezTo>
                    <a:pt x="1" y="89"/>
                    <a:pt x="1" y="92"/>
                    <a:pt x="1" y="96"/>
                  </a:cubicBezTo>
                  <a:cubicBezTo>
                    <a:pt x="0" y="101"/>
                    <a:pt x="1" y="106"/>
                    <a:pt x="2" y="111"/>
                  </a:cubicBezTo>
                  <a:cubicBezTo>
                    <a:pt x="3" y="114"/>
                    <a:pt x="4" y="116"/>
                    <a:pt x="5" y="119"/>
                  </a:cubicBezTo>
                  <a:cubicBezTo>
                    <a:pt x="7" y="124"/>
                    <a:pt x="11" y="129"/>
                    <a:pt x="15" y="132"/>
                  </a:cubicBezTo>
                  <a:cubicBezTo>
                    <a:pt x="17" y="134"/>
                    <a:pt x="19" y="136"/>
                    <a:pt x="22" y="137"/>
                  </a:cubicBezTo>
                  <a:cubicBezTo>
                    <a:pt x="29" y="142"/>
                    <a:pt x="36" y="145"/>
                    <a:pt x="44" y="148"/>
                  </a:cubicBezTo>
                  <a:cubicBezTo>
                    <a:pt x="47" y="149"/>
                    <a:pt x="49" y="150"/>
                    <a:pt x="52" y="151"/>
                  </a:cubicBezTo>
                  <a:cubicBezTo>
                    <a:pt x="82" y="161"/>
                    <a:pt x="112" y="168"/>
                    <a:pt x="142" y="177"/>
                  </a:cubicBezTo>
                  <a:cubicBezTo>
                    <a:pt x="146" y="179"/>
                    <a:pt x="150" y="180"/>
                    <a:pt x="153" y="181"/>
                  </a:cubicBezTo>
                  <a:cubicBezTo>
                    <a:pt x="215" y="199"/>
                    <a:pt x="276" y="218"/>
                    <a:pt x="338" y="236"/>
                  </a:cubicBezTo>
                  <a:cubicBezTo>
                    <a:pt x="344" y="238"/>
                    <a:pt x="349" y="240"/>
                    <a:pt x="355" y="241"/>
                  </a:cubicBezTo>
                  <a:cubicBezTo>
                    <a:pt x="380" y="249"/>
                    <a:pt x="406" y="257"/>
                    <a:pt x="431" y="265"/>
                  </a:cubicBezTo>
                  <a:lnTo>
                    <a:pt x="431" y="138"/>
                  </a:lnTo>
                  <a:close/>
                </a:path>
              </a:pathLst>
            </a:custGeom>
            <a:solidFill>
              <a:srgbClr val="EB1716"/>
            </a:solidFill>
            <a:ln w="12700">
              <a:solidFill>
                <a:schemeClr val="bg1"/>
              </a:solidFill>
              <a:round/>
              <a:headEnd/>
              <a:tailEnd/>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grpSp>
          <p:nvGrpSpPr>
            <p:cNvPr id="48" name="Group 163"/>
            <p:cNvGrpSpPr/>
            <p:nvPr/>
          </p:nvGrpSpPr>
          <p:grpSpPr>
            <a:xfrm>
              <a:off x="3243685" y="3421032"/>
              <a:ext cx="666045" cy="749299"/>
              <a:chOff x="2882900" y="2439988"/>
              <a:chExt cx="499534" cy="561974"/>
            </a:xfrm>
          </p:grpSpPr>
          <p:sp>
            <p:nvSpPr>
              <p:cNvPr id="49" name="Parallelogram 48"/>
              <p:cNvSpPr/>
              <p:nvPr/>
            </p:nvSpPr>
            <p:spPr bwMode="auto">
              <a:xfrm rot="16200000">
                <a:off x="2851680" y="2471208"/>
                <a:ext cx="561974" cy="499534"/>
              </a:xfrm>
              <a:prstGeom prst="parallelogram">
                <a:avLst>
                  <a:gd name="adj" fmla="val 34000"/>
                </a:avLst>
              </a:prstGeom>
              <a:solidFill>
                <a:schemeClr val="bg1"/>
              </a:solidFill>
              <a:ln w="19050">
                <a:noFill/>
                <a:round/>
                <a:headEnd/>
                <a:tailEnd/>
              </a:ln>
              <a:effectLst>
                <a:outerShdw blurRad="63500" sx="102000" sy="102000" algn="ctr" rotWithShape="0">
                  <a:prstClr val="black">
                    <a:alpha val="40000"/>
                  </a:prstClr>
                </a:outerShdw>
              </a:effectLst>
            </p:spPr>
            <p:txBody>
              <a:bodyPr vert="horz" wrap="square" lIns="121920" tIns="60960" rIns="121920" bIns="60960" numCol="1" rtlCol="0" anchor="ctr" anchorCtr="1" compatLnSpc="1">
                <a:prstTxWarp prst="textNoShape">
                  <a:avLst/>
                </a:prstTxWarp>
              </a:bodyPr>
              <a:lstStyle/>
              <a:p>
                <a:pPr algn="ctr"/>
                <a:endParaRPr lang="en-US" sz="2400" dirty="0"/>
              </a:p>
            </p:txBody>
          </p:sp>
          <p:sp>
            <p:nvSpPr>
              <p:cNvPr id="50" name="TextBox 49"/>
              <p:cNvSpPr txBox="1"/>
              <p:nvPr/>
            </p:nvSpPr>
            <p:spPr>
              <a:xfrm>
                <a:off x="2916917" y="2496296"/>
                <a:ext cx="451085" cy="438581"/>
              </a:xfrm>
              <a:prstGeom prst="rect">
                <a:avLst/>
              </a:prstGeom>
              <a:noFill/>
            </p:spPr>
            <p:txBody>
              <a:bodyPr wrap="none" rtlCol="0">
                <a:spAutoFit/>
              </a:bodyPr>
              <a:lstStyle/>
              <a:p>
                <a:pPr algn="ctr"/>
                <a:r>
                  <a:rPr lang="en-US" sz="3200" b="1" dirty="0">
                    <a:solidFill>
                      <a:srgbClr val="56595E"/>
                    </a:solidFill>
                  </a:rPr>
                  <a:t>01</a:t>
                </a:r>
              </a:p>
            </p:txBody>
          </p:sp>
        </p:grpSp>
      </p:grpSp>
      <p:grpSp>
        <p:nvGrpSpPr>
          <p:cNvPr id="51" name="Group 50"/>
          <p:cNvGrpSpPr/>
          <p:nvPr/>
        </p:nvGrpSpPr>
        <p:grpSpPr>
          <a:xfrm>
            <a:off x="773289" y="3371647"/>
            <a:ext cx="2293035" cy="1764500"/>
            <a:chOff x="1561796" y="1590115"/>
            <a:chExt cx="2293035" cy="1764500"/>
          </a:xfrm>
        </p:grpSpPr>
        <p:sp>
          <p:nvSpPr>
            <p:cNvPr id="52" name="Freeform 6"/>
            <p:cNvSpPr>
              <a:spLocks/>
            </p:cNvSpPr>
            <p:nvPr/>
          </p:nvSpPr>
          <p:spPr bwMode="auto">
            <a:xfrm>
              <a:off x="1561796" y="1590115"/>
              <a:ext cx="2293035" cy="1764500"/>
            </a:xfrm>
            <a:custGeom>
              <a:avLst/>
              <a:gdLst/>
              <a:ahLst/>
              <a:cxnLst>
                <a:cxn ang="0">
                  <a:pos x="342" y="0"/>
                </a:cxn>
                <a:cxn ang="0">
                  <a:pos x="103" y="0"/>
                </a:cxn>
                <a:cxn ang="0">
                  <a:pos x="41" y="6"/>
                </a:cxn>
                <a:cxn ang="0">
                  <a:pos x="34" y="9"/>
                </a:cxn>
                <a:cxn ang="0">
                  <a:pos x="27" y="12"/>
                </a:cxn>
                <a:cxn ang="0">
                  <a:pos x="22" y="15"/>
                </a:cxn>
                <a:cxn ang="0">
                  <a:pos x="9" y="27"/>
                </a:cxn>
                <a:cxn ang="0">
                  <a:pos x="6" y="31"/>
                </a:cxn>
                <a:cxn ang="0">
                  <a:pos x="3" y="39"/>
                </a:cxn>
                <a:cxn ang="0">
                  <a:pos x="1" y="49"/>
                </a:cxn>
                <a:cxn ang="0">
                  <a:pos x="0" y="66"/>
                </a:cxn>
                <a:cxn ang="0">
                  <a:pos x="0" y="107"/>
                </a:cxn>
                <a:cxn ang="0">
                  <a:pos x="0" y="176"/>
                </a:cxn>
                <a:cxn ang="0">
                  <a:pos x="0" y="185"/>
                </a:cxn>
                <a:cxn ang="0">
                  <a:pos x="1" y="189"/>
                </a:cxn>
                <a:cxn ang="0">
                  <a:pos x="0" y="202"/>
                </a:cxn>
                <a:cxn ang="0">
                  <a:pos x="0" y="243"/>
                </a:cxn>
                <a:cxn ang="0">
                  <a:pos x="0" y="284"/>
                </a:cxn>
                <a:cxn ang="0">
                  <a:pos x="0" y="293"/>
                </a:cxn>
                <a:cxn ang="0">
                  <a:pos x="1" y="301"/>
                </a:cxn>
                <a:cxn ang="0">
                  <a:pos x="8" y="279"/>
                </a:cxn>
                <a:cxn ang="0">
                  <a:pos x="26" y="264"/>
                </a:cxn>
                <a:cxn ang="0">
                  <a:pos x="57" y="253"/>
                </a:cxn>
                <a:cxn ang="0">
                  <a:pos x="408" y="253"/>
                </a:cxn>
                <a:cxn ang="0">
                  <a:pos x="409" y="253"/>
                </a:cxn>
                <a:cxn ang="0">
                  <a:pos x="409" y="67"/>
                </a:cxn>
                <a:cxn ang="0">
                  <a:pos x="342" y="0"/>
                </a:cxn>
              </a:cxnLst>
              <a:rect l="0" t="0" r="r" b="b"/>
              <a:pathLst>
                <a:path w="409" h="301">
                  <a:moveTo>
                    <a:pt x="342" y="0"/>
                  </a:moveTo>
                  <a:cubicBezTo>
                    <a:pt x="103" y="0"/>
                    <a:pt x="103" y="0"/>
                    <a:pt x="103" y="0"/>
                  </a:cubicBezTo>
                  <a:cubicBezTo>
                    <a:pt x="82" y="1"/>
                    <a:pt x="61" y="1"/>
                    <a:pt x="41" y="6"/>
                  </a:cubicBezTo>
                  <a:cubicBezTo>
                    <a:pt x="38" y="7"/>
                    <a:pt x="36" y="8"/>
                    <a:pt x="34" y="9"/>
                  </a:cubicBezTo>
                  <a:cubicBezTo>
                    <a:pt x="32" y="10"/>
                    <a:pt x="30" y="11"/>
                    <a:pt x="27" y="12"/>
                  </a:cubicBezTo>
                  <a:cubicBezTo>
                    <a:pt x="26" y="13"/>
                    <a:pt x="24" y="14"/>
                    <a:pt x="22" y="15"/>
                  </a:cubicBezTo>
                  <a:cubicBezTo>
                    <a:pt x="17" y="18"/>
                    <a:pt x="13" y="22"/>
                    <a:pt x="9" y="27"/>
                  </a:cubicBezTo>
                  <a:cubicBezTo>
                    <a:pt x="8" y="28"/>
                    <a:pt x="7" y="30"/>
                    <a:pt x="6" y="31"/>
                  </a:cubicBezTo>
                  <a:cubicBezTo>
                    <a:pt x="5" y="34"/>
                    <a:pt x="4" y="36"/>
                    <a:pt x="3" y="39"/>
                  </a:cubicBezTo>
                  <a:cubicBezTo>
                    <a:pt x="2" y="43"/>
                    <a:pt x="1" y="46"/>
                    <a:pt x="1" y="49"/>
                  </a:cubicBezTo>
                  <a:cubicBezTo>
                    <a:pt x="0" y="55"/>
                    <a:pt x="0" y="61"/>
                    <a:pt x="0" y="66"/>
                  </a:cubicBezTo>
                  <a:cubicBezTo>
                    <a:pt x="0" y="80"/>
                    <a:pt x="0" y="93"/>
                    <a:pt x="0" y="107"/>
                  </a:cubicBezTo>
                  <a:cubicBezTo>
                    <a:pt x="0" y="121"/>
                    <a:pt x="0" y="162"/>
                    <a:pt x="0" y="176"/>
                  </a:cubicBezTo>
                  <a:cubicBezTo>
                    <a:pt x="0" y="179"/>
                    <a:pt x="0" y="182"/>
                    <a:pt x="0" y="185"/>
                  </a:cubicBezTo>
                  <a:cubicBezTo>
                    <a:pt x="0" y="186"/>
                    <a:pt x="0" y="188"/>
                    <a:pt x="1" y="189"/>
                  </a:cubicBezTo>
                  <a:cubicBezTo>
                    <a:pt x="0" y="193"/>
                    <a:pt x="0" y="198"/>
                    <a:pt x="0" y="202"/>
                  </a:cubicBezTo>
                  <a:cubicBezTo>
                    <a:pt x="0" y="216"/>
                    <a:pt x="0" y="229"/>
                    <a:pt x="0" y="243"/>
                  </a:cubicBezTo>
                  <a:cubicBezTo>
                    <a:pt x="0" y="257"/>
                    <a:pt x="0" y="270"/>
                    <a:pt x="0" y="284"/>
                  </a:cubicBezTo>
                  <a:cubicBezTo>
                    <a:pt x="0" y="287"/>
                    <a:pt x="0" y="290"/>
                    <a:pt x="0" y="293"/>
                  </a:cubicBezTo>
                  <a:cubicBezTo>
                    <a:pt x="0" y="295"/>
                    <a:pt x="1" y="298"/>
                    <a:pt x="1" y="301"/>
                  </a:cubicBezTo>
                  <a:cubicBezTo>
                    <a:pt x="1" y="293"/>
                    <a:pt x="4" y="286"/>
                    <a:pt x="8" y="279"/>
                  </a:cubicBezTo>
                  <a:cubicBezTo>
                    <a:pt x="13" y="273"/>
                    <a:pt x="19" y="268"/>
                    <a:pt x="26" y="264"/>
                  </a:cubicBezTo>
                  <a:cubicBezTo>
                    <a:pt x="36" y="258"/>
                    <a:pt x="46" y="255"/>
                    <a:pt x="57" y="253"/>
                  </a:cubicBezTo>
                  <a:cubicBezTo>
                    <a:pt x="408" y="253"/>
                    <a:pt x="408" y="253"/>
                    <a:pt x="408" y="253"/>
                  </a:cubicBezTo>
                  <a:cubicBezTo>
                    <a:pt x="408" y="253"/>
                    <a:pt x="408" y="253"/>
                    <a:pt x="409" y="253"/>
                  </a:cubicBezTo>
                  <a:cubicBezTo>
                    <a:pt x="409" y="67"/>
                    <a:pt x="409" y="67"/>
                    <a:pt x="409" y="67"/>
                  </a:cubicBezTo>
                  <a:cubicBezTo>
                    <a:pt x="409" y="30"/>
                    <a:pt x="379" y="0"/>
                    <a:pt x="342" y="0"/>
                  </a:cubicBezTo>
                  <a:close/>
                </a:path>
              </a:pathLst>
            </a:custGeom>
            <a:solidFill>
              <a:srgbClr val="FF2B2A"/>
            </a:solidFill>
            <a:ln w="12700">
              <a:solidFill>
                <a:schemeClr val="bg1"/>
              </a:solidFill>
              <a:round/>
              <a:headEnd/>
              <a:tailEnd/>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3" name="Text Placeholder 3"/>
            <p:cNvSpPr txBox="1">
              <a:spLocks/>
            </p:cNvSpPr>
            <p:nvPr/>
          </p:nvSpPr>
          <p:spPr>
            <a:xfrm>
              <a:off x="1668756" y="1885268"/>
              <a:ext cx="2079113" cy="984885"/>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r>
                <a:rPr lang="en-US" b="1" dirty="0">
                  <a:solidFill>
                    <a:schemeClr val="bg1"/>
                  </a:solidFill>
                  <a:latin typeface="Candara" panose="020E0502030303020204" pitchFamily="34" charset="0"/>
                </a:rPr>
                <a:t>LOREM IPSUM</a:t>
              </a:r>
            </a:p>
            <a:p>
              <a:r>
                <a:rPr lang="en-US" sz="1200" dirty="0">
                  <a:solidFill>
                    <a:schemeClr val="bg1"/>
                  </a:solidFill>
                </a:rPr>
                <a:t>Lorem ipsum dolor sit amet, consectetur adipiscing elit, sed do eiusmod tempor incididunt ut labore et dolore magna aliqua</a:t>
              </a:r>
              <a:r>
                <a:rPr lang="en-US" sz="1200" dirty="0">
                  <a:solidFill>
                    <a:schemeClr val="bg1">
                      <a:lumMod val="85000"/>
                    </a:schemeClr>
                  </a:solidFill>
                </a:rPr>
                <a:t>. </a:t>
              </a:r>
            </a:p>
          </p:txBody>
        </p:sp>
      </p:grpSp>
      <p:sp>
        <p:nvSpPr>
          <p:cNvPr id="54" name="Freeform 7"/>
          <p:cNvSpPr>
            <a:spLocks/>
          </p:cNvSpPr>
          <p:nvPr/>
        </p:nvSpPr>
        <p:spPr bwMode="auto">
          <a:xfrm>
            <a:off x="3403785" y="3245898"/>
            <a:ext cx="2445549" cy="1221889"/>
          </a:xfrm>
          <a:custGeom>
            <a:avLst/>
            <a:gdLst/>
            <a:ahLst/>
            <a:cxnLst>
              <a:cxn ang="0">
                <a:pos x="198" y="141"/>
              </a:cxn>
              <a:cxn ang="0">
                <a:pos x="125" y="119"/>
              </a:cxn>
              <a:cxn ang="0">
                <a:pos x="88" y="109"/>
              </a:cxn>
              <a:cxn ang="0">
                <a:pos x="54" y="98"/>
              </a:cxn>
              <a:cxn ang="0">
                <a:pos x="12" y="68"/>
              </a:cxn>
              <a:cxn ang="0">
                <a:pos x="10" y="40"/>
              </a:cxn>
              <a:cxn ang="0">
                <a:pos x="34" y="14"/>
              </a:cxn>
              <a:cxn ang="0">
                <a:pos x="70" y="5"/>
              </a:cxn>
              <a:cxn ang="0">
                <a:pos x="108" y="4"/>
              </a:cxn>
              <a:cxn ang="0">
                <a:pos x="185" y="5"/>
              </a:cxn>
              <a:cxn ang="0">
                <a:pos x="331" y="6"/>
              </a:cxn>
              <a:cxn ang="0">
                <a:pos x="339" y="6"/>
              </a:cxn>
              <a:cxn ang="0">
                <a:pos x="414" y="5"/>
              </a:cxn>
              <a:cxn ang="0">
                <a:pos x="414" y="2"/>
              </a:cxn>
              <a:cxn ang="0">
                <a:pos x="338" y="2"/>
              </a:cxn>
              <a:cxn ang="0">
                <a:pos x="331" y="2"/>
              </a:cxn>
              <a:cxn ang="0">
                <a:pos x="168" y="1"/>
              </a:cxn>
              <a:cxn ang="0">
                <a:pos x="91" y="1"/>
              </a:cxn>
              <a:cxn ang="0">
                <a:pos x="24" y="16"/>
              </a:cxn>
              <a:cxn ang="0">
                <a:pos x="7" y="66"/>
              </a:cxn>
              <a:cxn ang="0">
                <a:pos x="42" y="98"/>
              </a:cxn>
              <a:cxn ang="0">
                <a:pos x="71" y="107"/>
              </a:cxn>
              <a:cxn ang="0">
                <a:pos x="108" y="118"/>
              </a:cxn>
              <a:cxn ang="0">
                <a:pos x="181" y="140"/>
              </a:cxn>
              <a:cxn ang="0">
                <a:pos x="329" y="185"/>
              </a:cxn>
              <a:cxn ang="0">
                <a:pos x="436" y="218"/>
              </a:cxn>
              <a:cxn ang="0">
                <a:pos x="436" y="214"/>
              </a:cxn>
              <a:cxn ang="0">
                <a:pos x="346" y="187"/>
              </a:cxn>
              <a:cxn ang="0">
                <a:pos x="198" y="141"/>
              </a:cxn>
            </a:cxnLst>
            <a:rect l="0" t="0" r="r" b="b"/>
            <a:pathLst>
              <a:path w="436" h="218">
                <a:moveTo>
                  <a:pt x="198" y="141"/>
                </a:moveTo>
                <a:cubicBezTo>
                  <a:pt x="174" y="133"/>
                  <a:pt x="150" y="126"/>
                  <a:pt x="125" y="119"/>
                </a:cubicBezTo>
                <a:cubicBezTo>
                  <a:pt x="113" y="116"/>
                  <a:pt x="101" y="112"/>
                  <a:pt x="88" y="109"/>
                </a:cubicBezTo>
                <a:cubicBezTo>
                  <a:pt x="77" y="105"/>
                  <a:pt x="65" y="101"/>
                  <a:pt x="54" y="98"/>
                </a:cubicBezTo>
                <a:cubicBezTo>
                  <a:pt x="37" y="93"/>
                  <a:pt x="20" y="84"/>
                  <a:pt x="12" y="68"/>
                </a:cubicBezTo>
                <a:cubicBezTo>
                  <a:pt x="7" y="59"/>
                  <a:pt x="8" y="49"/>
                  <a:pt x="10" y="40"/>
                </a:cubicBezTo>
                <a:cubicBezTo>
                  <a:pt x="13" y="28"/>
                  <a:pt x="23" y="19"/>
                  <a:pt x="34" y="14"/>
                </a:cubicBezTo>
                <a:cubicBezTo>
                  <a:pt x="45" y="8"/>
                  <a:pt x="57" y="6"/>
                  <a:pt x="70" y="5"/>
                </a:cubicBezTo>
                <a:cubicBezTo>
                  <a:pt x="82" y="4"/>
                  <a:pt x="95" y="4"/>
                  <a:pt x="108" y="4"/>
                </a:cubicBezTo>
                <a:cubicBezTo>
                  <a:pt x="134" y="4"/>
                  <a:pt x="159" y="5"/>
                  <a:pt x="185" y="5"/>
                </a:cubicBezTo>
                <a:cubicBezTo>
                  <a:pt x="225" y="6"/>
                  <a:pt x="290" y="6"/>
                  <a:pt x="331" y="6"/>
                </a:cubicBezTo>
                <a:cubicBezTo>
                  <a:pt x="333" y="6"/>
                  <a:pt x="336" y="6"/>
                  <a:pt x="339" y="6"/>
                </a:cubicBezTo>
                <a:cubicBezTo>
                  <a:pt x="349" y="5"/>
                  <a:pt x="403" y="6"/>
                  <a:pt x="414" y="5"/>
                </a:cubicBezTo>
                <a:cubicBezTo>
                  <a:pt x="414" y="2"/>
                  <a:pt x="414" y="2"/>
                  <a:pt x="414" y="2"/>
                </a:cubicBezTo>
                <a:cubicBezTo>
                  <a:pt x="403" y="2"/>
                  <a:pt x="349" y="2"/>
                  <a:pt x="338" y="2"/>
                </a:cubicBezTo>
                <a:cubicBezTo>
                  <a:pt x="336" y="2"/>
                  <a:pt x="333" y="2"/>
                  <a:pt x="331" y="2"/>
                </a:cubicBezTo>
                <a:cubicBezTo>
                  <a:pt x="285" y="2"/>
                  <a:pt x="214" y="2"/>
                  <a:pt x="168" y="1"/>
                </a:cubicBezTo>
                <a:cubicBezTo>
                  <a:pt x="143" y="1"/>
                  <a:pt x="117" y="0"/>
                  <a:pt x="91" y="1"/>
                </a:cubicBezTo>
                <a:cubicBezTo>
                  <a:pt x="68" y="1"/>
                  <a:pt x="43" y="2"/>
                  <a:pt x="24" y="16"/>
                </a:cubicBezTo>
                <a:cubicBezTo>
                  <a:pt x="8" y="27"/>
                  <a:pt x="0" y="48"/>
                  <a:pt x="7" y="66"/>
                </a:cubicBezTo>
                <a:cubicBezTo>
                  <a:pt x="13" y="81"/>
                  <a:pt x="28" y="92"/>
                  <a:pt x="42" y="98"/>
                </a:cubicBezTo>
                <a:cubicBezTo>
                  <a:pt x="52" y="102"/>
                  <a:pt x="62" y="104"/>
                  <a:pt x="71" y="107"/>
                </a:cubicBezTo>
                <a:cubicBezTo>
                  <a:pt x="84" y="111"/>
                  <a:pt x="96" y="115"/>
                  <a:pt x="108" y="118"/>
                </a:cubicBezTo>
                <a:cubicBezTo>
                  <a:pt x="132" y="125"/>
                  <a:pt x="157" y="132"/>
                  <a:pt x="181" y="140"/>
                </a:cubicBezTo>
                <a:cubicBezTo>
                  <a:pt x="230" y="155"/>
                  <a:pt x="279" y="170"/>
                  <a:pt x="329" y="185"/>
                </a:cubicBezTo>
                <a:cubicBezTo>
                  <a:pt x="365" y="196"/>
                  <a:pt x="400" y="207"/>
                  <a:pt x="436" y="218"/>
                </a:cubicBezTo>
                <a:cubicBezTo>
                  <a:pt x="436" y="214"/>
                  <a:pt x="436" y="214"/>
                  <a:pt x="436" y="214"/>
                </a:cubicBezTo>
                <a:cubicBezTo>
                  <a:pt x="406" y="205"/>
                  <a:pt x="376" y="196"/>
                  <a:pt x="346" y="187"/>
                </a:cubicBezTo>
                <a:cubicBezTo>
                  <a:pt x="297" y="172"/>
                  <a:pt x="247" y="157"/>
                  <a:pt x="198" y="141"/>
                </a:cubicBezTo>
                <a:close/>
              </a:path>
            </a:pathLst>
          </a:custGeom>
          <a:solidFill>
            <a:srgbClr val="FFFFFF"/>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nvGrpSpPr>
          <p:cNvPr id="55" name="Group 54"/>
          <p:cNvGrpSpPr/>
          <p:nvPr/>
        </p:nvGrpSpPr>
        <p:grpSpPr>
          <a:xfrm>
            <a:off x="3432160" y="2962836"/>
            <a:ext cx="2417174" cy="1486129"/>
            <a:chOff x="1561796" y="2775640"/>
            <a:chExt cx="2417174" cy="1486129"/>
          </a:xfrm>
          <a:effectLst>
            <a:outerShdw blurRad="50800" dist="38100" dir="2700000" algn="tl" rotWithShape="0">
              <a:prstClr val="black">
                <a:alpha val="40000"/>
              </a:prstClr>
            </a:outerShdw>
          </a:effectLst>
        </p:grpSpPr>
        <p:sp>
          <p:nvSpPr>
            <p:cNvPr id="56" name="Freeform 5"/>
            <p:cNvSpPr>
              <a:spLocks/>
            </p:cNvSpPr>
            <p:nvPr/>
          </p:nvSpPr>
          <p:spPr bwMode="auto">
            <a:xfrm>
              <a:off x="1561796" y="2775640"/>
              <a:ext cx="2417174" cy="1486129"/>
            </a:xfrm>
            <a:custGeom>
              <a:avLst/>
              <a:gdLst/>
              <a:ahLst/>
              <a:cxnLst>
                <a:cxn ang="0">
                  <a:pos x="431" y="138"/>
                </a:cxn>
                <a:cxn ang="0">
                  <a:pos x="384" y="123"/>
                </a:cxn>
                <a:cxn ang="0">
                  <a:pos x="281" y="92"/>
                </a:cxn>
                <a:cxn ang="0">
                  <a:pos x="190" y="64"/>
                </a:cxn>
                <a:cxn ang="0">
                  <a:pos x="151" y="52"/>
                </a:cxn>
                <a:cxn ang="0">
                  <a:pos x="142" y="50"/>
                </a:cxn>
                <a:cxn ang="0">
                  <a:pos x="133" y="47"/>
                </a:cxn>
                <a:cxn ang="0">
                  <a:pos x="124" y="44"/>
                </a:cxn>
                <a:cxn ang="0">
                  <a:pos x="45" y="23"/>
                </a:cxn>
                <a:cxn ang="0">
                  <a:pos x="40" y="22"/>
                </a:cxn>
                <a:cxn ang="0">
                  <a:pos x="33" y="19"/>
                </a:cxn>
                <a:cxn ang="0">
                  <a:pos x="27" y="17"/>
                </a:cxn>
                <a:cxn ang="0">
                  <a:pos x="5" y="0"/>
                </a:cxn>
                <a:cxn ang="0">
                  <a:pos x="4" y="7"/>
                </a:cxn>
                <a:cxn ang="0">
                  <a:pos x="3" y="41"/>
                </a:cxn>
                <a:cxn ang="0">
                  <a:pos x="3" y="48"/>
                </a:cxn>
                <a:cxn ang="0">
                  <a:pos x="2" y="56"/>
                </a:cxn>
                <a:cxn ang="0">
                  <a:pos x="2" y="61"/>
                </a:cxn>
                <a:cxn ang="0">
                  <a:pos x="2" y="66"/>
                </a:cxn>
                <a:cxn ang="0">
                  <a:pos x="1" y="86"/>
                </a:cxn>
                <a:cxn ang="0">
                  <a:pos x="1" y="96"/>
                </a:cxn>
                <a:cxn ang="0">
                  <a:pos x="2" y="111"/>
                </a:cxn>
                <a:cxn ang="0">
                  <a:pos x="5" y="119"/>
                </a:cxn>
                <a:cxn ang="0">
                  <a:pos x="15" y="132"/>
                </a:cxn>
                <a:cxn ang="0">
                  <a:pos x="22" y="137"/>
                </a:cxn>
                <a:cxn ang="0">
                  <a:pos x="44" y="148"/>
                </a:cxn>
                <a:cxn ang="0">
                  <a:pos x="52" y="151"/>
                </a:cxn>
                <a:cxn ang="0">
                  <a:pos x="142" y="177"/>
                </a:cxn>
                <a:cxn ang="0">
                  <a:pos x="153" y="181"/>
                </a:cxn>
                <a:cxn ang="0">
                  <a:pos x="338" y="236"/>
                </a:cxn>
                <a:cxn ang="0">
                  <a:pos x="355" y="241"/>
                </a:cxn>
                <a:cxn ang="0">
                  <a:pos x="431" y="265"/>
                </a:cxn>
                <a:cxn ang="0">
                  <a:pos x="431" y="138"/>
                </a:cxn>
              </a:cxnLst>
              <a:rect l="0" t="0" r="r" b="b"/>
              <a:pathLst>
                <a:path w="431" h="265">
                  <a:moveTo>
                    <a:pt x="431" y="138"/>
                  </a:moveTo>
                  <a:cubicBezTo>
                    <a:pt x="415" y="133"/>
                    <a:pt x="399" y="128"/>
                    <a:pt x="384" y="123"/>
                  </a:cubicBezTo>
                  <a:cubicBezTo>
                    <a:pt x="349" y="113"/>
                    <a:pt x="315" y="102"/>
                    <a:pt x="281" y="92"/>
                  </a:cubicBezTo>
                  <a:cubicBezTo>
                    <a:pt x="251" y="83"/>
                    <a:pt x="220" y="73"/>
                    <a:pt x="190" y="64"/>
                  </a:cubicBezTo>
                  <a:cubicBezTo>
                    <a:pt x="177" y="60"/>
                    <a:pt x="164" y="56"/>
                    <a:pt x="151" y="52"/>
                  </a:cubicBezTo>
                  <a:cubicBezTo>
                    <a:pt x="148" y="51"/>
                    <a:pt x="145" y="50"/>
                    <a:pt x="142" y="50"/>
                  </a:cubicBezTo>
                  <a:cubicBezTo>
                    <a:pt x="139" y="49"/>
                    <a:pt x="136" y="48"/>
                    <a:pt x="133" y="47"/>
                  </a:cubicBezTo>
                  <a:cubicBezTo>
                    <a:pt x="130" y="46"/>
                    <a:pt x="127" y="45"/>
                    <a:pt x="124" y="44"/>
                  </a:cubicBezTo>
                  <a:cubicBezTo>
                    <a:pt x="98" y="36"/>
                    <a:pt x="72" y="31"/>
                    <a:pt x="45" y="23"/>
                  </a:cubicBezTo>
                  <a:cubicBezTo>
                    <a:pt x="44" y="23"/>
                    <a:pt x="42" y="22"/>
                    <a:pt x="40" y="22"/>
                  </a:cubicBezTo>
                  <a:cubicBezTo>
                    <a:pt x="38" y="21"/>
                    <a:pt x="36" y="20"/>
                    <a:pt x="33" y="19"/>
                  </a:cubicBezTo>
                  <a:cubicBezTo>
                    <a:pt x="31" y="18"/>
                    <a:pt x="29" y="17"/>
                    <a:pt x="27" y="17"/>
                  </a:cubicBezTo>
                  <a:cubicBezTo>
                    <a:pt x="18" y="13"/>
                    <a:pt x="9" y="9"/>
                    <a:pt x="5" y="0"/>
                  </a:cubicBezTo>
                  <a:cubicBezTo>
                    <a:pt x="5" y="2"/>
                    <a:pt x="4" y="5"/>
                    <a:pt x="4" y="7"/>
                  </a:cubicBezTo>
                  <a:cubicBezTo>
                    <a:pt x="4" y="18"/>
                    <a:pt x="4" y="30"/>
                    <a:pt x="3" y="41"/>
                  </a:cubicBezTo>
                  <a:cubicBezTo>
                    <a:pt x="3" y="43"/>
                    <a:pt x="3" y="46"/>
                    <a:pt x="3" y="48"/>
                  </a:cubicBezTo>
                  <a:cubicBezTo>
                    <a:pt x="3" y="51"/>
                    <a:pt x="2" y="53"/>
                    <a:pt x="2" y="56"/>
                  </a:cubicBezTo>
                  <a:cubicBezTo>
                    <a:pt x="2" y="57"/>
                    <a:pt x="2" y="59"/>
                    <a:pt x="2" y="61"/>
                  </a:cubicBezTo>
                  <a:cubicBezTo>
                    <a:pt x="2" y="62"/>
                    <a:pt x="2" y="64"/>
                    <a:pt x="2" y="66"/>
                  </a:cubicBezTo>
                  <a:cubicBezTo>
                    <a:pt x="2" y="72"/>
                    <a:pt x="2" y="79"/>
                    <a:pt x="1" y="86"/>
                  </a:cubicBezTo>
                  <a:cubicBezTo>
                    <a:pt x="1" y="89"/>
                    <a:pt x="1" y="92"/>
                    <a:pt x="1" y="96"/>
                  </a:cubicBezTo>
                  <a:cubicBezTo>
                    <a:pt x="0" y="101"/>
                    <a:pt x="1" y="106"/>
                    <a:pt x="2" y="111"/>
                  </a:cubicBezTo>
                  <a:cubicBezTo>
                    <a:pt x="3" y="114"/>
                    <a:pt x="4" y="116"/>
                    <a:pt x="5" y="119"/>
                  </a:cubicBezTo>
                  <a:cubicBezTo>
                    <a:pt x="7" y="124"/>
                    <a:pt x="11" y="129"/>
                    <a:pt x="15" y="132"/>
                  </a:cubicBezTo>
                  <a:cubicBezTo>
                    <a:pt x="17" y="134"/>
                    <a:pt x="19" y="136"/>
                    <a:pt x="22" y="137"/>
                  </a:cubicBezTo>
                  <a:cubicBezTo>
                    <a:pt x="29" y="142"/>
                    <a:pt x="36" y="145"/>
                    <a:pt x="44" y="148"/>
                  </a:cubicBezTo>
                  <a:cubicBezTo>
                    <a:pt x="47" y="149"/>
                    <a:pt x="49" y="150"/>
                    <a:pt x="52" y="151"/>
                  </a:cubicBezTo>
                  <a:cubicBezTo>
                    <a:pt x="82" y="161"/>
                    <a:pt x="112" y="168"/>
                    <a:pt x="142" y="177"/>
                  </a:cubicBezTo>
                  <a:cubicBezTo>
                    <a:pt x="146" y="179"/>
                    <a:pt x="150" y="180"/>
                    <a:pt x="153" y="181"/>
                  </a:cubicBezTo>
                  <a:cubicBezTo>
                    <a:pt x="215" y="199"/>
                    <a:pt x="276" y="218"/>
                    <a:pt x="338" y="236"/>
                  </a:cubicBezTo>
                  <a:cubicBezTo>
                    <a:pt x="344" y="238"/>
                    <a:pt x="349" y="240"/>
                    <a:pt x="355" y="241"/>
                  </a:cubicBezTo>
                  <a:cubicBezTo>
                    <a:pt x="380" y="249"/>
                    <a:pt x="406" y="257"/>
                    <a:pt x="431" y="265"/>
                  </a:cubicBezTo>
                  <a:lnTo>
                    <a:pt x="431" y="138"/>
                  </a:lnTo>
                  <a:close/>
                </a:path>
              </a:pathLst>
            </a:custGeom>
            <a:solidFill>
              <a:srgbClr val="67A601"/>
            </a:solidFill>
            <a:ln w="12700">
              <a:solidFill>
                <a:schemeClr val="bg1"/>
              </a:solidFill>
              <a:round/>
              <a:headEnd/>
              <a:tailEnd/>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nvGrpSpPr>
            <p:cNvPr id="57" name="Group 163"/>
            <p:cNvGrpSpPr/>
            <p:nvPr/>
          </p:nvGrpSpPr>
          <p:grpSpPr>
            <a:xfrm>
              <a:off x="3243685" y="3421032"/>
              <a:ext cx="666045" cy="749299"/>
              <a:chOff x="2882900" y="2439988"/>
              <a:chExt cx="499534" cy="561974"/>
            </a:xfrm>
          </p:grpSpPr>
          <p:sp>
            <p:nvSpPr>
              <p:cNvPr id="58" name="Parallelogram 57"/>
              <p:cNvSpPr/>
              <p:nvPr/>
            </p:nvSpPr>
            <p:spPr bwMode="auto">
              <a:xfrm rot="16200000">
                <a:off x="2851680" y="2471208"/>
                <a:ext cx="561974" cy="499534"/>
              </a:xfrm>
              <a:prstGeom prst="parallelogram">
                <a:avLst>
                  <a:gd name="adj" fmla="val 34000"/>
                </a:avLst>
              </a:prstGeom>
              <a:solidFill>
                <a:schemeClr val="bg1"/>
              </a:solidFill>
              <a:ln w="19050">
                <a:noFill/>
                <a:round/>
                <a:headEnd/>
                <a:tailEnd/>
              </a:ln>
              <a:effectLst>
                <a:outerShdw blurRad="63500" sx="102000" sy="102000" algn="ctr" rotWithShape="0">
                  <a:prstClr val="black">
                    <a:alpha val="40000"/>
                  </a:prstClr>
                </a:outerShdw>
              </a:effectLst>
            </p:spPr>
            <p:txBody>
              <a:bodyPr vert="horz" wrap="square" lIns="121920" tIns="60960" rIns="121920" bIns="60960" numCol="1" rtlCol="0" anchor="ctr" anchorCtr="1" compatLnSpc="1">
                <a:prstTxWarp prst="textNoShape">
                  <a:avLst/>
                </a:prstTxWarp>
              </a:bodyPr>
              <a:lstStyle/>
              <a:p>
                <a:pPr algn="ctr"/>
                <a:endParaRPr lang="en-US" sz="2400" dirty="0"/>
              </a:p>
            </p:txBody>
          </p:sp>
          <p:sp>
            <p:nvSpPr>
              <p:cNvPr id="59" name="TextBox 58"/>
              <p:cNvSpPr txBox="1"/>
              <p:nvPr/>
            </p:nvSpPr>
            <p:spPr>
              <a:xfrm>
                <a:off x="2916917" y="2496296"/>
                <a:ext cx="451085" cy="438581"/>
              </a:xfrm>
              <a:prstGeom prst="rect">
                <a:avLst/>
              </a:prstGeom>
              <a:noFill/>
            </p:spPr>
            <p:txBody>
              <a:bodyPr wrap="none" rtlCol="0">
                <a:spAutoFit/>
              </a:bodyPr>
              <a:lstStyle/>
              <a:p>
                <a:pPr algn="ctr"/>
                <a:r>
                  <a:rPr lang="en-US" sz="3200" b="1" dirty="0">
                    <a:solidFill>
                      <a:srgbClr val="56595E"/>
                    </a:solidFill>
                  </a:rPr>
                  <a:t>02</a:t>
                </a:r>
              </a:p>
            </p:txBody>
          </p:sp>
        </p:grpSp>
      </p:grpSp>
      <p:grpSp>
        <p:nvGrpSpPr>
          <p:cNvPr id="60" name="Group 59"/>
          <p:cNvGrpSpPr/>
          <p:nvPr/>
        </p:nvGrpSpPr>
        <p:grpSpPr>
          <a:xfrm>
            <a:off x="3430547" y="1781997"/>
            <a:ext cx="2293035" cy="1764500"/>
            <a:chOff x="1561796" y="1590115"/>
            <a:chExt cx="2293035" cy="1764500"/>
          </a:xfrm>
        </p:grpSpPr>
        <p:sp>
          <p:nvSpPr>
            <p:cNvPr id="61" name="Freeform 6"/>
            <p:cNvSpPr>
              <a:spLocks/>
            </p:cNvSpPr>
            <p:nvPr/>
          </p:nvSpPr>
          <p:spPr bwMode="auto">
            <a:xfrm>
              <a:off x="1561796" y="1590115"/>
              <a:ext cx="2293035" cy="1764500"/>
            </a:xfrm>
            <a:custGeom>
              <a:avLst/>
              <a:gdLst/>
              <a:ahLst/>
              <a:cxnLst>
                <a:cxn ang="0">
                  <a:pos x="342" y="0"/>
                </a:cxn>
                <a:cxn ang="0">
                  <a:pos x="103" y="0"/>
                </a:cxn>
                <a:cxn ang="0">
                  <a:pos x="41" y="6"/>
                </a:cxn>
                <a:cxn ang="0">
                  <a:pos x="34" y="9"/>
                </a:cxn>
                <a:cxn ang="0">
                  <a:pos x="27" y="12"/>
                </a:cxn>
                <a:cxn ang="0">
                  <a:pos x="22" y="15"/>
                </a:cxn>
                <a:cxn ang="0">
                  <a:pos x="9" y="27"/>
                </a:cxn>
                <a:cxn ang="0">
                  <a:pos x="6" y="31"/>
                </a:cxn>
                <a:cxn ang="0">
                  <a:pos x="3" y="39"/>
                </a:cxn>
                <a:cxn ang="0">
                  <a:pos x="1" y="49"/>
                </a:cxn>
                <a:cxn ang="0">
                  <a:pos x="0" y="66"/>
                </a:cxn>
                <a:cxn ang="0">
                  <a:pos x="0" y="107"/>
                </a:cxn>
                <a:cxn ang="0">
                  <a:pos x="0" y="176"/>
                </a:cxn>
                <a:cxn ang="0">
                  <a:pos x="0" y="185"/>
                </a:cxn>
                <a:cxn ang="0">
                  <a:pos x="1" y="189"/>
                </a:cxn>
                <a:cxn ang="0">
                  <a:pos x="0" y="202"/>
                </a:cxn>
                <a:cxn ang="0">
                  <a:pos x="0" y="243"/>
                </a:cxn>
                <a:cxn ang="0">
                  <a:pos x="0" y="284"/>
                </a:cxn>
                <a:cxn ang="0">
                  <a:pos x="0" y="293"/>
                </a:cxn>
                <a:cxn ang="0">
                  <a:pos x="1" y="301"/>
                </a:cxn>
                <a:cxn ang="0">
                  <a:pos x="8" y="279"/>
                </a:cxn>
                <a:cxn ang="0">
                  <a:pos x="26" y="264"/>
                </a:cxn>
                <a:cxn ang="0">
                  <a:pos x="57" y="253"/>
                </a:cxn>
                <a:cxn ang="0">
                  <a:pos x="408" y="253"/>
                </a:cxn>
                <a:cxn ang="0">
                  <a:pos x="409" y="253"/>
                </a:cxn>
                <a:cxn ang="0">
                  <a:pos x="409" y="67"/>
                </a:cxn>
                <a:cxn ang="0">
                  <a:pos x="342" y="0"/>
                </a:cxn>
              </a:cxnLst>
              <a:rect l="0" t="0" r="r" b="b"/>
              <a:pathLst>
                <a:path w="409" h="301">
                  <a:moveTo>
                    <a:pt x="342" y="0"/>
                  </a:moveTo>
                  <a:cubicBezTo>
                    <a:pt x="103" y="0"/>
                    <a:pt x="103" y="0"/>
                    <a:pt x="103" y="0"/>
                  </a:cubicBezTo>
                  <a:cubicBezTo>
                    <a:pt x="82" y="1"/>
                    <a:pt x="61" y="1"/>
                    <a:pt x="41" y="6"/>
                  </a:cubicBezTo>
                  <a:cubicBezTo>
                    <a:pt x="38" y="7"/>
                    <a:pt x="36" y="8"/>
                    <a:pt x="34" y="9"/>
                  </a:cubicBezTo>
                  <a:cubicBezTo>
                    <a:pt x="32" y="10"/>
                    <a:pt x="30" y="11"/>
                    <a:pt x="27" y="12"/>
                  </a:cubicBezTo>
                  <a:cubicBezTo>
                    <a:pt x="26" y="13"/>
                    <a:pt x="24" y="14"/>
                    <a:pt x="22" y="15"/>
                  </a:cubicBezTo>
                  <a:cubicBezTo>
                    <a:pt x="17" y="18"/>
                    <a:pt x="13" y="22"/>
                    <a:pt x="9" y="27"/>
                  </a:cubicBezTo>
                  <a:cubicBezTo>
                    <a:pt x="8" y="28"/>
                    <a:pt x="7" y="30"/>
                    <a:pt x="6" y="31"/>
                  </a:cubicBezTo>
                  <a:cubicBezTo>
                    <a:pt x="5" y="34"/>
                    <a:pt x="4" y="36"/>
                    <a:pt x="3" y="39"/>
                  </a:cubicBezTo>
                  <a:cubicBezTo>
                    <a:pt x="2" y="43"/>
                    <a:pt x="1" y="46"/>
                    <a:pt x="1" y="49"/>
                  </a:cubicBezTo>
                  <a:cubicBezTo>
                    <a:pt x="0" y="55"/>
                    <a:pt x="0" y="61"/>
                    <a:pt x="0" y="66"/>
                  </a:cubicBezTo>
                  <a:cubicBezTo>
                    <a:pt x="0" y="80"/>
                    <a:pt x="0" y="93"/>
                    <a:pt x="0" y="107"/>
                  </a:cubicBezTo>
                  <a:cubicBezTo>
                    <a:pt x="0" y="121"/>
                    <a:pt x="0" y="162"/>
                    <a:pt x="0" y="176"/>
                  </a:cubicBezTo>
                  <a:cubicBezTo>
                    <a:pt x="0" y="179"/>
                    <a:pt x="0" y="182"/>
                    <a:pt x="0" y="185"/>
                  </a:cubicBezTo>
                  <a:cubicBezTo>
                    <a:pt x="0" y="186"/>
                    <a:pt x="0" y="188"/>
                    <a:pt x="1" y="189"/>
                  </a:cubicBezTo>
                  <a:cubicBezTo>
                    <a:pt x="0" y="193"/>
                    <a:pt x="0" y="198"/>
                    <a:pt x="0" y="202"/>
                  </a:cubicBezTo>
                  <a:cubicBezTo>
                    <a:pt x="0" y="216"/>
                    <a:pt x="0" y="229"/>
                    <a:pt x="0" y="243"/>
                  </a:cubicBezTo>
                  <a:cubicBezTo>
                    <a:pt x="0" y="257"/>
                    <a:pt x="0" y="270"/>
                    <a:pt x="0" y="284"/>
                  </a:cubicBezTo>
                  <a:cubicBezTo>
                    <a:pt x="0" y="287"/>
                    <a:pt x="0" y="290"/>
                    <a:pt x="0" y="293"/>
                  </a:cubicBezTo>
                  <a:cubicBezTo>
                    <a:pt x="0" y="295"/>
                    <a:pt x="1" y="298"/>
                    <a:pt x="1" y="301"/>
                  </a:cubicBezTo>
                  <a:cubicBezTo>
                    <a:pt x="1" y="293"/>
                    <a:pt x="4" y="286"/>
                    <a:pt x="8" y="279"/>
                  </a:cubicBezTo>
                  <a:cubicBezTo>
                    <a:pt x="13" y="273"/>
                    <a:pt x="19" y="268"/>
                    <a:pt x="26" y="264"/>
                  </a:cubicBezTo>
                  <a:cubicBezTo>
                    <a:pt x="36" y="258"/>
                    <a:pt x="46" y="255"/>
                    <a:pt x="57" y="253"/>
                  </a:cubicBezTo>
                  <a:cubicBezTo>
                    <a:pt x="408" y="253"/>
                    <a:pt x="408" y="253"/>
                    <a:pt x="408" y="253"/>
                  </a:cubicBezTo>
                  <a:cubicBezTo>
                    <a:pt x="408" y="253"/>
                    <a:pt x="408" y="253"/>
                    <a:pt x="409" y="253"/>
                  </a:cubicBezTo>
                  <a:cubicBezTo>
                    <a:pt x="409" y="67"/>
                    <a:pt x="409" y="67"/>
                    <a:pt x="409" y="67"/>
                  </a:cubicBezTo>
                  <a:cubicBezTo>
                    <a:pt x="409" y="30"/>
                    <a:pt x="379" y="0"/>
                    <a:pt x="342" y="0"/>
                  </a:cubicBezTo>
                  <a:close/>
                </a:path>
              </a:pathLst>
            </a:custGeom>
            <a:solidFill>
              <a:srgbClr val="85C401"/>
            </a:solidFill>
            <a:ln w="12700">
              <a:solidFill>
                <a:schemeClr val="bg1"/>
              </a:solidFill>
              <a:round/>
              <a:headEnd/>
              <a:tailEnd/>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2" name="Text Placeholder 3"/>
            <p:cNvSpPr txBox="1">
              <a:spLocks/>
            </p:cNvSpPr>
            <p:nvPr/>
          </p:nvSpPr>
          <p:spPr>
            <a:xfrm>
              <a:off x="1668756" y="1885268"/>
              <a:ext cx="2079113" cy="984885"/>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r>
                <a:rPr lang="en-US" b="1" dirty="0">
                  <a:solidFill>
                    <a:schemeClr val="bg1"/>
                  </a:solidFill>
                  <a:latin typeface="Candara" panose="020E0502030303020204" pitchFamily="34" charset="0"/>
                </a:rPr>
                <a:t>LOREM IPSUM</a:t>
              </a:r>
            </a:p>
            <a:p>
              <a:r>
                <a:rPr lang="en-US" sz="1200" dirty="0">
                  <a:solidFill>
                    <a:schemeClr val="bg1"/>
                  </a:solidFill>
                </a:rPr>
                <a:t>Lorem ipsum dolor sit amet, consectetur adipiscing elit, sed do eiusmod tempor incididunt ut labore et dolore magna aliqua</a:t>
              </a:r>
              <a:r>
                <a:rPr lang="en-US" sz="1200" dirty="0">
                  <a:solidFill>
                    <a:schemeClr val="bg1">
                      <a:lumMod val="85000"/>
                    </a:schemeClr>
                  </a:solidFill>
                </a:rPr>
                <a:t>. </a:t>
              </a:r>
            </a:p>
          </p:txBody>
        </p:sp>
      </p:grpSp>
      <p:sp>
        <p:nvSpPr>
          <p:cNvPr id="81" name="Freeform 7"/>
          <p:cNvSpPr>
            <a:spLocks/>
          </p:cNvSpPr>
          <p:nvPr/>
        </p:nvSpPr>
        <p:spPr bwMode="auto">
          <a:xfrm>
            <a:off x="6232191" y="4822676"/>
            <a:ext cx="2445549" cy="1221889"/>
          </a:xfrm>
          <a:custGeom>
            <a:avLst/>
            <a:gdLst/>
            <a:ahLst/>
            <a:cxnLst>
              <a:cxn ang="0">
                <a:pos x="198" y="141"/>
              </a:cxn>
              <a:cxn ang="0">
                <a:pos x="125" y="119"/>
              </a:cxn>
              <a:cxn ang="0">
                <a:pos x="88" y="109"/>
              </a:cxn>
              <a:cxn ang="0">
                <a:pos x="54" y="98"/>
              </a:cxn>
              <a:cxn ang="0">
                <a:pos x="12" y="68"/>
              </a:cxn>
              <a:cxn ang="0">
                <a:pos x="10" y="40"/>
              </a:cxn>
              <a:cxn ang="0">
                <a:pos x="34" y="14"/>
              </a:cxn>
              <a:cxn ang="0">
                <a:pos x="70" y="5"/>
              </a:cxn>
              <a:cxn ang="0">
                <a:pos x="108" y="4"/>
              </a:cxn>
              <a:cxn ang="0">
                <a:pos x="185" y="5"/>
              </a:cxn>
              <a:cxn ang="0">
                <a:pos x="331" y="6"/>
              </a:cxn>
              <a:cxn ang="0">
                <a:pos x="339" y="6"/>
              </a:cxn>
              <a:cxn ang="0">
                <a:pos x="414" y="5"/>
              </a:cxn>
              <a:cxn ang="0">
                <a:pos x="414" y="2"/>
              </a:cxn>
              <a:cxn ang="0">
                <a:pos x="338" y="2"/>
              </a:cxn>
              <a:cxn ang="0">
                <a:pos x="331" y="2"/>
              </a:cxn>
              <a:cxn ang="0">
                <a:pos x="168" y="1"/>
              </a:cxn>
              <a:cxn ang="0">
                <a:pos x="91" y="1"/>
              </a:cxn>
              <a:cxn ang="0">
                <a:pos x="24" y="16"/>
              </a:cxn>
              <a:cxn ang="0">
                <a:pos x="7" y="66"/>
              </a:cxn>
              <a:cxn ang="0">
                <a:pos x="42" y="98"/>
              </a:cxn>
              <a:cxn ang="0">
                <a:pos x="71" y="107"/>
              </a:cxn>
              <a:cxn ang="0">
                <a:pos x="108" y="118"/>
              </a:cxn>
              <a:cxn ang="0">
                <a:pos x="181" y="140"/>
              </a:cxn>
              <a:cxn ang="0">
                <a:pos x="329" y="185"/>
              </a:cxn>
              <a:cxn ang="0">
                <a:pos x="436" y="218"/>
              </a:cxn>
              <a:cxn ang="0">
                <a:pos x="436" y="214"/>
              </a:cxn>
              <a:cxn ang="0">
                <a:pos x="346" y="187"/>
              </a:cxn>
              <a:cxn ang="0">
                <a:pos x="198" y="141"/>
              </a:cxn>
            </a:cxnLst>
            <a:rect l="0" t="0" r="r" b="b"/>
            <a:pathLst>
              <a:path w="436" h="218">
                <a:moveTo>
                  <a:pt x="198" y="141"/>
                </a:moveTo>
                <a:cubicBezTo>
                  <a:pt x="174" y="133"/>
                  <a:pt x="150" y="126"/>
                  <a:pt x="125" y="119"/>
                </a:cubicBezTo>
                <a:cubicBezTo>
                  <a:pt x="113" y="116"/>
                  <a:pt x="101" y="112"/>
                  <a:pt x="88" y="109"/>
                </a:cubicBezTo>
                <a:cubicBezTo>
                  <a:pt x="77" y="105"/>
                  <a:pt x="65" y="101"/>
                  <a:pt x="54" y="98"/>
                </a:cubicBezTo>
                <a:cubicBezTo>
                  <a:pt x="37" y="93"/>
                  <a:pt x="20" y="84"/>
                  <a:pt x="12" y="68"/>
                </a:cubicBezTo>
                <a:cubicBezTo>
                  <a:pt x="7" y="59"/>
                  <a:pt x="8" y="49"/>
                  <a:pt x="10" y="40"/>
                </a:cubicBezTo>
                <a:cubicBezTo>
                  <a:pt x="13" y="28"/>
                  <a:pt x="23" y="19"/>
                  <a:pt x="34" y="14"/>
                </a:cubicBezTo>
                <a:cubicBezTo>
                  <a:pt x="45" y="8"/>
                  <a:pt x="57" y="6"/>
                  <a:pt x="70" y="5"/>
                </a:cubicBezTo>
                <a:cubicBezTo>
                  <a:pt x="82" y="4"/>
                  <a:pt x="95" y="4"/>
                  <a:pt x="108" y="4"/>
                </a:cubicBezTo>
                <a:cubicBezTo>
                  <a:pt x="134" y="4"/>
                  <a:pt x="159" y="5"/>
                  <a:pt x="185" y="5"/>
                </a:cubicBezTo>
                <a:cubicBezTo>
                  <a:pt x="225" y="6"/>
                  <a:pt x="290" y="6"/>
                  <a:pt x="331" y="6"/>
                </a:cubicBezTo>
                <a:cubicBezTo>
                  <a:pt x="333" y="6"/>
                  <a:pt x="336" y="6"/>
                  <a:pt x="339" y="6"/>
                </a:cubicBezTo>
                <a:cubicBezTo>
                  <a:pt x="349" y="5"/>
                  <a:pt x="403" y="6"/>
                  <a:pt x="414" y="5"/>
                </a:cubicBezTo>
                <a:cubicBezTo>
                  <a:pt x="414" y="2"/>
                  <a:pt x="414" y="2"/>
                  <a:pt x="414" y="2"/>
                </a:cubicBezTo>
                <a:cubicBezTo>
                  <a:pt x="403" y="2"/>
                  <a:pt x="349" y="2"/>
                  <a:pt x="338" y="2"/>
                </a:cubicBezTo>
                <a:cubicBezTo>
                  <a:pt x="336" y="2"/>
                  <a:pt x="333" y="2"/>
                  <a:pt x="331" y="2"/>
                </a:cubicBezTo>
                <a:cubicBezTo>
                  <a:pt x="285" y="2"/>
                  <a:pt x="214" y="2"/>
                  <a:pt x="168" y="1"/>
                </a:cubicBezTo>
                <a:cubicBezTo>
                  <a:pt x="143" y="1"/>
                  <a:pt x="117" y="0"/>
                  <a:pt x="91" y="1"/>
                </a:cubicBezTo>
                <a:cubicBezTo>
                  <a:pt x="68" y="1"/>
                  <a:pt x="43" y="2"/>
                  <a:pt x="24" y="16"/>
                </a:cubicBezTo>
                <a:cubicBezTo>
                  <a:pt x="8" y="27"/>
                  <a:pt x="0" y="48"/>
                  <a:pt x="7" y="66"/>
                </a:cubicBezTo>
                <a:cubicBezTo>
                  <a:pt x="13" y="81"/>
                  <a:pt x="28" y="92"/>
                  <a:pt x="42" y="98"/>
                </a:cubicBezTo>
                <a:cubicBezTo>
                  <a:pt x="52" y="102"/>
                  <a:pt x="62" y="104"/>
                  <a:pt x="71" y="107"/>
                </a:cubicBezTo>
                <a:cubicBezTo>
                  <a:pt x="84" y="111"/>
                  <a:pt x="96" y="115"/>
                  <a:pt x="108" y="118"/>
                </a:cubicBezTo>
                <a:cubicBezTo>
                  <a:pt x="132" y="125"/>
                  <a:pt x="157" y="132"/>
                  <a:pt x="181" y="140"/>
                </a:cubicBezTo>
                <a:cubicBezTo>
                  <a:pt x="230" y="155"/>
                  <a:pt x="279" y="170"/>
                  <a:pt x="329" y="185"/>
                </a:cubicBezTo>
                <a:cubicBezTo>
                  <a:pt x="365" y="196"/>
                  <a:pt x="400" y="207"/>
                  <a:pt x="436" y="218"/>
                </a:cubicBezTo>
                <a:cubicBezTo>
                  <a:pt x="436" y="214"/>
                  <a:pt x="436" y="214"/>
                  <a:pt x="436" y="214"/>
                </a:cubicBezTo>
                <a:cubicBezTo>
                  <a:pt x="406" y="205"/>
                  <a:pt x="376" y="196"/>
                  <a:pt x="346" y="187"/>
                </a:cubicBezTo>
                <a:cubicBezTo>
                  <a:pt x="297" y="172"/>
                  <a:pt x="247" y="157"/>
                  <a:pt x="198" y="141"/>
                </a:cubicBezTo>
                <a:close/>
              </a:path>
            </a:pathLst>
          </a:custGeom>
          <a:solidFill>
            <a:srgbClr val="FFFFFF"/>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nvGrpSpPr>
          <p:cNvPr id="82" name="Group 81"/>
          <p:cNvGrpSpPr/>
          <p:nvPr/>
        </p:nvGrpSpPr>
        <p:grpSpPr>
          <a:xfrm>
            <a:off x="6260566" y="4539614"/>
            <a:ext cx="2417174" cy="1486129"/>
            <a:chOff x="1561796" y="2775640"/>
            <a:chExt cx="2417174" cy="1486129"/>
          </a:xfrm>
          <a:effectLst>
            <a:outerShdw blurRad="50800" dist="38100" dir="2700000" algn="tl" rotWithShape="0">
              <a:prstClr val="black">
                <a:alpha val="40000"/>
              </a:prstClr>
            </a:outerShdw>
          </a:effectLst>
        </p:grpSpPr>
        <p:sp>
          <p:nvSpPr>
            <p:cNvPr id="83" name="Freeform 5"/>
            <p:cNvSpPr>
              <a:spLocks/>
            </p:cNvSpPr>
            <p:nvPr/>
          </p:nvSpPr>
          <p:spPr bwMode="auto">
            <a:xfrm>
              <a:off x="1561796" y="2775640"/>
              <a:ext cx="2417174" cy="1486129"/>
            </a:xfrm>
            <a:custGeom>
              <a:avLst/>
              <a:gdLst/>
              <a:ahLst/>
              <a:cxnLst>
                <a:cxn ang="0">
                  <a:pos x="431" y="138"/>
                </a:cxn>
                <a:cxn ang="0">
                  <a:pos x="384" y="123"/>
                </a:cxn>
                <a:cxn ang="0">
                  <a:pos x="281" y="92"/>
                </a:cxn>
                <a:cxn ang="0">
                  <a:pos x="190" y="64"/>
                </a:cxn>
                <a:cxn ang="0">
                  <a:pos x="151" y="52"/>
                </a:cxn>
                <a:cxn ang="0">
                  <a:pos x="142" y="50"/>
                </a:cxn>
                <a:cxn ang="0">
                  <a:pos x="133" y="47"/>
                </a:cxn>
                <a:cxn ang="0">
                  <a:pos x="124" y="44"/>
                </a:cxn>
                <a:cxn ang="0">
                  <a:pos x="45" y="23"/>
                </a:cxn>
                <a:cxn ang="0">
                  <a:pos x="40" y="22"/>
                </a:cxn>
                <a:cxn ang="0">
                  <a:pos x="33" y="19"/>
                </a:cxn>
                <a:cxn ang="0">
                  <a:pos x="27" y="17"/>
                </a:cxn>
                <a:cxn ang="0">
                  <a:pos x="5" y="0"/>
                </a:cxn>
                <a:cxn ang="0">
                  <a:pos x="4" y="7"/>
                </a:cxn>
                <a:cxn ang="0">
                  <a:pos x="3" y="41"/>
                </a:cxn>
                <a:cxn ang="0">
                  <a:pos x="3" y="48"/>
                </a:cxn>
                <a:cxn ang="0">
                  <a:pos x="2" y="56"/>
                </a:cxn>
                <a:cxn ang="0">
                  <a:pos x="2" y="61"/>
                </a:cxn>
                <a:cxn ang="0">
                  <a:pos x="2" y="66"/>
                </a:cxn>
                <a:cxn ang="0">
                  <a:pos x="1" y="86"/>
                </a:cxn>
                <a:cxn ang="0">
                  <a:pos x="1" y="96"/>
                </a:cxn>
                <a:cxn ang="0">
                  <a:pos x="2" y="111"/>
                </a:cxn>
                <a:cxn ang="0">
                  <a:pos x="5" y="119"/>
                </a:cxn>
                <a:cxn ang="0">
                  <a:pos x="15" y="132"/>
                </a:cxn>
                <a:cxn ang="0">
                  <a:pos x="22" y="137"/>
                </a:cxn>
                <a:cxn ang="0">
                  <a:pos x="44" y="148"/>
                </a:cxn>
                <a:cxn ang="0">
                  <a:pos x="52" y="151"/>
                </a:cxn>
                <a:cxn ang="0">
                  <a:pos x="142" y="177"/>
                </a:cxn>
                <a:cxn ang="0">
                  <a:pos x="153" y="181"/>
                </a:cxn>
                <a:cxn ang="0">
                  <a:pos x="338" y="236"/>
                </a:cxn>
                <a:cxn ang="0">
                  <a:pos x="355" y="241"/>
                </a:cxn>
                <a:cxn ang="0">
                  <a:pos x="431" y="265"/>
                </a:cxn>
                <a:cxn ang="0">
                  <a:pos x="431" y="138"/>
                </a:cxn>
              </a:cxnLst>
              <a:rect l="0" t="0" r="r" b="b"/>
              <a:pathLst>
                <a:path w="431" h="265">
                  <a:moveTo>
                    <a:pt x="431" y="138"/>
                  </a:moveTo>
                  <a:cubicBezTo>
                    <a:pt x="415" y="133"/>
                    <a:pt x="399" y="128"/>
                    <a:pt x="384" y="123"/>
                  </a:cubicBezTo>
                  <a:cubicBezTo>
                    <a:pt x="349" y="113"/>
                    <a:pt x="315" y="102"/>
                    <a:pt x="281" y="92"/>
                  </a:cubicBezTo>
                  <a:cubicBezTo>
                    <a:pt x="251" y="83"/>
                    <a:pt x="220" y="73"/>
                    <a:pt x="190" y="64"/>
                  </a:cubicBezTo>
                  <a:cubicBezTo>
                    <a:pt x="177" y="60"/>
                    <a:pt x="164" y="56"/>
                    <a:pt x="151" y="52"/>
                  </a:cubicBezTo>
                  <a:cubicBezTo>
                    <a:pt x="148" y="51"/>
                    <a:pt x="145" y="50"/>
                    <a:pt x="142" y="50"/>
                  </a:cubicBezTo>
                  <a:cubicBezTo>
                    <a:pt x="139" y="49"/>
                    <a:pt x="136" y="48"/>
                    <a:pt x="133" y="47"/>
                  </a:cubicBezTo>
                  <a:cubicBezTo>
                    <a:pt x="130" y="46"/>
                    <a:pt x="127" y="45"/>
                    <a:pt x="124" y="44"/>
                  </a:cubicBezTo>
                  <a:cubicBezTo>
                    <a:pt x="98" y="36"/>
                    <a:pt x="72" y="31"/>
                    <a:pt x="45" y="23"/>
                  </a:cubicBezTo>
                  <a:cubicBezTo>
                    <a:pt x="44" y="23"/>
                    <a:pt x="42" y="22"/>
                    <a:pt x="40" y="22"/>
                  </a:cubicBezTo>
                  <a:cubicBezTo>
                    <a:pt x="38" y="21"/>
                    <a:pt x="36" y="20"/>
                    <a:pt x="33" y="19"/>
                  </a:cubicBezTo>
                  <a:cubicBezTo>
                    <a:pt x="31" y="18"/>
                    <a:pt x="29" y="17"/>
                    <a:pt x="27" y="17"/>
                  </a:cubicBezTo>
                  <a:cubicBezTo>
                    <a:pt x="18" y="13"/>
                    <a:pt x="9" y="9"/>
                    <a:pt x="5" y="0"/>
                  </a:cubicBezTo>
                  <a:cubicBezTo>
                    <a:pt x="5" y="2"/>
                    <a:pt x="4" y="5"/>
                    <a:pt x="4" y="7"/>
                  </a:cubicBezTo>
                  <a:cubicBezTo>
                    <a:pt x="4" y="18"/>
                    <a:pt x="4" y="30"/>
                    <a:pt x="3" y="41"/>
                  </a:cubicBezTo>
                  <a:cubicBezTo>
                    <a:pt x="3" y="43"/>
                    <a:pt x="3" y="46"/>
                    <a:pt x="3" y="48"/>
                  </a:cubicBezTo>
                  <a:cubicBezTo>
                    <a:pt x="3" y="51"/>
                    <a:pt x="2" y="53"/>
                    <a:pt x="2" y="56"/>
                  </a:cubicBezTo>
                  <a:cubicBezTo>
                    <a:pt x="2" y="57"/>
                    <a:pt x="2" y="59"/>
                    <a:pt x="2" y="61"/>
                  </a:cubicBezTo>
                  <a:cubicBezTo>
                    <a:pt x="2" y="62"/>
                    <a:pt x="2" y="64"/>
                    <a:pt x="2" y="66"/>
                  </a:cubicBezTo>
                  <a:cubicBezTo>
                    <a:pt x="2" y="72"/>
                    <a:pt x="2" y="79"/>
                    <a:pt x="1" y="86"/>
                  </a:cubicBezTo>
                  <a:cubicBezTo>
                    <a:pt x="1" y="89"/>
                    <a:pt x="1" y="92"/>
                    <a:pt x="1" y="96"/>
                  </a:cubicBezTo>
                  <a:cubicBezTo>
                    <a:pt x="0" y="101"/>
                    <a:pt x="1" y="106"/>
                    <a:pt x="2" y="111"/>
                  </a:cubicBezTo>
                  <a:cubicBezTo>
                    <a:pt x="3" y="114"/>
                    <a:pt x="4" y="116"/>
                    <a:pt x="5" y="119"/>
                  </a:cubicBezTo>
                  <a:cubicBezTo>
                    <a:pt x="7" y="124"/>
                    <a:pt x="11" y="129"/>
                    <a:pt x="15" y="132"/>
                  </a:cubicBezTo>
                  <a:cubicBezTo>
                    <a:pt x="17" y="134"/>
                    <a:pt x="19" y="136"/>
                    <a:pt x="22" y="137"/>
                  </a:cubicBezTo>
                  <a:cubicBezTo>
                    <a:pt x="29" y="142"/>
                    <a:pt x="36" y="145"/>
                    <a:pt x="44" y="148"/>
                  </a:cubicBezTo>
                  <a:cubicBezTo>
                    <a:pt x="47" y="149"/>
                    <a:pt x="49" y="150"/>
                    <a:pt x="52" y="151"/>
                  </a:cubicBezTo>
                  <a:cubicBezTo>
                    <a:pt x="82" y="161"/>
                    <a:pt x="112" y="168"/>
                    <a:pt x="142" y="177"/>
                  </a:cubicBezTo>
                  <a:cubicBezTo>
                    <a:pt x="146" y="179"/>
                    <a:pt x="150" y="180"/>
                    <a:pt x="153" y="181"/>
                  </a:cubicBezTo>
                  <a:cubicBezTo>
                    <a:pt x="215" y="199"/>
                    <a:pt x="276" y="218"/>
                    <a:pt x="338" y="236"/>
                  </a:cubicBezTo>
                  <a:cubicBezTo>
                    <a:pt x="344" y="238"/>
                    <a:pt x="349" y="240"/>
                    <a:pt x="355" y="241"/>
                  </a:cubicBezTo>
                  <a:cubicBezTo>
                    <a:pt x="380" y="249"/>
                    <a:pt x="406" y="257"/>
                    <a:pt x="431" y="265"/>
                  </a:cubicBezTo>
                  <a:lnTo>
                    <a:pt x="431" y="138"/>
                  </a:lnTo>
                  <a:close/>
                </a:path>
              </a:pathLst>
            </a:custGeom>
            <a:solidFill>
              <a:srgbClr val="2AA4B9"/>
            </a:solidFill>
            <a:ln w="12700">
              <a:solidFill>
                <a:schemeClr val="bg1"/>
              </a:solidFill>
              <a:round/>
              <a:headEnd/>
              <a:tailEnd/>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nvGrpSpPr>
            <p:cNvPr id="84" name="Group 163"/>
            <p:cNvGrpSpPr/>
            <p:nvPr/>
          </p:nvGrpSpPr>
          <p:grpSpPr>
            <a:xfrm>
              <a:off x="3243685" y="3421032"/>
              <a:ext cx="666045" cy="749299"/>
              <a:chOff x="2882900" y="2439988"/>
              <a:chExt cx="499534" cy="561974"/>
            </a:xfrm>
          </p:grpSpPr>
          <p:sp>
            <p:nvSpPr>
              <p:cNvPr id="85" name="Parallelogram 84"/>
              <p:cNvSpPr/>
              <p:nvPr/>
            </p:nvSpPr>
            <p:spPr bwMode="auto">
              <a:xfrm rot="16200000">
                <a:off x="2851680" y="2471208"/>
                <a:ext cx="561974" cy="499534"/>
              </a:xfrm>
              <a:prstGeom prst="parallelogram">
                <a:avLst>
                  <a:gd name="adj" fmla="val 34000"/>
                </a:avLst>
              </a:prstGeom>
              <a:solidFill>
                <a:schemeClr val="bg1"/>
              </a:solidFill>
              <a:ln w="19050">
                <a:noFill/>
                <a:round/>
                <a:headEnd/>
                <a:tailEnd/>
              </a:ln>
              <a:effectLst>
                <a:outerShdw blurRad="63500" sx="102000" sy="102000" algn="ctr" rotWithShape="0">
                  <a:prstClr val="black">
                    <a:alpha val="40000"/>
                  </a:prstClr>
                </a:outerShdw>
              </a:effectLst>
            </p:spPr>
            <p:txBody>
              <a:bodyPr vert="horz" wrap="square" lIns="121920" tIns="60960" rIns="121920" bIns="60960" numCol="1" rtlCol="0" anchor="ctr" anchorCtr="1" compatLnSpc="1">
                <a:prstTxWarp prst="textNoShape">
                  <a:avLst/>
                </a:prstTxWarp>
              </a:bodyPr>
              <a:lstStyle/>
              <a:p>
                <a:pPr algn="ctr"/>
                <a:endParaRPr lang="en-US" sz="2400" dirty="0"/>
              </a:p>
            </p:txBody>
          </p:sp>
          <p:sp>
            <p:nvSpPr>
              <p:cNvPr id="86" name="TextBox 85"/>
              <p:cNvSpPr txBox="1"/>
              <p:nvPr/>
            </p:nvSpPr>
            <p:spPr>
              <a:xfrm>
                <a:off x="2916917" y="2496296"/>
                <a:ext cx="451085" cy="438581"/>
              </a:xfrm>
              <a:prstGeom prst="rect">
                <a:avLst/>
              </a:prstGeom>
              <a:noFill/>
            </p:spPr>
            <p:txBody>
              <a:bodyPr wrap="none" rtlCol="0">
                <a:spAutoFit/>
              </a:bodyPr>
              <a:lstStyle/>
              <a:p>
                <a:pPr algn="ctr"/>
                <a:r>
                  <a:rPr lang="en-US" sz="3200" b="1" dirty="0">
                    <a:solidFill>
                      <a:srgbClr val="56595E"/>
                    </a:solidFill>
                  </a:rPr>
                  <a:t>03</a:t>
                </a:r>
              </a:p>
            </p:txBody>
          </p:sp>
        </p:grpSp>
      </p:grpSp>
      <p:grpSp>
        <p:nvGrpSpPr>
          <p:cNvPr id="87" name="Group 86"/>
          <p:cNvGrpSpPr/>
          <p:nvPr/>
        </p:nvGrpSpPr>
        <p:grpSpPr>
          <a:xfrm>
            <a:off x="6258953" y="3358775"/>
            <a:ext cx="2293035" cy="1764500"/>
            <a:chOff x="1561796" y="1590115"/>
            <a:chExt cx="2293035" cy="1764500"/>
          </a:xfrm>
        </p:grpSpPr>
        <p:sp>
          <p:nvSpPr>
            <p:cNvPr id="88" name="Freeform 6"/>
            <p:cNvSpPr>
              <a:spLocks/>
            </p:cNvSpPr>
            <p:nvPr/>
          </p:nvSpPr>
          <p:spPr bwMode="auto">
            <a:xfrm>
              <a:off x="1561796" y="1590115"/>
              <a:ext cx="2293035" cy="1764500"/>
            </a:xfrm>
            <a:custGeom>
              <a:avLst/>
              <a:gdLst/>
              <a:ahLst/>
              <a:cxnLst>
                <a:cxn ang="0">
                  <a:pos x="342" y="0"/>
                </a:cxn>
                <a:cxn ang="0">
                  <a:pos x="103" y="0"/>
                </a:cxn>
                <a:cxn ang="0">
                  <a:pos x="41" y="6"/>
                </a:cxn>
                <a:cxn ang="0">
                  <a:pos x="34" y="9"/>
                </a:cxn>
                <a:cxn ang="0">
                  <a:pos x="27" y="12"/>
                </a:cxn>
                <a:cxn ang="0">
                  <a:pos x="22" y="15"/>
                </a:cxn>
                <a:cxn ang="0">
                  <a:pos x="9" y="27"/>
                </a:cxn>
                <a:cxn ang="0">
                  <a:pos x="6" y="31"/>
                </a:cxn>
                <a:cxn ang="0">
                  <a:pos x="3" y="39"/>
                </a:cxn>
                <a:cxn ang="0">
                  <a:pos x="1" y="49"/>
                </a:cxn>
                <a:cxn ang="0">
                  <a:pos x="0" y="66"/>
                </a:cxn>
                <a:cxn ang="0">
                  <a:pos x="0" y="107"/>
                </a:cxn>
                <a:cxn ang="0">
                  <a:pos x="0" y="176"/>
                </a:cxn>
                <a:cxn ang="0">
                  <a:pos x="0" y="185"/>
                </a:cxn>
                <a:cxn ang="0">
                  <a:pos x="1" y="189"/>
                </a:cxn>
                <a:cxn ang="0">
                  <a:pos x="0" y="202"/>
                </a:cxn>
                <a:cxn ang="0">
                  <a:pos x="0" y="243"/>
                </a:cxn>
                <a:cxn ang="0">
                  <a:pos x="0" y="284"/>
                </a:cxn>
                <a:cxn ang="0">
                  <a:pos x="0" y="293"/>
                </a:cxn>
                <a:cxn ang="0">
                  <a:pos x="1" y="301"/>
                </a:cxn>
                <a:cxn ang="0">
                  <a:pos x="8" y="279"/>
                </a:cxn>
                <a:cxn ang="0">
                  <a:pos x="26" y="264"/>
                </a:cxn>
                <a:cxn ang="0">
                  <a:pos x="57" y="253"/>
                </a:cxn>
                <a:cxn ang="0">
                  <a:pos x="408" y="253"/>
                </a:cxn>
                <a:cxn ang="0">
                  <a:pos x="409" y="253"/>
                </a:cxn>
                <a:cxn ang="0">
                  <a:pos x="409" y="67"/>
                </a:cxn>
                <a:cxn ang="0">
                  <a:pos x="342" y="0"/>
                </a:cxn>
              </a:cxnLst>
              <a:rect l="0" t="0" r="r" b="b"/>
              <a:pathLst>
                <a:path w="409" h="301">
                  <a:moveTo>
                    <a:pt x="342" y="0"/>
                  </a:moveTo>
                  <a:cubicBezTo>
                    <a:pt x="103" y="0"/>
                    <a:pt x="103" y="0"/>
                    <a:pt x="103" y="0"/>
                  </a:cubicBezTo>
                  <a:cubicBezTo>
                    <a:pt x="82" y="1"/>
                    <a:pt x="61" y="1"/>
                    <a:pt x="41" y="6"/>
                  </a:cubicBezTo>
                  <a:cubicBezTo>
                    <a:pt x="38" y="7"/>
                    <a:pt x="36" y="8"/>
                    <a:pt x="34" y="9"/>
                  </a:cubicBezTo>
                  <a:cubicBezTo>
                    <a:pt x="32" y="10"/>
                    <a:pt x="30" y="11"/>
                    <a:pt x="27" y="12"/>
                  </a:cubicBezTo>
                  <a:cubicBezTo>
                    <a:pt x="26" y="13"/>
                    <a:pt x="24" y="14"/>
                    <a:pt x="22" y="15"/>
                  </a:cubicBezTo>
                  <a:cubicBezTo>
                    <a:pt x="17" y="18"/>
                    <a:pt x="13" y="22"/>
                    <a:pt x="9" y="27"/>
                  </a:cubicBezTo>
                  <a:cubicBezTo>
                    <a:pt x="8" y="28"/>
                    <a:pt x="7" y="30"/>
                    <a:pt x="6" y="31"/>
                  </a:cubicBezTo>
                  <a:cubicBezTo>
                    <a:pt x="5" y="34"/>
                    <a:pt x="4" y="36"/>
                    <a:pt x="3" y="39"/>
                  </a:cubicBezTo>
                  <a:cubicBezTo>
                    <a:pt x="2" y="43"/>
                    <a:pt x="1" y="46"/>
                    <a:pt x="1" y="49"/>
                  </a:cubicBezTo>
                  <a:cubicBezTo>
                    <a:pt x="0" y="55"/>
                    <a:pt x="0" y="61"/>
                    <a:pt x="0" y="66"/>
                  </a:cubicBezTo>
                  <a:cubicBezTo>
                    <a:pt x="0" y="80"/>
                    <a:pt x="0" y="93"/>
                    <a:pt x="0" y="107"/>
                  </a:cubicBezTo>
                  <a:cubicBezTo>
                    <a:pt x="0" y="121"/>
                    <a:pt x="0" y="162"/>
                    <a:pt x="0" y="176"/>
                  </a:cubicBezTo>
                  <a:cubicBezTo>
                    <a:pt x="0" y="179"/>
                    <a:pt x="0" y="182"/>
                    <a:pt x="0" y="185"/>
                  </a:cubicBezTo>
                  <a:cubicBezTo>
                    <a:pt x="0" y="186"/>
                    <a:pt x="0" y="188"/>
                    <a:pt x="1" y="189"/>
                  </a:cubicBezTo>
                  <a:cubicBezTo>
                    <a:pt x="0" y="193"/>
                    <a:pt x="0" y="198"/>
                    <a:pt x="0" y="202"/>
                  </a:cubicBezTo>
                  <a:cubicBezTo>
                    <a:pt x="0" y="216"/>
                    <a:pt x="0" y="229"/>
                    <a:pt x="0" y="243"/>
                  </a:cubicBezTo>
                  <a:cubicBezTo>
                    <a:pt x="0" y="257"/>
                    <a:pt x="0" y="270"/>
                    <a:pt x="0" y="284"/>
                  </a:cubicBezTo>
                  <a:cubicBezTo>
                    <a:pt x="0" y="287"/>
                    <a:pt x="0" y="290"/>
                    <a:pt x="0" y="293"/>
                  </a:cubicBezTo>
                  <a:cubicBezTo>
                    <a:pt x="0" y="295"/>
                    <a:pt x="1" y="298"/>
                    <a:pt x="1" y="301"/>
                  </a:cubicBezTo>
                  <a:cubicBezTo>
                    <a:pt x="1" y="293"/>
                    <a:pt x="4" y="286"/>
                    <a:pt x="8" y="279"/>
                  </a:cubicBezTo>
                  <a:cubicBezTo>
                    <a:pt x="13" y="273"/>
                    <a:pt x="19" y="268"/>
                    <a:pt x="26" y="264"/>
                  </a:cubicBezTo>
                  <a:cubicBezTo>
                    <a:pt x="36" y="258"/>
                    <a:pt x="46" y="255"/>
                    <a:pt x="57" y="253"/>
                  </a:cubicBezTo>
                  <a:cubicBezTo>
                    <a:pt x="408" y="253"/>
                    <a:pt x="408" y="253"/>
                    <a:pt x="408" y="253"/>
                  </a:cubicBezTo>
                  <a:cubicBezTo>
                    <a:pt x="408" y="253"/>
                    <a:pt x="408" y="253"/>
                    <a:pt x="409" y="253"/>
                  </a:cubicBezTo>
                  <a:cubicBezTo>
                    <a:pt x="409" y="67"/>
                    <a:pt x="409" y="67"/>
                    <a:pt x="409" y="67"/>
                  </a:cubicBezTo>
                  <a:cubicBezTo>
                    <a:pt x="409" y="30"/>
                    <a:pt x="379" y="0"/>
                    <a:pt x="342" y="0"/>
                  </a:cubicBezTo>
                  <a:close/>
                </a:path>
              </a:pathLst>
            </a:custGeom>
            <a:solidFill>
              <a:srgbClr val="3EB8CD"/>
            </a:solidFill>
            <a:ln w="12700">
              <a:solidFill>
                <a:schemeClr val="bg1"/>
              </a:solidFill>
              <a:round/>
              <a:headEnd/>
              <a:tailEnd/>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9" name="Text Placeholder 3"/>
            <p:cNvSpPr txBox="1">
              <a:spLocks/>
            </p:cNvSpPr>
            <p:nvPr/>
          </p:nvSpPr>
          <p:spPr>
            <a:xfrm>
              <a:off x="1668756" y="1885268"/>
              <a:ext cx="2079113" cy="984885"/>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r>
                <a:rPr lang="en-US" b="1" dirty="0">
                  <a:solidFill>
                    <a:schemeClr val="bg1"/>
                  </a:solidFill>
                  <a:latin typeface="Candara" panose="020E0502030303020204" pitchFamily="34" charset="0"/>
                </a:rPr>
                <a:t>LOREM IPSUM</a:t>
              </a:r>
            </a:p>
            <a:p>
              <a:r>
                <a:rPr lang="en-US" sz="1200" dirty="0">
                  <a:solidFill>
                    <a:schemeClr val="bg1"/>
                  </a:solidFill>
                </a:rPr>
                <a:t>Lorem ipsum dolor sit amet, consectetur adipiscing elit, sed do eiusmod tempor incididunt ut labore et dolore magna aliqua</a:t>
              </a:r>
              <a:r>
                <a:rPr lang="en-US" sz="1200" dirty="0">
                  <a:solidFill>
                    <a:schemeClr val="bg1">
                      <a:lumMod val="85000"/>
                    </a:schemeClr>
                  </a:solidFill>
                </a:rPr>
                <a:t>. </a:t>
              </a:r>
            </a:p>
          </p:txBody>
        </p:sp>
      </p:grpSp>
      <p:sp>
        <p:nvSpPr>
          <p:cNvPr id="90" name="Freeform 7"/>
          <p:cNvSpPr>
            <a:spLocks/>
          </p:cNvSpPr>
          <p:nvPr/>
        </p:nvSpPr>
        <p:spPr bwMode="auto">
          <a:xfrm>
            <a:off x="8889449" y="3245898"/>
            <a:ext cx="2445549" cy="1221889"/>
          </a:xfrm>
          <a:custGeom>
            <a:avLst/>
            <a:gdLst/>
            <a:ahLst/>
            <a:cxnLst>
              <a:cxn ang="0">
                <a:pos x="198" y="141"/>
              </a:cxn>
              <a:cxn ang="0">
                <a:pos x="125" y="119"/>
              </a:cxn>
              <a:cxn ang="0">
                <a:pos x="88" y="109"/>
              </a:cxn>
              <a:cxn ang="0">
                <a:pos x="54" y="98"/>
              </a:cxn>
              <a:cxn ang="0">
                <a:pos x="12" y="68"/>
              </a:cxn>
              <a:cxn ang="0">
                <a:pos x="10" y="40"/>
              </a:cxn>
              <a:cxn ang="0">
                <a:pos x="34" y="14"/>
              </a:cxn>
              <a:cxn ang="0">
                <a:pos x="70" y="5"/>
              </a:cxn>
              <a:cxn ang="0">
                <a:pos x="108" y="4"/>
              </a:cxn>
              <a:cxn ang="0">
                <a:pos x="185" y="5"/>
              </a:cxn>
              <a:cxn ang="0">
                <a:pos x="331" y="6"/>
              </a:cxn>
              <a:cxn ang="0">
                <a:pos x="339" y="6"/>
              </a:cxn>
              <a:cxn ang="0">
                <a:pos x="414" y="5"/>
              </a:cxn>
              <a:cxn ang="0">
                <a:pos x="414" y="2"/>
              </a:cxn>
              <a:cxn ang="0">
                <a:pos x="338" y="2"/>
              </a:cxn>
              <a:cxn ang="0">
                <a:pos x="331" y="2"/>
              </a:cxn>
              <a:cxn ang="0">
                <a:pos x="168" y="1"/>
              </a:cxn>
              <a:cxn ang="0">
                <a:pos x="91" y="1"/>
              </a:cxn>
              <a:cxn ang="0">
                <a:pos x="24" y="16"/>
              </a:cxn>
              <a:cxn ang="0">
                <a:pos x="7" y="66"/>
              </a:cxn>
              <a:cxn ang="0">
                <a:pos x="42" y="98"/>
              </a:cxn>
              <a:cxn ang="0">
                <a:pos x="71" y="107"/>
              </a:cxn>
              <a:cxn ang="0">
                <a:pos x="108" y="118"/>
              </a:cxn>
              <a:cxn ang="0">
                <a:pos x="181" y="140"/>
              </a:cxn>
              <a:cxn ang="0">
                <a:pos x="329" y="185"/>
              </a:cxn>
              <a:cxn ang="0">
                <a:pos x="436" y="218"/>
              </a:cxn>
              <a:cxn ang="0">
                <a:pos x="436" y="214"/>
              </a:cxn>
              <a:cxn ang="0">
                <a:pos x="346" y="187"/>
              </a:cxn>
              <a:cxn ang="0">
                <a:pos x="198" y="141"/>
              </a:cxn>
            </a:cxnLst>
            <a:rect l="0" t="0" r="r" b="b"/>
            <a:pathLst>
              <a:path w="436" h="218">
                <a:moveTo>
                  <a:pt x="198" y="141"/>
                </a:moveTo>
                <a:cubicBezTo>
                  <a:pt x="174" y="133"/>
                  <a:pt x="150" y="126"/>
                  <a:pt x="125" y="119"/>
                </a:cubicBezTo>
                <a:cubicBezTo>
                  <a:pt x="113" y="116"/>
                  <a:pt x="101" y="112"/>
                  <a:pt x="88" y="109"/>
                </a:cubicBezTo>
                <a:cubicBezTo>
                  <a:pt x="77" y="105"/>
                  <a:pt x="65" y="101"/>
                  <a:pt x="54" y="98"/>
                </a:cubicBezTo>
                <a:cubicBezTo>
                  <a:pt x="37" y="93"/>
                  <a:pt x="20" y="84"/>
                  <a:pt x="12" y="68"/>
                </a:cubicBezTo>
                <a:cubicBezTo>
                  <a:pt x="7" y="59"/>
                  <a:pt x="8" y="49"/>
                  <a:pt x="10" y="40"/>
                </a:cubicBezTo>
                <a:cubicBezTo>
                  <a:pt x="13" y="28"/>
                  <a:pt x="23" y="19"/>
                  <a:pt x="34" y="14"/>
                </a:cubicBezTo>
                <a:cubicBezTo>
                  <a:pt x="45" y="8"/>
                  <a:pt x="57" y="6"/>
                  <a:pt x="70" y="5"/>
                </a:cubicBezTo>
                <a:cubicBezTo>
                  <a:pt x="82" y="4"/>
                  <a:pt x="95" y="4"/>
                  <a:pt x="108" y="4"/>
                </a:cubicBezTo>
                <a:cubicBezTo>
                  <a:pt x="134" y="4"/>
                  <a:pt x="159" y="5"/>
                  <a:pt x="185" y="5"/>
                </a:cubicBezTo>
                <a:cubicBezTo>
                  <a:pt x="225" y="6"/>
                  <a:pt x="290" y="6"/>
                  <a:pt x="331" y="6"/>
                </a:cubicBezTo>
                <a:cubicBezTo>
                  <a:pt x="333" y="6"/>
                  <a:pt x="336" y="6"/>
                  <a:pt x="339" y="6"/>
                </a:cubicBezTo>
                <a:cubicBezTo>
                  <a:pt x="349" y="5"/>
                  <a:pt x="403" y="6"/>
                  <a:pt x="414" y="5"/>
                </a:cubicBezTo>
                <a:cubicBezTo>
                  <a:pt x="414" y="2"/>
                  <a:pt x="414" y="2"/>
                  <a:pt x="414" y="2"/>
                </a:cubicBezTo>
                <a:cubicBezTo>
                  <a:pt x="403" y="2"/>
                  <a:pt x="349" y="2"/>
                  <a:pt x="338" y="2"/>
                </a:cubicBezTo>
                <a:cubicBezTo>
                  <a:pt x="336" y="2"/>
                  <a:pt x="333" y="2"/>
                  <a:pt x="331" y="2"/>
                </a:cubicBezTo>
                <a:cubicBezTo>
                  <a:pt x="285" y="2"/>
                  <a:pt x="214" y="2"/>
                  <a:pt x="168" y="1"/>
                </a:cubicBezTo>
                <a:cubicBezTo>
                  <a:pt x="143" y="1"/>
                  <a:pt x="117" y="0"/>
                  <a:pt x="91" y="1"/>
                </a:cubicBezTo>
                <a:cubicBezTo>
                  <a:pt x="68" y="1"/>
                  <a:pt x="43" y="2"/>
                  <a:pt x="24" y="16"/>
                </a:cubicBezTo>
                <a:cubicBezTo>
                  <a:pt x="8" y="27"/>
                  <a:pt x="0" y="48"/>
                  <a:pt x="7" y="66"/>
                </a:cubicBezTo>
                <a:cubicBezTo>
                  <a:pt x="13" y="81"/>
                  <a:pt x="28" y="92"/>
                  <a:pt x="42" y="98"/>
                </a:cubicBezTo>
                <a:cubicBezTo>
                  <a:pt x="52" y="102"/>
                  <a:pt x="62" y="104"/>
                  <a:pt x="71" y="107"/>
                </a:cubicBezTo>
                <a:cubicBezTo>
                  <a:pt x="84" y="111"/>
                  <a:pt x="96" y="115"/>
                  <a:pt x="108" y="118"/>
                </a:cubicBezTo>
                <a:cubicBezTo>
                  <a:pt x="132" y="125"/>
                  <a:pt x="157" y="132"/>
                  <a:pt x="181" y="140"/>
                </a:cubicBezTo>
                <a:cubicBezTo>
                  <a:pt x="230" y="155"/>
                  <a:pt x="279" y="170"/>
                  <a:pt x="329" y="185"/>
                </a:cubicBezTo>
                <a:cubicBezTo>
                  <a:pt x="365" y="196"/>
                  <a:pt x="400" y="207"/>
                  <a:pt x="436" y="218"/>
                </a:cubicBezTo>
                <a:cubicBezTo>
                  <a:pt x="436" y="214"/>
                  <a:pt x="436" y="214"/>
                  <a:pt x="436" y="214"/>
                </a:cubicBezTo>
                <a:cubicBezTo>
                  <a:pt x="406" y="205"/>
                  <a:pt x="376" y="196"/>
                  <a:pt x="346" y="187"/>
                </a:cubicBezTo>
                <a:cubicBezTo>
                  <a:pt x="297" y="172"/>
                  <a:pt x="247" y="157"/>
                  <a:pt x="198" y="141"/>
                </a:cubicBezTo>
                <a:close/>
              </a:path>
            </a:pathLst>
          </a:custGeom>
          <a:solidFill>
            <a:srgbClr val="FFFFFF"/>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nvGrpSpPr>
          <p:cNvPr id="91" name="Group 90"/>
          <p:cNvGrpSpPr/>
          <p:nvPr/>
        </p:nvGrpSpPr>
        <p:grpSpPr>
          <a:xfrm>
            <a:off x="8917824" y="2962836"/>
            <a:ext cx="2417174" cy="1486129"/>
            <a:chOff x="1561796" y="2775640"/>
            <a:chExt cx="2417174" cy="1486129"/>
          </a:xfrm>
          <a:effectLst>
            <a:outerShdw blurRad="50800" dist="38100" dir="2700000" algn="tl" rotWithShape="0">
              <a:prstClr val="black">
                <a:alpha val="40000"/>
              </a:prstClr>
            </a:outerShdw>
          </a:effectLst>
        </p:grpSpPr>
        <p:sp>
          <p:nvSpPr>
            <p:cNvPr id="92" name="Freeform 5"/>
            <p:cNvSpPr>
              <a:spLocks/>
            </p:cNvSpPr>
            <p:nvPr/>
          </p:nvSpPr>
          <p:spPr bwMode="auto">
            <a:xfrm>
              <a:off x="1561796" y="2775640"/>
              <a:ext cx="2417174" cy="1486129"/>
            </a:xfrm>
            <a:custGeom>
              <a:avLst/>
              <a:gdLst/>
              <a:ahLst/>
              <a:cxnLst>
                <a:cxn ang="0">
                  <a:pos x="431" y="138"/>
                </a:cxn>
                <a:cxn ang="0">
                  <a:pos x="384" y="123"/>
                </a:cxn>
                <a:cxn ang="0">
                  <a:pos x="281" y="92"/>
                </a:cxn>
                <a:cxn ang="0">
                  <a:pos x="190" y="64"/>
                </a:cxn>
                <a:cxn ang="0">
                  <a:pos x="151" y="52"/>
                </a:cxn>
                <a:cxn ang="0">
                  <a:pos x="142" y="50"/>
                </a:cxn>
                <a:cxn ang="0">
                  <a:pos x="133" y="47"/>
                </a:cxn>
                <a:cxn ang="0">
                  <a:pos x="124" y="44"/>
                </a:cxn>
                <a:cxn ang="0">
                  <a:pos x="45" y="23"/>
                </a:cxn>
                <a:cxn ang="0">
                  <a:pos x="40" y="22"/>
                </a:cxn>
                <a:cxn ang="0">
                  <a:pos x="33" y="19"/>
                </a:cxn>
                <a:cxn ang="0">
                  <a:pos x="27" y="17"/>
                </a:cxn>
                <a:cxn ang="0">
                  <a:pos x="5" y="0"/>
                </a:cxn>
                <a:cxn ang="0">
                  <a:pos x="4" y="7"/>
                </a:cxn>
                <a:cxn ang="0">
                  <a:pos x="3" y="41"/>
                </a:cxn>
                <a:cxn ang="0">
                  <a:pos x="3" y="48"/>
                </a:cxn>
                <a:cxn ang="0">
                  <a:pos x="2" y="56"/>
                </a:cxn>
                <a:cxn ang="0">
                  <a:pos x="2" y="61"/>
                </a:cxn>
                <a:cxn ang="0">
                  <a:pos x="2" y="66"/>
                </a:cxn>
                <a:cxn ang="0">
                  <a:pos x="1" y="86"/>
                </a:cxn>
                <a:cxn ang="0">
                  <a:pos x="1" y="96"/>
                </a:cxn>
                <a:cxn ang="0">
                  <a:pos x="2" y="111"/>
                </a:cxn>
                <a:cxn ang="0">
                  <a:pos x="5" y="119"/>
                </a:cxn>
                <a:cxn ang="0">
                  <a:pos x="15" y="132"/>
                </a:cxn>
                <a:cxn ang="0">
                  <a:pos x="22" y="137"/>
                </a:cxn>
                <a:cxn ang="0">
                  <a:pos x="44" y="148"/>
                </a:cxn>
                <a:cxn ang="0">
                  <a:pos x="52" y="151"/>
                </a:cxn>
                <a:cxn ang="0">
                  <a:pos x="142" y="177"/>
                </a:cxn>
                <a:cxn ang="0">
                  <a:pos x="153" y="181"/>
                </a:cxn>
                <a:cxn ang="0">
                  <a:pos x="338" y="236"/>
                </a:cxn>
                <a:cxn ang="0">
                  <a:pos x="355" y="241"/>
                </a:cxn>
                <a:cxn ang="0">
                  <a:pos x="431" y="265"/>
                </a:cxn>
                <a:cxn ang="0">
                  <a:pos x="431" y="138"/>
                </a:cxn>
              </a:cxnLst>
              <a:rect l="0" t="0" r="r" b="b"/>
              <a:pathLst>
                <a:path w="431" h="265">
                  <a:moveTo>
                    <a:pt x="431" y="138"/>
                  </a:moveTo>
                  <a:cubicBezTo>
                    <a:pt x="415" y="133"/>
                    <a:pt x="399" y="128"/>
                    <a:pt x="384" y="123"/>
                  </a:cubicBezTo>
                  <a:cubicBezTo>
                    <a:pt x="349" y="113"/>
                    <a:pt x="315" y="102"/>
                    <a:pt x="281" y="92"/>
                  </a:cubicBezTo>
                  <a:cubicBezTo>
                    <a:pt x="251" y="83"/>
                    <a:pt x="220" y="73"/>
                    <a:pt x="190" y="64"/>
                  </a:cubicBezTo>
                  <a:cubicBezTo>
                    <a:pt x="177" y="60"/>
                    <a:pt x="164" y="56"/>
                    <a:pt x="151" y="52"/>
                  </a:cubicBezTo>
                  <a:cubicBezTo>
                    <a:pt x="148" y="51"/>
                    <a:pt x="145" y="50"/>
                    <a:pt x="142" y="50"/>
                  </a:cubicBezTo>
                  <a:cubicBezTo>
                    <a:pt x="139" y="49"/>
                    <a:pt x="136" y="48"/>
                    <a:pt x="133" y="47"/>
                  </a:cubicBezTo>
                  <a:cubicBezTo>
                    <a:pt x="130" y="46"/>
                    <a:pt x="127" y="45"/>
                    <a:pt x="124" y="44"/>
                  </a:cubicBezTo>
                  <a:cubicBezTo>
                    <a:pt x="98" y="36"/>
                    <a:pt x="72" y="31"/>
                    <a:pt x="45" y="23"/>
                  </a:cubicBezTo>
                  <a:cubicBezTo>
                    <a:pt x="44" y="23"/>
                    <a:pt x="42" y="22"/>
                    <a:pt x="40" y="22"/>
                  </a:cubicBezTo>
                  <a:cubicBezTo>
                    <a:pt x="38" y="21"/>
                    <a:pt x="36" y="20"/>
                    <a:pt x="33" y="19"/>
                  </a:cubicBezTo>
                  <a:cubicBezTo>
                    <a:pt x="31" y="18"/>
                    <a:pt x="29" y="17"/>
                    <a:pt x="27" y="17"/>
                  </a:cubicBezTo>
                  <a:cubicBezTo>
                    <a:pt x="18" y="13"/>
                    <a:pt x="9" y="9"/>
                    <a:pt x="5" y="0"/>
                  </a:cubicBezTo>
                  <a:cubicBezTo>
                    <a:pt x="5" y="2"/>
                    <a:pt x="4" y="5"/>
                    <a:pt x="4" y="7"/>
                  </a:cubicBezTo>
                  <a:cubicBezTo>
                    <a:pt x="4" y="18"/>
                    <a:pt x="4" y="30"/>
                    <a:pt x="3" y="41"/>
                  </a:cubicBezTo>
                  <a:cubicBezTo>
                    <a:pt x="3" y="43"/>
                    <a:pt x="3" y="46"/>
                    <a:pt x="3" y="48"/>
                  </a:cubicBezTo>
                  <a:cubicBezTo>
                    <a:pt x="3" y="51"/>
                    <a:pt x="2" y="53"/>
                    <a:pt x="2" y="56"/>
                  </a:cubicBezTo>
                  <a:cubicBezTo>
                    <a:pt x="2" y="57"/>
                    <a:pt x="2" y="59"/>
                    <a:pt x="2" y="61"/>
                  </a:cubicBezTo>
                  <a:cubicBezTo>
                    <a:pt x="2" y="62"/>
                    <a:pt x="2" y="64"/>
                    <a:pt x="2" y="66"/>
                  </a:cubicBezTo>
                  <a:cubicBezTo>
                    <a:pt x="2" y="72"/>
                    <a:pt x="2" y="79"/>
                    <a:pt x="1" y="86"/>
                  </a:cubicBezTo>
                  <a:cubicBezTo>
                    <a:pt x="1" y="89"/>
                    <a:pt x="1" y="92"/>
                    <a:pt x="1" y="96"/>
                  </a:cubicBezTo>
                  <a:cubicBezTo>
                    <a:pt x="0" y="101"/>
                    <a:pt x="1" y="106"/>
                    <a:pt x="2" y="111"/>
                  </a:cubicBezTo>
                  <a:cubicBezTo>
                    <a:pt x="3" y="114"/>
                    <a:pt x="4" y="116"/>
                    <a:pt x="5" y="119"/>
                  </a:cubicBezTo>
                  <a:cubicBezTo>
                    <a:pt x="7" y="124"/>
                    <a:pt x="11" y="129"/>
                    <a:pt x="15" y="132"/>
                  </a:cubicBezTo>
                  <a:cubicBezTo>
                    <a:pt x="17" y="134"/>
                    <a:pt x="19" y="136"/>
                    <a:pt x="22" y="137"/>
                  </a:cubicBezTo>
                  <a:cubicBezTo>
                    <a:pt x="29" y="142"/>
                    <a:pt x="36" y="145"/>
                    <a:pt x="44" y="148"/>
                  </a:cubicBezTo>
                  <a:cubicBezTo>
                    <a:pt x="47" y="149"/>
                    <a:pt x="49" y="150"/>
                    <a:pt x="52" y="151"/>
                  </a:cubicBezTo>
                  <a:cubicBezTo>
                    <a:pt x="82" y="161"/>
                    <a:pt x="112" y="168"/>
                    <a:pt x="142" y="177"/>
                  </a:cubicBezTo>
                  <a:cubicBezTo>
                    <a:pt x="146" y="179"/>
                    <a:pt x="150" y="180"/>
                    <a:pt x="153" y="181"/>
                  </a:cubicBezTo>
                  <a:cubicBezTo>
                    <a:pt x="215" y="199"/>
                    <a:pt x="276" y="218"/>
                    <a:pt x="338" y="236"/>
                  </a:cubicBezTo>
                  <a:cubicBezTo>
                    <a:pt x="344" y="238"/>
                    <a:pt x="349" y="240"/>
                    <a:pt x="355" y="241"/>
                  </a:cubicBezTo>
                  <a:cubicBezTo>
                    <a:pt x="380" y="249"/>
                    <a:pt x="406" y="257"/>
                    <a:pt x="431" y="265"/>
                  </a:cubicBezTo>
                  <a:lnTo>
                    <a:pt x="431" y="138"/>
                  </a:lnTo>
                  <a:close/>
                </a:path>
              </a:pathLst>
            </a:custGeom>
            <a:solidFill>
              <a:srgbClr val="E18A03"/>
            </a:solidFill>
            <a:ln w="12700">
              <a:solidFill>
                <a:schemeClr val="bg1"/>
              </a:solidFill>
              <a:round/>
              <a:headEnd/>
              <a:tailEnd/>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nvGrpSpPr>
            <p:cNvPr id="93" name="Group 163"/>
            <p:cNvGrpSpPr/>
            <p:nvPr/>
          </p:nvGrpSpPr>
          <p:grpSpPr>
            <a:xfrm>
              <a:off x="3243685" y="3421032"/>
              <a:ext cx="666045" cy="749299"/>
              <a:chOff x="2882900" y="2439988"/>
              <a:chExt cx="499534" cy="561974"/>
            </a:xfrm>
          </p:grpSpPr>
          <p:sp>
            <p:nvSpPr>
              <p:cNvPr id="94" name="Parallelogram 93"/>
              <p:cNvSpPr/>
              <p:nvPr/>
            </p:nvSpPr>
            <p:spPr bwMode="auto">
              <a:xfrm rot="16200000">
                <a:off x="2851680" y="2471208"/>
                <a:ext cx="561974" cy="499534"/>
              </a:xfrm>
              <a:prstGeom prst="parallelogram">
                <a:avLst>
                  <a:gd name="adj" fmla="val 34000"/>
                </a:avLst>
              </a:prstGeom>
              <a:solidFill>
                <a:schemeClr val="bg1"/>
              </a:solidFill>
              <a:ln w="19050">
                <a:noFill/>
                <a:round/>
                <a:headEnd/>
                <a:tailEnd/>
              </a:ln>
              <a:effectLst>
                <a:outerShdw blurRad="63500" sx="102000" sy="102000" algn="ctr" rotWithShape="0">
                  <a:prstClr val="black">
                    <a:alpha val="40000"/>
                  </a:prstClr>
                </a:outerShdw>
              </a:effectLst>
            </p:spPr>
            <p:txBody>
              <a:bodyPr vert="horz" wrap="square" lIns="121920" tIns="60960" rIns="121920" bIns="60960" numCol="1" rtlCol="0" anchor="ctr" anchorCtr="1" compatLnSpc="1">
                <a:prstTxWarp prst="textNoShape">
                  <a:avLst/>
                </a:prstTxWarp>
              </a:bodyPr>
              <a:lstStyle/>
              <a:p>
                <a:pPr algn="ctr"/>
                <a:endParaRPr lang="en-US" sz="2400" dirty="0"/>
              </a:p>
            </p:txBody>
          </p:sp>
          <p:sp>
            <p:nvSpPr>
              <p:cNvPr id="95" name="TextBox 94"/>
              <p:cNvSpPr txBox="1"/>
              <p:nvPr/>
            </p:nvSpPr>
            <p:spPr>
              <a:xfrm>
                <a:off x="2916917" y="2496296"/>
                <a:ext cx="451085" cy="438581"/>
              </a:xfrm>
              <a:prstGeom prst="rect">
                <a:avLst/>
              </a:prstGeom>
              <a:noFill/>
            </p:spPr>
            <p:txBody>
              <a:bodyPr wrap="none" rtlCol="0">
                <a:spAutoFit/>
              </a:bodyPr>
              <a:lstStyle/>
              <a:p>
                <a:pPr algn="ctr"/>
                <a:r>
                  <a:rPr lang="en-US" sz="3200" b="1" dirty="0">
                    <a:solidFill>
                      <a:srgbClr val="56595E"/>
                    </a:solidFill>
                  </a:rPr>
                  <a:t>04</a:t>
                </a:r>
              </a:p>
            </p:txBody>
          </p:sp>
        </p:grpSp>
      </p:grpSp>
      <p:grpSp>
        <p:nvGrpSpPr>
          <p:cNvPr id="96" name="Group 95"/>
          <p:cNvGrpSpPr/>
          <p:nvPr/>
        </p:nvGrpSpPr>
        <p:grpSpPr>
          <a:xfrm>
            <a:off x="8916211" y="1781997"/>
            <a:ext cx="2293035" cy="1764500"/>
            <a:chOff x="1561796" y="1590115"/>
            <a:chExt cx="2293035" cy="1764500"/>
          </a:xfrm>
        </p:grpSpPr>
        <p:sp>
          <p:nvSpPr>
            <p:cNvPr id="97" name="Freeform 6"/>
            <p:cNvSpPr>
              <a:spLocks/>
            </p:cNvSpPr>
            <p:nvPr/>
          </p:nvSpPr>
          <p:spPr bwMode="auto">
            <a:xfrm>
              <a:off x="1561796" y="1590115"/>
              <a:ext cx="2293035" cy="1764500"/>
            </a:xfrm>
            <a:custGeom>
              <a:avLst/>
              <a:gdLst/>
              <a:ahLst/>
              <a:cxnLst>
                <a:cxn ang="0">
                  <a:pos x="342" y="0"/>
                </a:cxn>
                <a:cxn ang="0">
                  <a:pos x="103" y="0"/>
                </a:cxn>
                <a:cxn ang="0">
                  <a:pos x="41" y="6"/>
                </a:cxn>
                <a:cxn ang="0">
                  <a:pos x="34" y="9"/>
                </a:cxn>
                <a:cxn ang="0">
                  <a:pos x="27" y="12"/>
                </a:cxn>
                <a:cxn ang="0">
                  <a:pos x="22" y="15"/>
                </a:cxn>
                <a:cxn ang="0">
                  <a:pos x="9" y="27"/>
                </a:cxn>
                <a:cxn ang="0">
                  <a:pos x="6" y="31"/>
                </a:cxn>
                <a:cxn ang="0">
                  <a:pos x="3" y="39"/>
                </a:cxn>
                <a:cxn ang="0">
                  <a:pos x="1" y="49"/>
                </a:cxn>
                <a:cxn ang="0">
                  <a:pos x="0" y="66"/>
                </a:cxn>
                <a:cxn ang="0">
                  <a:pos x="0" y="107"/>
                </a:cxn>
                <a:cxn ang="0">
                  <a:pos x="0" y="176"/>
                </a:cxn>
                <a:cxn ang="0">
                  <a:pos x="0" y="185"/>
                </a:cxn>
                <a:cxn ang="0">
                  <a:pos x="1" y="189"/>
                </a:cxn>
                <a:cxn ang="0">
                  <a:pos x="0" y="202"/>
                </a:cxn>
                <a:cxn ang="0">
                  <a:pos x="0" y="243"/>
                </a:cxn>
                <a:cxn ang="0">
                  <a:pos x="0" y="284"/>
                </a:cxn>
                <a:cxn ang="0">
                  <a:pos x="0" y="293"/>
                </a:cxn>
                <a:cxn ang="0">
                  <a:pos x="1" y="301"/>
                </a:cxn>
                <a:cxn ang="0">
                  <a:pos x="8" y="279"/>
                </a:cxn>
                <a:cxn ang="0">
                  <a:pos x="26" y="264"/>
                </a:cxn>
                <a:cxn ang="0">
                  <a:pos x="57" y="253"/>
                </a:cxn>
                <a:cxn ang="0">
                  <a:pos x="408" y="253"/>
                </a:cxn>
                <a:cxn ang="0">
                  <a:pos x="409" y="253"/>
                </a:cxn>
                <a:cxn ang="0">
                  <a:pos x="409" y="67"/>
                </a:cxn>
                <a:cxn ang="0">
                  <a:pos x="342" y="0"/>
                </a:cxn>
              </a:cxnLst>
              <a:rect l="0" t="0" r="r" b="b"/>
              <a:pathLst>
                <a:path w="409" h="301">
                  <a:moveTo>
                    <a:pt x="342" y="0"/>
                  </a:moveTo>
                  <a:cubicBezTo>
                    <a:pt x="103" y="0"/>
                    <a:pt x="103" y="0"/>
                    <a:pt x="103" y="0"/>
                  </a:cubicBezTo>
                  <a:cubicBezTo>
                    <a:pt x="82" y="1"/>
                    <a:pt x="61" y="1"/>
                    <a:pt x="41" y="6"/>
                  </a:cubicBezTo>
                  <a:cubicBezTo>
                    <a:pt x="38" y="7"/>
                    <a:pt x="36" y="8"/>
                    <a:pt x="34" y="9"/>
                  </a:cubicBezTo>
                  <a:cubicBezTo>
                    <a:pt x="32" y="10"/>
                    <a:pt x="30" y="11"/>
                    <a:pt x="27" y="12"/>
                  </a:cubicBezTo>
                  <a:cubicBezTo>
                    <a:pt x="26" y="13"/>
                    <a:pt x="24" y="14"/>
                    <a:pt x="22" y="15"/>
                  </a:cubicBezTo>
                  <a:cubicBezTo>
                    <a:pt x="17" y="18"/>
                    <a:pt x="13" y="22"/>
                    <a:pt x="9" y="27"/>
                  </a:cubicBezTo>
                  <a:cubicBezTo>
                    <a:pt x="8" y="28"/>
                    <a:pt x="7" y="30"/>
                    <a:pt x="6" y="31"/>
                  </a:cubicBezTo>
                  <a:cubicBezTo>
                    <a:pt x="5" y="34"/>
                    <a:pt x="4" y="36"/>
                    <a:pt x="3" y="39"/>
                  </a:cubicBezTo>
                  <a:cubicBezTo>
                    <a:pt x="2" y="43"/>
                    <a:pt x="1" y="46"/>
                    <a:pt x="1" y="49"/>
                  </a:cubicBezTo>
                  <a:cubicBezTo>
                    <a:pt x="0" y="55"/>
                    <a:pt x="0" y="61"/>
                    <a:pt x="0" y="66"/>
                  </a:cubicBezTo>
                  <a:cubicBezTo>
                    <a:pt x="0" y="80"/>
                    <a:pt x="0" y="93"/>
                    <a:pt x="0" y="107"/>
                  </a:cubicBezTo>
                  <a:cubicBezTo>
                    <a:pt x="0" y="121"/>
                    <a:pt x="0" y="162"/>
                    <a:pt x="0" y="176"/>
                  </a:cubicBezTo>
                  <a:cubicBezTo>
                    <a:pt x="0" y="179"/>
                    <a:pt x="0" y="182"/>
                    <a:pt x="0" y="185"/>
                  </a:cubicBezTo>
                  <a:cubicBezTo>
                    <a:pt x="0" y="186"/>
                    <a:pt x="0" y="188"/>
                    <a:pt x="1" y="189"/>
                  </a:cubicBezTo>
                  <a:cubicBezTo>
                    <a:pt x="0" y="193"/>
                    <a:pt x="0" y="198"/>
                    <a:pt x="0" y="202"/>
                  </a:cubicBezTo>
                  <a:cubicBezTo>
                    <a:pt x="0" y="216"/>
                    <a:pt x="0" y="229"/>
                    <a:pt x="0" y="243"/>
                  </a:cubicBezTo>
                  <a:cubicBezTo>
                    <a:pt x="0" y="257"/>
                    <a:pt x="0" y="270"/>
                    <a:pt x="0" y="284"/>
                  </a:cubicBezTo>
                  <a:cubicBezTo>
                    <a:pt x="0" y="287"/>
                    <a:pt x="0" y="290"/>
                    <a:pt x="0" y="293"/>
                  </a:cubicBezTo>
                  <a:cubicBezTo>
                    <a:pt x="0" y="295"/>
                    <a:pt x="1" y="298"/>
                    <a:pt x="1" y="301"/>
                  </a:cubicBezTo>
                  <a:cubicBezTo>
                    <a:pt x="1" y="293"/>
                    <a:pt x="4" y="286"/>
                    <a:pt x="8" y="279"/>
                  </a:cubicBezTo>
                  <a:cubicBezTo>
                    <a:pt x="13" y="273"/>
                    <a:pt x="19" y="268"/>
                    <a:pt x="26" y="264"/>
                  </a:cubicBezTo>
                  <a:cubicBezTo>
                    <a:pt x="36" y="258"/>
                    <a:pt x="46" y="255"/>
                    <a:pt x="57" y="253"/>
                  </a:cubicBezTo>
                  <a:cubicBezTo>
                    <a:pt x="408" y="253"/>
                    <a:pt x="408" y="253"/>
                    <a:pt x="408" y="253"/>
                  </a:cubicBezTo>
                  <a:cubicBezTo>
                    <a:pt x="408" y="253"/>
                    <a:pt x="408" y="253"/>
                    <a:pt x="409" y="253"/>
                  </a:cubicBezTo>
                  <a:cubicBezTo>
                    <a:pt x="409" y="67"/>
                    <a:pt x="409" y="67"/>
                    <a:pt x="409" y="67"/>
                  </a:cubicBezTo>
                  <a:cubicBezTo>
                    <a:pt x="409" y="30"/>
                    <a:pt x="379" y="0"/>
                    <a:pt x="342" y="0"/>
                  </a:cubicBezTo>
                  <a:close/>
                </a:path>
              </a:pathLst>
            </a:custGeom>
            <a:solidFill>
              <a:srgbClr val="FFA803"/>
            </a:solidFill>
            <a:ln w="12700">
              <a:solidFill>
                <a:schemeClr val="bg1"/>
              </a:solidFill>
              <a:round/>
              <a:headEnd/>
              <a:tailEnd/>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98" name="Text Placeholder 3"/>
            <p:cNvSpPr txBox="1">
              <a:spLocks/>
            </p:cNvSpPr>
            <p:nvPr/>
          </p:nvSpPr>
          <p:spPr>
            <a:xfrm>
              <a:off x="1668756" y="1885268"/>
              <a:ext cx="2079113" cy="984885"/>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r>
                <a:rPr lang="en-US" b="1" dirty="0">
                  <a:solidFill>
                    <a:schemeClr val="bg1"/>
                  </a:solidFill>
                  <a:latin typeface="Candara" panose="020E0502030303020204" pitchFamily="34" charset="0"/>
                </a:rPr>
                <a:t>LOREM IPSUM</a:t>
              </a:r>
            </a:p>
            <a:p>
              <a:r>
                <a:rPr lang="en-US" sz="1200" dirty="0">
                  <a:solidFill>
                    <a:schemeClr val="bg1"/>
                  </a:solidFill>
                </a:rPr>
                <a:t>Lorem ipsum dolor sit amet, consectetur adipiscing elit, sed do eiusmod tempor incididunt ut labore et dolore magna aliqua</a:t>
              </a:r>
              <a:r>
                <a:rPr lang="en-US" sz="1200" dirty="0">
                  <a:solidFill>
                    <a:schemeClr val="bg1">
                      <a:lumMod val="85000"/>
                    </a:schemeClr>
                  </a:solidFill>
                </a:rPr>
                <a:t>. </a:t>
              </a:r>
            </a:p>
          </p:txBody>
        </p:sp>
      </p:grpSp>
      <p:pic>
        <p:nvPicPr>
          <p:cNvPr id="41" name="Picture 40">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0596942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38"/>
                                        </p:tgtEl>
                                        <p:attrNameLst>
                                          <p:attrName>style.visibility</p:attrName>
                                        </p:attrNameLst>
                                      </p:cBhvr>
                                      <p:to>
                                        <p:strVal val="visible"/>
                                      </p:to>
                                    </p:set>
                                    <p:animEffect transition="in" filter="wipe(left)">
                                      <p:cBhvr>
                                        <p:cTn id="7" dur="750"/>
                                        <p:tgtEl>
                                          <p:spTgt spid="38"/>
                                        </p:tgtEl>
                                      </p:cBhvr>
                                    </p:animEffect>
                                  </p:childTnLst>
                                </p:cTn>
                              </p:par>
                            </p:childTnLst>
                          </p:cTn>
                        </p:par>
                        <p:par>
                          <p:cTn id="8" fill="hold">
                            <p:stCondLst>
                              <p:cond delay="750"/>
                            </p:stCondLst>
                            <p:childTnLst>
                              <p:par>
                                <p:cTn id="9" presetID="42" presetClass="entr" presetSubtype="0" fill="hold" grpId="0" nodeType="afterEffect">
                                  <p:stCondLst>
                                    <p:cond delay="0"/>
                                  </p:stCondLst>
                                  <p:childTnLst>
                                    <p:set>
                                      <p:cBhvr>
                                        <p:cTn id="10" dur="1" fill="hold">
                                          <p:stCondLst>
                                            <p:cond delay="0"/>
                                          </p:stCondLst>
                                        </p:cTn>
                                        <p:tgtEl>
                                          <p:spTgt spid="45"/>
                                        </p:tgtEl>
                                        <p:attrNameLst>
                                          <p:attrName>style.visibility</p:attrName>
                                        </p:attrNameLst>
                                      </p:cBhvr>
                                      <p:to>
                                        <p:strVal val="visible"/>
                                      </p:to>
                                    </p:set>
                                    <p:animEffect transition="in" filter="fade">
                                      <p:cBhvr>
                                        <p:cTn id="11" dur="1000"/>
                                        <p:tgtEl>
                                          <p:spTgt spid="45"/>
                                        </p:tgtEl>
                                      </p:cBhvr>
                                    </p:animEffect>
                                    <p:anim calcmode="lin" valueType="num">
                                      <p:cBhvr>
                                        <p:cTn id="12" dur="1000" fill="hold"/>
                                        <p:tgtEl>
                                          <p:spTgt spid="45"/>
                                        </p:tgtEl>
                                        <p:attrNameLst>
                                          <p:attrName>ppt_x</p:attrName>
                                        </p:attrNameLst>
                                      </p:cBhvr>
                                      <p:tavLst>
                                        <p:tav tm="0">
                                          <p:val>
                                            <p:strVal val="#ppt_x"/>
                                          </p:val>
                                        </p:tav>
                                        <p:tav tm="100000">
                                          <p:val>
                                            <p:strVal val="#ppt_x"/>
                                          </p:val>
                                        </p:tav>
                                      </p:tavLst>
                                    </p:anim>
                                    <p:anim calcmode="lin" valueType="num">
                                      <p:cBhvr>
                                        <p:cTn id="13" dur="1000" fill="hold"/>
                                        <p:tgtEl>
                                          <p:spTgt spid="45"/>
                                        </p:tgtEl>
                                        <p:attrNameLst>
                                          <p:attrName>ppt_y</p:attrName>
                                        </p:attrNameLst>
                                      </p:cBhvr>
                                      <p:tavLst>
                                        <p:tav tm="0">
                                          <p:val>
                                            <p:strVal val="#ppt_y+.1"/>
                                          </p:val>
                                        </p:tav>
                                        <p:tav tm="100000">
                                          <p:val>
                                            <p:strVal val="#ppt_y"/>
                                          </p:val>
                                        </p:tav>
                                      </p:tavLst>
                                    </p:anim>
                                  </p:childTnLst>
                                </p:cTn>
                              </p:par>
                            </p:childTnLst>
                          </p:cTn>
                        </p:par>
                        <p:par>
                          <p:cTn id="14" fill="hold">
                            <p:stCondLst>
                              <p:cond delay="1750"/>
                            </p:stCondLst>
                            <p:childTnLst>
                              <p:par>
                                <p:cTn id="15" presetID="22" presetClass="entr" presetSubtype="2" fill="hold" nodeType="afterEffect">
                                  <p:stCondLst>
                                    <p:cond delay="0"/>
                                  </p:stCondLst>
                                  <p:childTnLst>
                                    <p:set>
                                      <p:cBhvr>
                                        <p:cTn id="16" dur="1" fill="hold">
                                          <p:stCondLst>
                                            <p:cond delay="0"/>
                                          </p:stCondLst>
                                        </p:cTn>
                                        <p:tgtEl>
                                          <p:spTgt spid="46"/>
                                        </p:tgtEl>
                                        <p:attrNameLst>
                                          <p:attrName>style.visibility</p:attrName>
                                        </p:attrNameLst>
                                      </p:cBhvr>
                                      <p:to>
                                        <p:strVal val="visible"/>
                                      </p:to>
                                    </p:set>
                                    <p:animEffect transition="in" filter="wipe(right)">
                                      <p:cBhvr>
                                        <p:cTn id="17" dur="500"/>
                                        <p:tgtEl>
                                          <p:spTgt spid="46"/>
                                        </p:tgtEl>
                                      </p:cBhvr>
                                    </p:animEffect>
                                  </p:childTnLst>
                                </p:cTn>
                              </p:par>
                            </p:childTnLst>
                          </p:cTn>
                        </p:par>
                        <p:par>
                          <p:cTn id="18" fill="hold">
                            <p:stCondLst>
                              <p:cond delay="2250"/>
                            </p:stCondLst>
                            <p:childTnLst>
                              <p:par>
                                <p:cTn id="19" presetID="22" presetClass="entr" presetSubtype="8" fill="hold" nodeType="afterEffect">
                                  <p:stCondLst>
                                    <p:cond delay="0"/>
                                  </p:stCondLst>
                                  <p:childTnLst>
                                    <p:set>
                                      <p:cBhvr>
                                        <p:cTn id="20" dur="1" fill="hold">
                                          <p:stCondLst>
                                            <p:cond delay="0"/>
                                          </p:stCondLst>
                                        </p:cTn>
                                        <p:tgtEl>
                                          <p:spTgt spid="51"/>
                                        </p:tgtEl>
                                        <p:attrNameLst>
                                          <p:attrName>style.visibility</p:attrName>
                                        </p:attrNameLst>
                                      </p:cBhvr>
                                      <p:to>
                                        <p:strVal val="visible"/>
                                      </p:to>
                                    </p:set>
                                    <p:animEffect transition="in" filter="wipe(left)">
                                      <p:cBhvr>
                                        <p:cTn id="21" dur="500"/>
                                        <p:tgtEl>
                                          <p:spTgt spid="51"/>
                                        </p:tgtEl>
                                      </p:cBhvr>
                                    </p:animEffect>
                                  </p:childTnLst>
                                </p:cTn>
                              </p:par>
                            </p:childTnLst>
                          </p:cTn>
                        </p:par>
                        <p:par>
                          <p:cTn id="22" fill="hold">
                            <p:stCondLst>
                              <p:cond delay="2750"/>
                            </p:stCondLst>
                            <p:childTnLst>
                              <p:par>
                                <p:cTn id="23" presetID="42" presetClass="entr" presetSubtype="0" fill="hold" grpId="0" nodeType="afterEffect">
                                  <p:stCondLst>
                                    <p:cond delay="0"/>
                                  </p:stCondLst>
                                  <p:childTnLst>
                                    <p:set>
                                      <p:cBhvr>
                                        <p:cTn id="24" dur="1" fill="hold">
                                          <p:stCondLst>
                                            <p:cond delay="0"/>
                                          </p:stCondLst>
                                        </p:cTn>
                                        <p:tgtEl>
                                          <p:spTgt spid="54"/>
                                        </p:tgtEl>
                                        <p:attrNameLst>
                                          <p:attrName>style.visibility</p:attrName>
                                        </p:attrNameLst>
                                      </p:cBhvr>
                                      <p:to>
                                        <p:strVal val="visible"/>
                                      </p:to>
                                    </p:set>
                                    <p:animEffect transition="in" filter="fade">
                                      <p:cBhvr>
                                        <p:cTn id="25" dur="1000"/>
                                        <p:tgtEl>
                                          <p:spTgt spid="54"/>
                                        </p:tgtEl>
                                      </p:cBhvr>
                                    </p:animEffect>
                                    <p:anim calcmode="lin" valueType="num">
                                      <p:cBhvr>
                                        <p:cTn id="26" dur="1000" fill="hold"/>
                                        <p:tgtEl>
                                          <p:spTgt spid="54"/>
                                        </p:tgtEl>
                                        <p:attrNameLst>
                                          <p:attrName>ppt_x</p:attrName>
                                        </p:attrNameLst>
                                      </p:cBhvr>
                                      <p:tavLst>
                                        <p:tav tm="0">
                                          <p:val>
                                            <p:strVal val="#ppt_x"/>
                                          </p:val>
                                        </p:tav>
                                        <p:tav tm="100000">
                                          <p:val>
                                            <p:strVal val="#ppt_x"/>
                                          </p:val>
                                        </p:tav>
                                      </p:tavLst>
                                    </p:anim>
                                    <p:anim calcmode="lin" valueType="num">
                                      <p:cBhvr>
                                        <p:cTn id="27" dur="1000" fill="hold"/>
                                        <p:tgtEl>
                                          <p:spTgt spid="54"/>
                                        </p:tgtEl>
                                        <p:attrNameLst>
                                          <p:attrName>ppt_y</p:attrName>
                                        </p:attrNameLst>
                                      </p:cBhvr>
                                      <p:tavLst>
                                        <p:tav tm="0">
                                          <p:val>
                                            <p:strVal val="#ppt_y+.1"/>
                                          </p:val>
                                        </p:tav>
                                        <p:tav tm="100000">
                                          <p:val>
                                            <p:strVal val="#ppt_y"/>
                                          </p:val>
                                        </p:tav>
                                      </p:tavLst>
                                    </p:anim>
                                  </p:childTnLst>
                                </p:cTn>
                              </p:par>
                            </p:childTnLst>
                          </p:cTn>
                        </p:par>
                        <p:par>
                          <p:cTn id="28" fill="hold">
                            <p:stCondLst>
                              <p:cond delay="3750"/>
                            </p:stCondLst>
                            <p:childTnLst>
                              <p:par>
                                <p:cTn id="29" presetID="22" presetClass="entr" presetSubtype="2" fill="hold" nodeType="afterEffect">
                                  <p:stCondLst>
                                    <p:cond delay="0"/>
                                  </p:stCondLst>
                                  <p:childTnLst>
                                    <p:set>
                                      <p:cBhvr>
                                        <p:cTn id="30" dur="1" fill="hold">
                                          <p:stCondLst>
                                            <p:cond delay="0"/>
                                          </p:stCondLst>
                                        </p:cTn>
                                        <p:tgtEl>
                                          <p:spTgt spid="55"/>
                                        </p:tgtEl>
                                        <p:attrNameLst>
                                          <p:attrName>style.visibility</p:attrName>
                                        </p:attrNameLst>
                                      </p:cBhvr>
                                      <p:to>
                                        <p:strVal val="visible"/>
                                      </p:to>
                                    </p:set>
                                    <p:animEffect transition="in" filter="wipe(right)">
                                      <p:cBhvr>
                                        <p:cTn id="31" dur="500"/>
                                        <p:tgtEl>
                                          <p:spTgt spid="55"/>
                                        </p:tgtEl>
                                      </p:cBhvr>
                                    </p:animEffect>
                                  </p:childTnLst>
                                </p:cTn>
                              </p:par>
                            </p:childTnLst>
                          </p:cTn>
                        </p:par>
                        <p:par>
                          <p:cTn id="32" fill="hold">
                            <p:stCondLst>
                              <p:cond delay="4250"/>
                            </p:stCondLst>
                            <p:childTnLst>
                              <p:par>
                                <p:cTn id="33" presetID="22" presetClass="entr" presetSubtype="8" fill="hold" nodeType="afterEffect">
                                  <p:stCondLst>
                                    <p:cond delay="0"/>
                                  </p:stCondLst>
                                  <p:childTnLst>
                                    <p:set>
                                      <p:cBhvr>
                                        <p:cTn id="34" dur="1" fill="hold">
                                          <p:stCondLst>
                                            <p:cond delay="0"/>
                                          </p:stCondLst>
                                        </p:cTn>
                                        <p:tgtEl>
                                          <p:spTgt spid="60"/>
                                        </p:tgtEl>
                                        <p:attrNameLst>
                                          <p:attrName>style.visibility</p:attrName>
                                        </p:attrNameLst>
                                      </p:cBhvr>
                                      <p:to>
                                        <p:strVal val="visible"/>
                                      </p:to>
                                    </p:set>
                                    <p:animEffect transition="in" filter="wipe(left)">
                                      <p:cBhvr>
                                        <p:cTn id="35" dur="500"/>
                                        <p:tgtEl>
                                          <p:spTgt spid="60"/>
                                        </p:tgtEl>
                                      </p:cBhvr>
                                    </p:animEffect>
                                  </p:childTnLst>
                                </p:cTn>
                              </p:par>
                            </p:childTnLst>
                          </p:cTn>
                        </p:par>
                        <p:par>
                          <p:cTn id="36" fill="hold">
                            <p:stCondLst>
                              <p:cond delay="4750"/>
                            </p:stCondLst>
                            <p:childTnLst>
                              <p:par>
                                <p:cTn id="37" presetID="42" presetClass="entr" presetSubtype="0" fill="hold" grpId="0" nodeType="afterEffect">
                                  <p:stCondLst>
                                    <p:cond delay="0"/>
                                  </p:stCondLst>
                                  <p:childTnLst>
                                    <p:set>
                                      <p:cBhvr>
                                        <p:cTn id="38" dur="1" fill="hold">
                                          <p:stCondLst>
                                            <p:cond delay="0"/>
                                          </p:stCondLst>
                                        </p:cTn>
                                        <p:tgtEl>
                                          <p:spTgt spid="81"/>
                                        </p:tgtEl>
                                        <p:attrNameLst>
                                          <p:attrName>style.visibility</p:attrName>
                                        </p:attrNameLst>
                                      </p:cBhvr>
                                      <p:to>
                                        <p:strVal val="visible"/>
                                      </p:to>
                                    </p:set>
                                    <p:animEffect transition="in" filter="fade">
                                      <p:cBhvr>
                                        <p:cTn id="39" dur="1000"/>
                                        <p:tgtEl>
                                          <p:spTgt spid="81"/>
                                        </p:tgtEl>
                                      </p:cBhvr>
                                    </p:animEffect>
                                    <p:anim calcmode="lin" valueType="num">
                                      <p:cBhvr>
                                        <p:cTn id="40" dur="1000" fill="hold"/>
                                        <p:tgtEl>
                                          <p:spTgt spid="81"/>
                                        </p:tgtEl>
                                        <p:attrNameLst>
                                          <p:attrName>ppt_x</p:attrName>
                                        </p:attrNameLst>
                                      </p:cBhvr>
                                      <p:tavLst>
                                        <p:tav tm="0">
                                          <p:val>
                                            <p:strVal val="#ppt_x"/>
                                          </p:val>
                                        </p:tav>
                                        <p:tav tm="100000">
                                          <p:val>
                                            <p:strVal val="#ppt_x"/>
                                          </p:val>
                                        </p:tav>
                                      </p:tavLst>
                                    </p:anim>
                                    <p:anim calcmode="lin" valueType="num">
                                      <p:cBhvr>
                                        <p:cTn id="41" dur="1000" fill="hold"/>
                                        <p:tgtEl>
                                          <p:spTgt spid="81"/>
                                        </p:tgtEl>
                                        <p:attrNameLst>
                                          <p:attrName>ppt_y</p:attrName>
                                        </p:attrNameLst>
                                      </p:cBhvr>
                                      <p:tavLst>
                                        <p:tav tm="0">
                                          <p:val>
                                            <p:strVal val="#ppt_y+.1"/>
                                          </p:val>
                                        </p:tav>
                                        <p:tav tm="100000">
                                          <p:val>
                                            <p:strVal val="#ppt_y"/>
                                          </p:val>
                                        </p:tav>
                                      </p:tavLst>
                                    </p:anim>
                                  </p:childTnLst>
                                </p:cTn>
                              </p:par>
                            </p:childTnLst>
                          </p:cTn>
                        </p:par>
                        <p:par>
                          <p:cTn id="42" fill="hold">
                            <p:stCondLst>
                              <p:cond delay="5750"/>
                            </p:stCondLst>
                            <p:childTnLst>
                              <p:par>
                                <p:cTn id="43" presetID="22" presetClass="entr" presetSubtype="2" fill="hold" nodeType="afterEffect">
                                  <p:stCondLst>
                                    <p:cond delay="0"/>
                                  </p:stCondLst>
                                  <p:childTnLst>
                                    <p:set>
                                      <p:cBhvr>
                                        <p:cTn id="44" dur="1" fill="hold">
                                          <p:stCondLst>
                                            <p:cond delay="0"/>
                                          </p:stCondLst>
                                        </p:cTn>
                                        <p:tgtEl>
                                          <p:spTgt spid="82"/>
                                        </p:tgtEl>
                                        <p:attrNameLst>
                                          <p:attrName>style.visibility</p:attrName>
                                        </p:attrNameLst>
                                      </p:cBhvr>
                                      <p:to>
                                        <p:strVal val="visible"/>
                                      </p:to>
                                    </p:set>
                                    <p:animEffect transition="in" filter="wipe(right)">
                                      <p:cBhvr>
                                        <p:cTn id="45" dur="500"/>
                                        <p:tgtEl>
                                          <p:spTgt spid="82"/>
                                        </p:tgtEl>
                                      </p:cBhvr>
                                    </p:animEffect>
                                  </p:childTnLst>
                                </p:cTn>
                              </p:par>
                            </p:childTnLst>
                          </p:cTn>
                        </p:par>
                        <p:par>
                          <p:cTn id="46" fill="hold">
                            <p:stCondLst>
                              <p:cond delay="6250"/>
                            </p:stCondLst>
                            <p:childTnLst>
                              <p:par>
                                <p:cTn id="47" presetID="22" presetClass="entr" presetSubtype="8" fill="hold" nodeType="afterEffect">
                                  <p:stCondLst>
                                    <p:cond delay="0"/>
                                  </p:stCondLst>
                                  <p:childTnLst>
                                    <p:set>
                                      <p:cBhvr>
                                        <p:cTn id="48" dur="1" fill="hold">
                                          <p:stCondLst>
                                            <p:cond delay="0"/>
                                          </p:stCondLst>
                                        </p:cTn>
                                        <p:tgtEl>
                                          <p:spTgt spid="87"/>
                                        </p:tgtEl>
                                        <p:attrNameLst>
                                          <p:attrName>style.visibility</p:attrName>
                                        </p:attrNameLst>
                                      </p:cBhvr>
                                      <p:to>
                                        <p:strVal val="visible"/>
                                      </p:to>
                                    </p:set>
                                    <p:animEffect transition="in" filter="wipe(left)">
                                      <p:cBhvr>
                                        <p:cTn id="49" dur="500"/>
                                        <p:tgtEl>
                                          <p:spTgt spid="87"/>
                                        </p:tgtEl>
                                      </p:cBhvr>
                                    </p:animEffect>
                                  </p:childTnLst>
                                </p:cTn>
                              </p:par>
                            </p:childTnLst>
                          </p:cTn>
                        </p:par>
                        <p:par>
                          <p:cTn id="50" fill="hold">
                            <p:stCondLst>
                              <p:cond delay="6750"/>
                            </p:stCondLst>
                            <p:childTnLst>
                              <p:par>
                                <p:cTn id="51" presetID="42" presetClass="entr" presetSubtype="0" fill="hold" grpId="0" nodeType="afterEffect">
                                  <p:stCondLst>
                                    <p:cond delay="0"/>
                                  </p:stCondLst>
                                  <p:childTnLst>
                                    <p:set>
                                      <p:cBhvr>
                                        <p:cTn id="52" dur="1" fill="hold">
                                          <p:stCondLst>
                                            <p:cond delay="0"/>
                                          </p:stCondLst>
                                        </p:cTn>
                                        <p:tgtEl>
                                          <p:spTgt spid="90"/>
                                        </p:tgtEl>
                                        <p:attrNameLst>
                                          <p:attrName>style.visibility</p:attrName>
                                        </p:attrNameLst>
                                      </p:cBhvr>
                                      <p:to>
                                        <p:strVal val="visible"/>
                                      </p:to>
                                    </p:set>
                                    <p:animEffect transition="in" filter="fade">
                                      <p:cBhvr>
                                        <p:cTn id="53" dur="1000"/>
                                        <p:tgtEl>
                                          <p:spTgt spid="90"/>
                                        </p:tgtEl>
                                      </p:cBhvr>
                                    </p:animEffect>
                                    <p:anim calcmode="lin" valueType="num">
                                      <p:cBhvr>
                                        <p:cTn id="54" dur="1000" fill="hold"/>
                                        <p:tgtEl>
                                          <p:spTgt spid="90"/>
                                        </p:tgtEl>
                                        <p:attrNameLst>
                                          <p:attrName>ppt_x</p:attrName>
                                        </p:attrNameLst>
                                      </p:cBhvr>
                                      <p:tavLst>
                                        <p:tav tm="0">
                                          <p:val>
                                            <p:strVal val="#ppt_x"/>
                                          </p:val>
                                        </p:tav>
                                        <p:tav tm="100000">
                                          <p:val>
                                            <p:strVal val="#ppt_x"/>
                                          </p:val>
                                        </p:tav>
                                      </p:tavLst>
                                    </p:anim>
                                    <p:anim calcmode="lin" valueType="num">
                                      <p:cBhvr>
                                        <p:cTn id="55" dur="1000" fill="hold"/>
                                        <p:tgtEl>
                                          <p:spTgt spid="90"/>
                                        </p:tgtEl>
                                        <p:attrNameLst>
                                          <p:attrName>ppt_y</p:attrName>
                                        </p:attrNameLst>
                                      </p:cBhvr>
                                      <p:tavLst>
                                        <p:tav tm="0">
                                          <p:val>
                                            <p:strVal val="#ppt_y+.1"/>
                                          </p:val>
                                        </p:tav>
                                        <p:tav tm="100000">
                                          <p:val>
                                            <p:strVal val="#ppt_y"/>
                                          </p:val>
                                        </p:tav>
                                      </p:tavLst>
                                    </p:anim>
                                  </p:childTnLst>
                                </p:cTn>
                              </p:par>
                            </p:childTnLst>
                          </p:cTn>
                        </p:par>
                        <p:par>
                          <p:cTn id="56" fill="hold">
                            <p:stCondLst>
                              <p:cond delay="7750"/>
                            </p:stCondLst>
                            <p:childTnLst>
                              <p:par>
                                <p:cTn id="57" presetID="22" presetClass="entr" presetSubtype="2" fill="hold" nodeType="afterEffect">
                                  <p:stCondLst>
                                    <p:cond delay="0"/>
                                  </p:stCondLst>
                                  <p:childTnLst>
                                    <p:set>
                                      <p:cBhvr>
                                        <p:cTn id="58" dur="1" fill="hold">
                                          <p:stCondLst>
                                            <p:cond delay="0"/>
                                          </p:stCondLst>
                                        </p:cTn>
                                        <p:tgtEl>
                                          <p:spTgt spid="91"/>
                                        </p:tgtEl>
                                        <p:attrNameLst>
                                          <p:attrName>style.visibility</p:attrName>
                                        </p:attrNameLst>
                                      </p:cBhvr>
                                      <p:to>
                                        <p:strVal val="visible"/>
                                      </p:to>
                                    </p:set>
                                    <p:animEffect transition="in" filter="wipe(right)">
                                      <p:cBhvr>
                                        <p:cTn id="59" dur="500"/>
                                        <p:tgtEl>
                                          <p:spTgt spid="91"/>
                                        </p:tgtEl>
                                      </p:cBhvr>
                                    </p:animEffect>
                                  </p:childTnLst>
                                </p:cTn>
                              </p:par>
                            </p:childTnLst>
                          </p:cTn>
                        </p:par>
                        <p:par>
                          <p:cTn id="60" fill="hold">
                            <p:stCondLst>
                              <p:cond delay="8250"/>
                            </p:stCondLst>
                            <p:childTnLst>
                              <p:par>
                                <p:cTn id="61" presetID="22" presetClass="entr" presetSubtype="8" fill="hold" nodeType="afterEffect">
                                  <p:stCondLst>
                                    <p:cond delay="0"/>
                                  </p:stCondLst>
                                  <p:childTnLst>
                                    <p:set>
                                      <p:cBhvr>
                                        <p:cTn id="62" dur="1" fill="hold">
                                          <p:stCondLst>
                                            <p:cond delay="0"/>
                                          </p:stCondLst>
                                        </p:cTn>
                                        <p:tgtEl>
                                          <p:spTgt spid="96"/>
                                        </p:tgtEl>
                                        <p:attrNameLst>
                                          <p:attrName>style.visibility</p:attrName>
                                        </p:attrNameLst>
                                      </p:cBhvr>
                                      <p:to>
                                        <p:strVal val="visible"/>
                                      </p:to>
                                    </p:set>
                                    <p:animEffect transition="in" filter="wipe(left)">
                                      <p:cBhvr>
                                        <p:cTn id="63" dur="500"/>
                                        <p:tgtEl>
                                          <p:spTgt spid="9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 grpId="0" animBg="1"/>
      <p:bldP spid="54" grpId="0" animBg="1"/>
      <p:bldP spid="81" grpId="0" animBg="1"/>
      <p:bldP spid="90"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sp>
        <p:nvSpPr>
          <p:cNvPr id="14" name="Title 1"/>
          <p:cNvSpPr txBox="1">
            <a:spLocks/>
          </p:cNvSpPr>
          <p:nvPr/>
        </p:nvSpPr>
        <p:spPr>
          <a:xfrm>
            <a:off x="1676400" y="1274763"/>
            <a:ext cx="9144000" cy="238760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dirty="0"/>
              <a:t>COLOR SET 40</a:t>
            </a:r>
          </a:p>
        </p:txBody>
      </p:sp>
      <p:grpSp>
        <p:nvGrpSpPr>
          <p:cNvPr id="16" name="Group 15"/>
          <p:cNvGrpSpPr/>
          <p:nvPr/>
        </p:nvGrpSpPr>
        <p:grpSpPr>
          <a:xfrm>
            <a:off x="4644509" y="2083850"/>
            <a:ext cx="2902982" cy="464626"/>
            <a:chOff x="2696380" y="6137360"/>
            <a:chExt cx="2902982" cy="464626"/>
          </a:xfrm>
        </p:grpSpPr>
        <p:sp>
          <p:nvSpPr>
            <p:cNvPr id="17" name="Rectangle 16"/>
            <p:cNvSpPr/>
            <p:nvPr userDrawn="1"/>
          </p:nvSpPr>
          <p:spPr>
            <a:xfrm>
              <a:off x="2696380" y="6137360"/>
              <a:ext cx="2819401"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5" y="6150580"/>
              <a:ext cx="1319187" cy="451406"/>
            </a:xfrm>
            <a:prstGeom prst="rect">
              <a:avLst/>
            </a:prstGeom>
            <a:noFill/>
            <a:effectLst/>
          </p:spPr>
          <p:txBody>
            <a:bodyPr wrap="square" rtlCol="0">
              <a:spAutoFit/>
            </a:bodyPr>
            <a:lstStyle/>
            <a:p>
              <a:pPr algn="ctr">
                <a:lnSpc>
                  <a:spcPts val="1400"/>
                </a:lnSpc>
              </a:pPr>
              <a:r>
                <a:rPr lang="en-US" sz="2000" b="1"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1662</TotalTime>
  <Words>1274</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PowerPoint Presentation</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302</cp:revision>
  <dcterms:created xsi:type="dcterms:W3CDTF">2016-09-28T22:08:47Z</dcterms:created>
  <dcterms:modified xsi:type="dcterms:W3CDTF">2016-10-08T22:36:09Z</dcterms:modified>
</cp:coreProperties>
</file>