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84668" y="408174"/>
            <a:ext cx="5508978" cy="954108"/>
            <a:chOff x="3341511" y="258228"/>
            <a:chExt cx="5508978" cy="954108"/>
          </a:xfrm>
        </p:grpSpPr>
        <p:sp>
          <p:nvSpPr>
            <p:cNvPr id="6" name="TextBox 5"/>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7" name="TextBox 6"/>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8" name="TextBox 7"/>
          <p:cNvSpPr txBox="1"/>
          <p:nvPr/>
        </p:nvSpPr>
        <p:spPr>
          <a:xfrm>
            <a:off x="630316" y="1947058"/>
            <a:ext cx="10743186" cy="4616648"/>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consectetur adipiscing elit, sed do eiusmod tempor incididunt ut labore et dolore magna aliqua. Ut enim ad minim veniam, quis nostrud exercitation. </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p:txBody>
      </p:sp>
      <p:pic>
        <p:nvPicPr>
          <p:cNvPr id="9" name="Picture 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912364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750"/>
                                        <p:tgtEl>
                                          <p:spTgt spid="5"/>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up)">
                                      <p:cBhvr>
                                        <p:cTn id="11"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6" name="Group 15"/>
          <p:cNvGrpSpPr/>
          <p:nvPr/>
        </p:nvGrpSpPr>
        <p:grpSpPr>
          <a:xfrm>
            <a:off x="4644509" y="2083850"/>
            <a:ext cx="2902982" cy="464626"/>
            <a:chOff x="2696380" y="6137360"/>
            <a:chExt cx="2902982" cy="464626"/>
          </a:xfrm>
        </p:grpSpPr>
        <p:sp>
          <p:nvSpPr>
            <p:cNvPr id="17" name="Rectangle 16"/>
            <p:cNvSpPr/>
            <p:nvPr userDrawn="1"/>
          </p:nvSpPr>
          <p:spPr>
            <a:xfrm>
              <a:off x="2696380" y="6137360"/>
              <a:ext cx="2819401"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5" y="6150580"/>
              <a:ext cx="1319187" cy="451406"/>
            </a:xfrm>
            <a:prstGeom prst="rect">
              <a:avLst/>
            </a:prstGeom>
            <a:noFill/>
            <a:effectLst/>
          </p:spPr>
          <p:txBody>
            <a:bodyPr wrap="square" rtlCol="0">
              <a:spAutoFit/>
            </a:bodyPr>
            <a:lstStyle/>
            <a:p>
              <a:pPr algn="ctr">
                <a:lnSpc>
                  <a:spcPts val="1400"/>
                </a:lnSpc>
              </a:pPr>
              <a:r>
                <a:rPr lang="en-US" sz="2000" b="1"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1655</TotalTime>
  <Words>1440</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2016-10-08T22:29:09Z</dcterms:modified>
</cp:coreProperties>
</file>