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Freeform 24"/>
          <p:cNvSpPr/>
          <p:nvPr/>
        </p:nvSpPr>
        <p:spPr>
          <a:xfrm flipV="1">
            <a:off x="2855384" y="-2780"/>
            <a:ext cx="9347902" cy="6857998"/>
          </a:xfrm>
          <a:custGeom>
            <a:avLst/>
            <a:gdLst>
              <a:gd name="connsiteX0" fmla="*/ 5629064 w 9347902"/>
              <a:gd name="connsiteY0" fmla="*/ 6857998 h 6857998"/>
              <a:gd name="connsiteX1" fmla="*/ 5629064 w 9347902"/>
              <a:gd name="connsiteY1" fmla="*/ 6855217 h 6857998"/>
              <a:gd name="connsiteX2" fmla="*/ 9347902 w 9347902"/>
              <a:gd name="connsiteY2" fmla="*/ 6855217 h 6857998"/>
              <a:gd name="connsiteX3" fmla="*/ 9347902 w 9347902"/>
              <a:gd name="connsiteY3" fmla="*/ 0 h 6857998"/>
              <a:gd name="connsiteX4" fmla="*/ 6944863 w 9347902"/>
              <a:gd name="connsiteY4" fmla="*/ 0 h 6857998"/>
              <a:gd name="connsiteX5" fmla="*/ 5629064 w 9347902"/>
              <a:gd name="connsiteY5" fmla="*/ 0 h 6857998"/>
              <a:gd name="connsiteX6" fmla="*/ 5622259 w 9347902"/>
              <a:gd name="connsiteY6" fmla="*/ 0 h 6857998"/>
              <a:gd name="connsiteX7" fmla="*/ 4308969 w 9347902"/>
              <a:gd name="connsiteY7" fmla="*/ 0 h 6857998"/>
              <a:gd name="connsiteX8" fmla="*/ 0 w 9347902"/>
              <a:gd name="connsiteY8" fmla="*/ 0 h 6857998"/>
              <a:gd name="connsiteX9" fmla="*/ 5622259 w 9347902"/>
              <a:gd name="connsiteY9" fmla="*/ 6849707 h 6857998"/>
              <a:gd name="connsiteX10" fmla="*/ 5622259 w 9347902"/>
              <a:gd name="connsiteY10" fmla="*/ 6855217 h 6857998"/>
              <a:gd name="connsiteX11" fmla="*/ 5626781 w 9347902"/>
              <a:gd name="connsiteY11" fmla="*/ 6855217 h 6857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347902" h="6857998">
                <a:moveTo>
                  <a:pt x="5629064" y="6857998"/>
                </a:moveTo>
                <a:lnTo>
                  <a:pt x="5629064" y="6855217"/>
                </a:lnTo>
                <a:lnTo>
                  <a:pt x="9347902" y="6855217"/>
                </a:lnTo>
                <a:lnTo>
                  <a:pt x="9347902" y="0"/>
                </a:lnTo>
                <a:lnTo>
                  <a:pt x="6944863" y="0"/>
                </a:lnTo>
                <a:lnTo>
                  <a:pt x="5629064" y="0"/>
                </a:lnTo>
                <a:lnTo>
                  <a:pt x="5622259" y="0"/>
                </a:lnTo>
                <a:lnTo>
                  <a:pt x="4308969" y="0"/>
                </a:lnTo>
                <a:lnTo>
                  <a:pt x="0" y="0"/>
                </a:lnTo>
                <a:lnTo>
                  <a:pt x="5622259" y="6849707"/>
                </a:lnTo>
                <a:lnTo>
                  <a:pt x="5622259" y="6855217"/>
                </a:lnTo>
                <a:lnTo>
                  <a:pt x="5626781" y="6855217"/>
                </a:lnTo>
                <a:close/>
              </a:path>
            </a:pathLst>
          </a:custGeom>
          <a:blipFill dpi="0" rotWithShape="0">
            <a:blip r:embed="rId2"/>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13"/>
          <p:cNvSpPr/>
          <p:nvPr/>
        </p:nvSpPr>
        <p:spPr>
          <a:xfrm>
            <a:off x="1473201" y="4035813"/>
            <a:ext cx="6400800" cy="822960"/>
          </a:xfrm>
          <a:custGeom>
            <a:avLst/>
            <a:gdLst>
              <a:gd name="connsiteX0" fmla="*/ 857956 w 7744177"/>
              <a:gd name="connsiteY0" fmla="*/ 0 h 857956"/>
              <a:gd name="connsiteX1" fmla="*/ 7744177 w 7744177"/>
              <a:gd name="connsiteY1" fmla="*/ 0 h 857956"/>
              <a:gd name="connsiteX2" fmla="*/ 6886221 w 7744177"/>
              <a:gd name="connsiteY2" fmla="*/ 857956 h 857956"/>
              <a:gd name="connsiteX3" fmla="*/ 0 w 7744177"/>
              <a:gd name="connsiteY3" fmla="*/ 857956 h 857956"/>
            </a:gdLst>
            <a:ahLst/>
            <a:cxnLst>
              <a:cxn ang="0">
                <a:pos x="connsiteX0" y="connsiteY0"/>
              </a:cxn>
              <a:cxn ang="0">
                <a:pos x="connsiteX1" y="connsiteY1"/>
              </a:cxn>
              <a:cxn ang="0">
                <a:pos x="connsiteX2" y="connsiteY2"/>
              </a:cxn>
              <a:cxn ang="0">
                <a:pos x="connsiteX3" y="connsiteY3"/>
              </a:cxn>
            </a:cxnLst>
            <a:rect l="l" t="t" r="r" b="b"/>
            <a:pathLst>
              <a:path w="7744177" h="857956">
                <a:moveTo>
                  <a:pt x="857956" y="0"/>
                </a:moveTo>
                <a:lnTo>
                  <a:pt x="7744177" y="0"/>
                </a:lnTo>
                <a:lnTo>
                  <a:pt x="6886221" y="857956"/>
                </a:lnTo>
                <a:lnTo>
                  <a:pt x="0" y="857956"/>
                </a:lnTo>
                <a:close/>
              </a:path>
            </a:pathLst>
          </a:custGeom>
          <a:solidFill>
            <a:srgbClr val="3EB8CD">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2596447" y="2692432"/>
            <a:ext cx="6400800" cy="822960"/>
          </a:xfrm>
          <a:custGeom>
            <a:avLst/>
            <a:gdLst>
              <a:gd name="connsiteX0" fmla="*/ 857956 w 7744177"/>
              <a:gd name="connsiteY0" fmla="*/ 0 h 857956"/>
              <a:gd name="connsiteX1" fmla="*/ 7744177 w 7744177"/>
              <a:gd name="connsiteY1" fmla="*/ 0 h 857956"/>
              <a:gd name="connsiteX2" fmla="*/ 6886221 w 7744177"/>
              <a:gd name="connsiteY2" fmla="*/ 857956 h 857956"/>
              <a:gd name="connsiteX3" fmla="*/ 0 w 7744177"/>
              <a:gd name="connsiteY3" fmla="*/ 857956 h 857956"/>
            </a:gdLst>
            <a:ahLst/>
            <a:cxnLst>
              <a:cxn ang="0">
                <a:pos x="connsiteX0" y="connsiteY0"/>
              </a:cxn>
              <a:cxn ang="0">
                <a:pos x="connsiteX1" y="connsiteY1"/>
              </a:cxn>
              <a:cxn ang="0">
                <a:pos x="connsiteX2" y="connsiteY2"/>
              </a:cxn>
              <a:cxn ang="0">
                <a:pos x="connsiteX3" y="connsiteY3"/>
              </a:cxn>
            </a:cxnLst>
            <a:rect l="l" t="t" r="r" b="b"/>
            <a:pathLst>
              <a:path w="7744177" h="857956">
                <a:moveTo>
                  <a:pt x="857956" y="0"/>
                </a:moveTo>
                <a:lnTo>
                  <a:pt x="7744177" y="0"/>
                </a:lnTo>
                <a:lnTo>
                  <a:pt x="6886221" y="857956"/>
                </a:lnTo>
                <a:lnTo>
                  <a:pt x="0" y="857956"/>
                </a:lnTo>
                <a:close/>
              </a:path>
            </a:pathLst>
          </a:custGeom>
          <a:solidFill>
            <a:srgbClr val="85C401">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15"/>
          <p:cNvSpPr/>
          <p:nvPr/>
        </p:nvSpPr>
        <p:spPr>
          <a:xfrm>
            <a:off x="383823" y="5379194"/>
            <a:ext cx="6400800" cy="822960"/>
          </a:xfrm>
          <a:custGeom>
            <a:avLst/>
            <a:gdLst>
              <a:gd name="connsiteX0" fmla="*/ 857956 w 7744177"/>
              <a:gd name="connsiteY0" fmla="*/ 0 h 857956"/>
              <a:gd name="connsiteX1" fmla="*/ 7744177 w 7744177"/>
              <a:gd name="connsiteY1" fmla="*/ 0 h 857956"/>
              <a:gd name="connsiteX2" fmla="*/ 6886221 w 7744177"/>
              <a:gd name="connsiteY2" fmla="*/ 857956 h 857956"/>
              <a:gd name="connsiteX3" fmla="*/ 0 w 7744177"/>
              <a:gd name="connsiteY3" fmla="*/ 857956 h 857956"/>
            </a:gdLst>
            <a:ahLst/>
            <a:cxnLst>
              <a:cxn ang="0">
                <a:pos x="connsiteX0" y="connsiteY0"/>
              </a:cxn>
              <a:cxn ang="0">
                <a:pos x="connsiteX1" y="connsiteY1"/>
              </a:cxn>
              <a:cxn ang="0">
                <a:pos x="connsiteX2" y="connsiteY2"/>
              </a:cxn>
              <a:cxn ang="0">
                <a:pos x="connsiteX3" y="connsiteY3"/>
              </a:cxn>
            </a:cxnLst>
            <a:rect l="l" t="t" r="r" b="b"/>
            <a:pathLst>
              <a:path w="7744177" h="857956">
                <a:moveTo>
                  <a:pt x="857956" y="0"/>
                </a:moveTo>
                <a:lnTo>
                  <a:pt x="7744177" y="0"/>
                </a:lnTo>
                <a:lnTo>
                  <a:pt x="6886221" y="857956"/>
                </a:lnTo>
                <a:lnTo>
                  <a:pt x="0" y="857956"/>
                </a:lnTo>
                <a:close/>
              </a:path>
            </a:pathLst>
          </a:custGeom>
          <a:solidFill>
            <a:srgbClr val="FFA803">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3736624" y="1349051"/>
            <a:ext cx="6400800" cy="822960"/>
          </a:xfrm>
          <a:custGeom>
            <a:avLst/>
            <a:gdLst>
              <a:gd name="connsiteX0" fmla="*/ 857956 w 7744177"/>
              <a:gd name="connsiteY0" fmla="*/ 0 h 857956"/>
              <a:gd name="connsiteX1" fmla="*/ 7744177 w 7744177"/>
              <a:gd name="connsiteY1" fmla="*/ 0 h 857956"/>
              <a:gd name="connsiteX2" fmla="*/ 6886221 w 7744177"/>
              <a:gd name="connsiteY2" fmla="*/ 857956 h 857956"/>
              <a:gd name="connsiteX3" fmla="*/ 0 w 7744177"/>
              <a:gd name="connsiteY3" fmla="*/ 857956 h 857956"/>
            </a:gdLst>
            <a:ahLst/>
            <a:cxnLst>
              <a:cxn ang="0">
                <a:pos x="connsiteX0" y="connsiteY0"/>
              </a:cxn>
              <a:cxn ang="0">
                <a:pos x="connsiteX1" y="connsiteY1"/>
              </a:cxn>
              <a:cxn ang="0">
                <a:pos x="connsiteX2" y="connsiteY2"/>
              </a:cxn>
              <a:cxn ang="0">
                <a:pos x="connsiteX3" y="connsiteY3"/>
              </a:cxn>
            </a:cxnLst>
            <a:rect l="l" t="t" r="r" b="b"/>
            <a:pathLst>
              <a:path w="7744177" h="857956">
                <a:moveTo>
                  <a:pt x="857956" y="0"/>
                </a:moveTo>
                <a:lnTo>
                  <a:pt x="7744177" y="0"/>
                </a:lnTo>
                <a:lnTo>
                  <a:pt x="6886221" y="857956"/>
                </a:lnTo>
                <a:lnTo>
                  <a:pt x="0" y="857956"/>
                </a:lnTo>
                <a:close/>
              </a:path>
            </a:pathLst>
          </a:custGeom>
          <a:solidFill>
            <a:srgbClr val="FF2B2A">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84668" y="408174"/>
            <a:ext cx="5508978" cy="954108"/>
            <a:chOff x="3341511" y="258228"/>
            <a:chExt cx="5508978" cy="954108"/>
          </a:xfrm>
        </p:grpSpPr>
        <p:sp>
          <p:nvSpPr>
            <p:cNvPr id="19" name="TextBox 18"/>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20" name="TextBox 19"/>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grpSp>
        <p:nvGrpSpPr>
          <p:cNvPr id="26" name="Group 25"/>
          <p:cNvGrpSpPr/>
          <p:nvPr/>
        </p:nvGrpSpPr>
        <p:grpSpPr>
          <a:xfrm>
            <a:off x="1055935" y="5467509"/>
            <a:ext cx="5056575" cy="646331"/>
            <a:chOff x="4368096" y="1437366"/>
            <a:chExt cx="5056575" cy="646331"/>
          </a:xfrm>
        </p:grpSpPr>
        <p:sp>
          <p:nvSpPr>
            <p:cNvPr id="21" name="TextBox 20"/>
            <p:cNvSpPr txBox="1"/>
            <p:nvPr/>
          </p:nvSpPr>
          <p:spPr>
            <a:xfrm>
              <a:off x="8693151" y="1437366"/>
              <a:ext cx="731520" cy="646331"/>
            </a:xfrm>
            <a:prstGeom prst="rect">
              <a:avLst/>
            </a:prstGeom>
            <a:noFill/>
          </p:spPr>
          <p:txBody>
            <a:bodyPr wrap="square" rtlCol="0" anchor="ctr" anchorCtr="1">
              <a:spAutoFit/>
            </a:bodyPr>
            <a:lstStyle/>
            <a:p>
              <a:pPr algn="ctr"/>
              <a:r>
                <a:rPr lang="en-US" sz="3600" dirty="0">
                  <a:solidFill>
                    <a:schemeClr val="bg1"/>
                  </a:solidFill>
                  <a:latin typeface="Lato"/>
                </a:rPr>
                <a:t>04</a:t>
              </a:r>
            </a:p>
          </p:txBody>
        </p:sp>
        <p:sp>
          <p:nvSpPr>
            <p:cNvPr id="22" name="TextBox 21"/>
            <p:cNvSpPr txBox="1"/>
            <p:nvPr/>
          </p:nvSpPr>
          <p:spPr>
            <a:xfrm>
              <a:off x="4368096" y="1533718"/>
              <a:ext cx="4325055" cy="461665"/>
            </a:xfrm>
            <a:prstGeom prst="rect">
              <a:avLst/>
            </a:prstGeom>
            <a:noFill/>
          </p:spPr>
          <p:txBody>
            <a:bodyPr wrap="square" rtlCol="0" anchor="ctr" anchorCtr="1">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r>
                <a:rPr lang="en-US" sz="1200" dirty="0">
                  <a:solidFill>
                    <a:schemeClr val="bg1">
                      <a:lumMod val="85000"/>
                    </a:schemeClr>
                  </a:solidFill>
                  <a:latin typeface="Candara" panose="020E0502030303020204" pitchFamily="34" charset="0"/>
                </a:rPr>
                <a:t>. </a:t>
              </a:r>
            </a:p>
          </p:txBody>
        </p:sp>
      </p:grpSp>
      <p:grpSp>
        <p:nvGrpSpPr>
          <p:cNvPr id="27" name="Group 26"/>
          <p:cNvGrpSpPr/>
          <p:nvPr/>
        </p:nvGrpSpPr>
        <p:grpSpPr>
          <a:xfrm>
            <a:off x="3268559" y="2785635"/>
            <a:ext cx="5056575" cy="646331"/>
            <a:chOff x="4368096" y="1437366"/>
            <a:chExt cx="5056575" cy="646331"/>
          </a:xfrm>
        </p:grpSpPr>
        <p:sp>
          <p:nvSpPr>
            <p:cNvPr id="28" name="TextBox 27"/>
            <p:cNvSpPr txBox="1"/>
            <p:nvPr/>
          </p:nvSpPr>
          <p:spPr>
            <a:xfrm>
              <a:off x="8693151" y="1437366"/>
              <a:ext cx="731520" cy="646331"/>
            </a:xfrm>
            <a:prstGeom prst="rect">
              <a:avLst/>
            </a:prstGeom>
            <a:noFill/>
          </p:spPr>
          <p:txBody>
            <a:bodyPr wrap="square" rtlCol="0" anchor="ctr" anchorCtr="1">
              <a:spAutoFit/>
            </a:bodyPr>
            <a:lstStyle/>
            <a:p>
              <a:pPr algn="ctr"/>
              <a:r>
                <a:rPr lang="en-US" sz="3600" dirty="0">
                  <a:solidFill>
                    <a:schemeClr val="bg1"/>
                  </a:solidFill>
                  <a:latin typeface="Lato"/>
                </a:rPr>
                <a:t>02</a:t>
              </a:r>
            </a:p>
          </p:txBody>
        </p:sp>
        <p:sp>
          <p:nvSpPr>
            <p:cNvPr id="29" name="TextBox 28"/>
            <p:cNvSpPr txBox="1"/>
            <p:nvPr/>
          </p:nvSpPr>
          <p:spPr>
            <a:xfrm>
              <a:off x="4368096" y="1533718"/>
              <a:ext cx="4325055" cy="461665"/>
            </a:xfrm>
            <a:prstGeom prst="rect">
              <a:avLst/>
            </a:prstGeom>
            <a:noFill/>
          </p:spPr>
          <p:txBody>
            <a:bodyPr wrap="square" rtlCol="0" anchor="ctr" anchorCtr="1">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r>
                <a:rPr lang="en-US" sz="1200" dirty="0">
                  <a:solidFill>
                    <a:schemeClr val="bg1">
                      <a:lumMod val="85000"/>
                    </a:schemeClr>
                  </a:solidFill>
                  <a:latin typeface="Candara" panose="020E0502030303020204" pitchFamily="34" charset="0"/>
                </a:rPr>
                <a:t>. </a:t>
              </a:r>
            </a:p>
          </p:txBody>
        </p:sp>
      </p:grpSp>
      <p:grpSp>
        <p:nvGrpSpPr>
          <p:cNvPr id="30" name="Group 29"/>
          <p:cNvGrpSpPr/>
          <p:nvPr/>
        </p:nvGrpSpPr>
        <p:grpSpPr>
          <a:xfrm>
            <a:off x="2145313" y="4177490"/>
            <a:ext cx="5056575" cy="548640"/>
            <a:chOff x="4368096" y="1486211"/>
            <a:chExt cx="5056575" cy="548640"/>
          </a:xfrm>
        </p:grpSpPr>
        <p:sp>
          <p:nvSpPr>
            <p:cNvPr id="31" name="TextBox 30"/>
            <p:cNvSpPr txBox="1"/>
            <p:nvPr/>
          </p:nvSpPr>
          <p:spPr>
            <a:xfrm>
              <a:off x="8693151" y="1486211"/>
              <a:ext cx="731520" cy="548640"/>
            </a:xfrm>
            <a:prstGeom prst="rect">
              <a:avLst/>
            </a:prstGeom>
            <a:noFill/>
          </p:spPr>
          <p:txBody>
            <a:bodyPr wrap="square" rtlCol="0" anchor="ctr" anchorCtr="1">
              <a:spAutoFit/>
            </a:bodyPr>
            <a:lstStyle/>
            <a:p>
              <a:pPr algn="ctr"/>
              <a:r>
                <a:rPr lang="en-US" sz="3600" dirty="0">
                  <a:solidFill>
                    <a:schemeClr val="bg1"/>
                  </a:solidFill>
                  <a:latin typeface="Lato"/>
                </a:rPr>
                <a:t>03</a:t>
              </a:r>
            </a:p>
          </p:txBody>
        </p:sp>
        <p:sp>
          <p:nvSpPr>
            <p:cNvPr id="32" name="TextBox 31"/>
            <p:cNvSpPr txBox="1"/>
            <p:nvPr/>
          </p:nvSpPr>
          <p:spPr>
            <a:xfrm>
              <a:off x="4368096" y="1533718"/>
              <a:ext cx="4325055" cy="461665"/>
            </a:xfrm>
            <a:prstGeom prst="rect">
              <a:avLst/>
            </a:prstGeom>
            <a:noFill/>
          </p:spPr>
          <p:txBody>
            <a:bodyPr wrap="square" rtlCol="0" anchor="ctr" anchorCtr="1">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r>
                <a:rPr lang="en-US" sz="1200" dirty="0">
                  <a:solidFill>
                    <a:schemeClr val="bg1">
                      <a:lumMod val="85000"/>
                    </a:schemeClr>
                  </a:solidFill>
                  <a:latin typeface="Candara" panose="020E0502030303020204" pitchFamily="34" charset="0"/>
                </a:rPr>
                <a:t>. </a:t>
              </a:r>
            </a:p>
          </p:txBody>
        </p:sp>
      </p:grpSp>
      <p:grpSp>
        <p:nvGrpSpPr>
          <p:cNvPr id="33" name="Group 32"/>
          <p:cNvGrpSpPr/>
          <p:nvPr/>
        </p:nvGrpSpPr>
        <p:grpSpPr>
          <a:xfrm>
            <a:off x="4408736" y="1443981"/>
            <a:ext cx="5056575" cy="646331"/>
            <a:chOff x="4368096" y="1437366"/>
            <a:chExt cx="5056575" cy="646331"/>
          </a:xfrm>
        </p:grpSpPr>
        <p:sp>
          <p:nvSpPr>
            <p:cNvPr id="34" name="TextBox 33"/>
            <p:cNvSpPr txBox="1"/>
            <p:nvPr/>
          </p:nvSpPr>
          <p:spPr>
            <a:xfrm>
              <a:off x="8693151" y="1437366"/>
              <a:ext cx="731520" cy="646331"/>
            </a:xfrm>
            <a:prstGeom prst="rect">
              <a:avLst/>
            </a:prstGeom>
            <a:noFill/>
          </p:spPr>
          <p:txBody>
            <a:bodyPr wrap="square" rtlCol="0" anchor="ctr" anchorCtr="1">
              <a:spAutoFit/>
            </a:bodyPr>
            <a:lstStyle/>
            <a:p>
              <a:pPr algn="ctr"/>
              <a:r>
                <a:rPr lang="en-US" sz="3600" dirty="0">
                  <a:solidFill>
                    <a:schemeClr val="bg1"/>
                  </a:solidFill>
                  <a:latin typeface="Lato"/>
                </a:rPr>
                <a:t>01</a:t>
              </a:r>
            </a:p>
          </p:txBody>
        </p:sp>
        <p:sp>
          <p:nvSpPr>
            <p:cNvPr id="35" name="TextBox 34"/>
            <p:cNvSpPr txBox="1"/>
            <p:nvPr/>
          </p:nvSpPr>
          <p:spPr>
            <a:xfrm>
              <a:off x="4368096" y="1533718"/>
              <a:ext cx="4325055" cy="461665"/>
            </a:xfrm>
            <a:prstGeom prst="rect">
              <a:avLst/>
            </a:prstGeom>
            <a:noFill/>
          </p:spPr>
          <p:txBody>
            <a:bodyPr wrap="square" rtlCol="0" anchor="ctr" anchorCtr="1">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r>
                <a:rPr lang="en-US" sz="1200" dirty="0">
                  <a:solidFill>
                    <a:schemeClr val="bg1">
                      <a:lumMod val="85000"/>
                    </a:schemeClr>
                  </a:solidFill>
                  <a:latin typeface="Candara" panose="020E0502030303020204" pitchFamily="34" charset="0"/>
                </a:rPr>
                <a:t>. </a:t>
              </a:r>
            </a:p>
          </p:txBody>
        </p:sp>
      </p:grpSp>
      <p:pic>
        <p:nvPicPr>
          <p:cNvPr id="23" name="Picture 22">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30809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750"/>
                                        <p:tgtEl>
                                          <p:spTgt spid="18"/>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wipe(left)">
                                      <p:cBhvr>
                                        <p:cTn id="11" dur="1000"/>
                                        <p:tgtEl>
                                          <p:spTgt spid="25"/>
                                        </p:tgtEl>
                                      </p:cBhvr>
                                    </p:animEffect>
                                  </p:childTnLst>
                                </p:cTn>
                              </p:par>
                            </p:childTnLst>
                          </p:cTn>
                        </p:par>
                        <p:par>
                          <p:cTn id="12" fill="hold">
                            <p:stCondLst>
                              <p:cond delay="1750"/>
                            </p:stCondLst>
                            <p:childTnLst>
                              <p:par>
                                <p:cTn id="13" presetID="22" presetClass="entr" presetSubtype="8" fill="hold" grpId="0" nodeType="after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wipe(left)">
                                      <p:cBhvr>
                                        <p:cTn id="15" dur="500"/>
                                        <p:tgtEl>
                                          <p:spTgt spid="17"/>
                                        </p:tgtEl>
                                      </p:cBhvr>
                                    </p:animEffect>
                                  </p:childTnLst>
                                </p:cTn>
                              </p:par>
                            </p:childTnLst>
                          </p:cTn>
                        </p:par>
                        <p:par>
                          <p:cTn id="16" fill="hold">
                            <p:stCondLst>
                              <p:cond delay="2250"/>
                            </p:stCondLst>
                            <p:childTnLst>
                              <p:par>
                                <p:cTn id="17" presetID="42" presetClass="entr" presetSubtype="0" fill="hold" nodeType="after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fade">
                                      <p:cBhvr>
                                        <p:cTn id="19" dur="1000"/>
                                        <p:tgtEl>
                                          <p:spTgt spid="33"/>
                                        </p:tgtEl>
                                      </p:cBhvr>
                                    </p:animEffect>
                                    <p:anim calcmode="lin" valueType="num">
                                      <p:cBhvr>
                                        <p:cTn id="20" dur="1000" fill="hold"/>
                                        <p:tgtEl>
                                          <p:spTgt spid="33"/>
                                        </p:tgtEl>
                                        <p:attrNameLst>
                                          <p:attrName>ppt_x</p:attrName>
                                        </p:attrNameLst>
                                      </p:cBhvr>
                                      <p:tavLst>
                                        <p:tav tm="0">
                                          <p:val>
                                            <p:strVal val="#ppt_x"/>
                                          </p:val>
                                        </p:tav>
                                        <p:tav tm="100000">
                                          <p:val>
                                            <p:strVal val="#ppt_x"/>
                                          </p:val>
                                        </p:tav>
                                      </p:tavLst>
                                    </p:anim>
                                    <p:anim calcmode="lin" valueType="num">
                                      <p:cBhvr>
                                        <p:cTn id="21" dur="1000" fill="hold"/>
                                        <p:tgtEl>
                                          <p:spTgt spid="33"/>
                                        </p:tgtEl>
                                        <p:attrNameLst>
                                          <p:attrName>ppt_y</p:attrName>
                                        </p:attrNameLst>
                                      </p:cBhvr>
                                      <p:tavLst>
                                        <p:tav tm="0">
                                          <p:val>
                                            <p:strVal val="#ppt_y+.1"/>
                                          </p:val>
                                        </p:tav>
                                        <p:tav tm="100000">
                                          <p:val>
                                            <p:strVal val="#ppt_y"/>
                                          </p:val>
                                        </p:tav>
                                      </p:tavLst>
                                    </p:anim>
                                  </p:childTnLst>
                                </p:cTn>
                              </p:par>
                            </p:childTnLst>
                          </p:cTn>
                        </p:par>
                        <p:par>
                          <p:cTn id="22" fill="hold">
                            <p:stCondLst>
                              <p:cond delay="3250"/>
                            </p:stCondLst>
                            <p:childTnLst>
                              <p:par>
                                <p:cTn id="23" presetID="22" presetClass="entr" presetSubtype="8" fill="hold" grpId="0" nodeType="after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wipe(left)">
                                      <p:cBhvr>
                                        <p:cTn id="25" dur="500"/>
                                        <p:tgtEl>
                                          <p:spTgt spid="15"/>
                                        </p:tgtEl>
                                      </p:cBhvr>
                                    </p:animEffect>
                                  </p:childTnLst>
                                </p:cTn>
                              </p:par>
                            </p:childTnLst>
                          </p:cTn>
                        </p:par>
                        <p:par>
                          <p:cTn id="26" fill="hold">
                            <p:stCondLst>
                              <p:cond delay="3750"/>
                            </p:stCondLst>
                            <p:childTnLst>
                              <p:par>
                                <p:cTn id="27" presetID="42" presetClass="entr" presetSubtype="0" fill="hold" nodeType="afterEffect">
                                  <p:stCondLst>
                                    <p:cond delay="0"/>
                                  </p:stCondLst>
                                  <p:childTnLst>
                                    <p:set>
                                      <p:cBhvr>
                                        <p:cTn id="28" dur="1" fill="hold">
                                          <p:stCondLst>
                                            <p:cond delay="0"/>
                                          </p:stCondLst>
                                        </p:cTn>
                                        <p:tgtEl>
                                          <p:spTgt spid="27"/>
                                        </p:tgtEl>
                                        <p:attrNameLst>
                                          <p:attrName>style.visibility</p:attrName>
                                        </p:attrNameLst>
                                      </p:cBhvr>
                                      <p:to>
                                        <p:strVal val="visible"/>
                                      </p:to>
                                    </p:set>
                                    <p:animEffect transition="in" filter="fade">
                                      <p:cBhvr>
                                        <p:cTn id="29" dur="1000"/>
                                        <p:tgtEl>
                                          <p:spTgt spid="27"/>
                                        </p:tgtEl>
                                      </p:cBhvr>
                                    </p:animEffect>
                                    <p:anim calcmode="lin" valueType="num">
                                      <p:cBhvr>
                                        <p:cTn id="30" dur="1000" fill="hold"/>
                                        <p:tgtEl>
                                          <p:spTgt spid="27"/>
                                        </p:tgtEl>
                                        <p:attrNameLst>
                                          <p:attrName>ppt_x</p:attrName>
                                        </p:attrNameLst>
                                      </p:cBhvr>
                                      <p:tavLst>
                                        <p:tav tm="0">
                                          <p:val>
                                            <p:strVal val="#ppt_x"/>
                                          </p:val>
                                        </p:tav>
                                        <p:tav tm="100000">
                                          <p:val>
                                            <p:strVal val="#ppt_x"/>
                                          </p:val>
                                        </p:tav>
                                      </p:tavLst>
                                    </p:anim>
                                    <p:anim calcmode="lin" valueType="num">
                                      <p:cBhvr>
                                        <p:cTn id="31" dur="1000" fill="hold"/>
                                        <p:tgtEl>
                                          <p:spTgt spid="27"/>
                                        </p:tgtEl>
                                        <p:attrNameLst>
                                          <p:attrName>ppt_y</p:attrName>
                                        </p:attrNameLst>
                                      </p:cBhvr>
                                      <p:tavLst>
                                        <p:tav tm="0">
                                          <p:val>
                                            <p:strVal val="#ppt_y+.1"/>
                                          </p:val>
                                        </p:tav>
                                        <p:tav tm="100000">
                                          <p:val>
                                            <p:strVal val="#ppt_y"/>
                                          </p:val>
                                        </p:tav>
                                      </p:tavLst>
                                    </p:anim>
                                  </p:childTnLst>
                                </p:cTn>
                              </p:par>
                            </p:childTnLst>
                          </p:cTn>
                        </p:par>
                        <p:par>
                          <p:cTn id="32" fill="hold">
                            <p:stCondLst>
                              <p:cond delay="4750"/>
                            </p:stCondLst>
                            <p:childTnLst>
                              <p:par>
                                <p:cTn id="33" presetID="22" presetClass="entr" presetSubtype="8" fill="hold" grpId="0" nodeType="after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wipe(left)">
                                      <p:cBhvr>
                                        <p:cTn id="35" dur="500"/>
                                        <p:tgtEl>
                                          <p:spTgt spid="14"/>
                                        </p:tgtEl>
                                      </p:cBhvr>
                                    </p:animEffect>
                                  </p:childTnLst>
                                </p:cTn>
                              </p:par>
                            </p:childTnLst>
                          </p:cTn>
                        </p:par>
                        <p:par>
                          <p:cTn id="36" fill="hold">
                            <p:stCondLst>
                              <p:cond delay="5250"/>
                            </p:stCondLst>
                            <p:childTnLst>
                              <p:par>
                                <p:cTn id="37" presetID="42" presetClass="entr" presetSubtype="0" fill="hold" nodeType="after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fade">
                                      <p:cBhvr>
                                        <p:cTn id="39" dur="1000"/>
                                        <p:tgtEl>
                                          <p:spTgt spid="30"/>
                                        </p:tgtEl>
                                      </p:cBhvr>
                                    </p:animEffect>
                                    <p:anim calcmode="lin" valueType="num">
                                      <p:cBhvr>
                                        <p:cTn id="40" dur="1000" fill="hold"/>
                                        <p:tgtEl>
                                          <p:spTgt spid="30"/>
                                        </p:tgtEl>
                                        <p:attrNameLst>
                                          <p:attrName>ppt_x</p:attrName>
                                        </p:attrNameLst>
                                      </p:cBhvr>
                                      <p:tavLst>
                                        <p:tav tm="0">
                                          <p:val>
                                            <p:strVal val="#ppt_x"/>
                                          </p:val>
                                        </p:tav>
                                        <p:tav tm="100000">
                                          <p:val>
                                            <p:strVal val="#ppt_x"/>
                                          </p:val>
                                        </p:tav>
                                      </p:tavLst>
                                    </p:anim>
                                    <p:anim calcmode="lin" valueType="num">
                                      <p:cBhvr>
                                        <p:cTn id="41" dur="1000" fill="hold"/>
                                        <p:tgtEl>
                                          <p:spTgt spid="30"/>
                                        </p:tgtEl>
                                        <p:attrNameLst>
                                          <p:attrName>ppt_y</p:attrName>
                                        </p:attrNameLst>
                                      </p:cBhvr>
                                      <p:tavLst>
                                        <p:tav tm="0">
                                          <p:val>
                                            <p:strVal val="#ppt_y+.1"/>
                                          </p:val>
                                        </p:tav>
                                        <p:tav tm="100000">
                                          <p:val>
                                            <p:strVal val="#ppt_y"/>
                                          </p:val>
                                        </p:tav>
                                      </p:tavLst>
                                    </p:anim>
                                  </p:childTnLst>
                                </p:cTn>
                              </p:par>
                            </p:childTnLst>
                          </p:cTn>
                        </p:par>
                        <p:par>
                          <p:cTn id="42" fill="hold">
                            <p:stCondLst>
                              <p:cond delay="6250"/>
                            </p:stCondLst>
                            <p:childTnLst>
                              <p:par>
                                <p:cTn id="43" presetID="22" presetClass="entr" presetSubtype="8" fill="hold" grpId="0" nodeType="after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wipe(left)">
                                      <p:cBhvr>
                                        <p:cTn id="45" dur="500"/>
                                        <p:tgtEl>
                                          <p:spTgt spid="16"/>
                                        </p:tgtEl>
                                      </p:cBhvr>
                                    </p:animEffect>
                                  </p:childTnLst>
                                </p:cTn>
                              </p:par>
                            </p:childTnLst>
                          </p:cTn>
                        </p:par>
                        <p:par>
                          <p:cTn id="46" fill="hold">
                            <p:stCondLst>
                              <p:cond delay="6750"/>
                            </p:stCondLst>
                            <p:childTnLst>
                              <p:par>
                                <p:cTn id="47" presetID="42" presetClass="entr" presetSubtype="0" fill="hold" nodeType="afterEffect">
                                  <p:stCondLst>
                                    <p:cond delay="0"/>
                                  </p:stCondLst>
                                  <p:childTnLst>
                                    <p:set>
                                      <p:cBhvr>
                                        <p:cTn id="48" dur="1" fill="hold">
                                          <p:stCondLst>
                                            <p:cond delay="0"/>
                                          </p:stCondLst>
                                        </p:cTn>
                                        <p:tgtEl>
                                          <p:spTgt spid="26"/>
                                        </p:tgtEl>
                                        <p:attrNameLst>
                                          <p:attrName>style.visibility</p:attrName>
                                        </p:attrNameLst>
                                      </p:cBhvr>
                                      <p:to>
                                        <p:strVal val="visible"/>
                                      </p:to>
                                    </p:set>
                                    <p:animEffect transition="in" filter="fade">
                                      <p:cBhvr>
                                        <p:cTn id="49" dur="1000"/>
                                        <p:tgtEl>
                                          <p:spTgt spid="26"/>
                                        </p:tgtEl>
                                      </p:cBhvr>
                                    </p:animEffect>
                                    <p:anim calcmode="lin" valueType="num">
                                      <p:cBhvr>
                                        <p:cTn id="50" dur="1000" fill="hold"/>
                                        <p:tgtEl>
                                          <p:spTgt spid="26"/>
                                        </p:tgtEl>
                                        <p:attrNameLst>
                                          <p:attrName>ppt_x</p:attrName>
                                        </p:attrNameLst>
                                      </p:cBhvr>
                                      <p:tavLst>
                                        <p:tav tm="0">
                                          <p:val>
                                            <p:strVal val="#ppt_x"/>
                                          </p:val>
                                        </p:tav>
                                        <p:tav tm="100000">
                                          <p:val>
                                            <p:strVal val="#ppt_x"/>
                                          </p:val>
                                        </p:tav>
                                      </p:tavLst>
                                    </p:anim>
                                    <p:anim calcmode="lin" valueType="num">
                                      <p:cBhvr>
                                        <p:cTn id="51"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14" grpId="0" animBg="1"/>
      <p:bldP spid="15" grpId="0" animBg="1"/>
      <p:bldP spid="16" grpId="0" animBg="1"/>
      <p:bldP spid="1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676400" y="12747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6" name="Group 15"/>
          <p:cNvGrpSpPr/>
          <p:nvPr/>
        </p:nvGrpSpPr>
        <p:grpSpPr>
          <a:xfrm>
            <a:off x="4644509" y="2083850"/>
            <a:ext cx="2902982" cy="464626"/>
            <a:chOff x="2696380" y="6137360"/>
            <a:chExt cx="2902982" cy="464626"/>
          </a:xfrm>
        </p:grpSpPr>
        <p:sp>
          <p:nvSpPr>
            <p:cNvPr id="17" name="Rectangle 16"/>
            <p:cNvSpPr/>
            <p:nvPr userDrawn="1"/>
          </p:nvSpPr>
          <p:spPr>
            <a:xfrm>
              <a:off x="2696380" y="6137360"/>
              <a:ext cx="2819401"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5" y="6150580"/>
              <a:ext cx="1319187" cy="451406"/>
            </a:xfrm>
            <a:prstGeom prst="rect">
              <a:avLst/>
            </a:prstGeom>
            <a:noFill/>
            <a:effectLst/>
          </p:spPr>
          <p:txBody>
            <a:bodyPr wrap="square" rtlCol="0">
              <a:spAutoFit/>
            </a:bodyPr>
            <a:lstStyle/>
            <a:p>
              <a:pPr algn="ctr">
                <a:lnSpc>
                  <a:spcPts val="1400"/>
                </a:lnSpc>
              </a:pPr>
              <a:r>
                <a:rPr lang="en-US" sz="2000" b="1"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1648</TotalTime>
  <Words>1266</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295</cp:revision>
  <dcterms:created xsi:type="dcterms:W3CDTF">2016-09-28T22:08:47Z</dcterms:created>
  <dcterms:modified xsi:type="dcterms:W3CDTF">2016-10-08T22:22:24Z</dcterms:modified>
</cp:coreProperties>
</file>