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3"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4" d="100"/>
          <a:sy n="104" d="100"/>
        </p:scale>
        <p:origin x="228" y="9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10/8/2016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7_empty_plank">
    <p:spTree>
      <p:nvGrpSpPr>
        <p:cNvPr id="1" name=""/>
        <p:cNvGrpSpPr/>
        <p:nvPr/>
      </p:nvGrpSpPr>
      <p:grpSpPr>
        <a:xfrm>
          <a:off x="0" y="0"/>
          <a:ext cx="0" cy="0"/>
          <a:chOff x="0" y="0"/>
          <a:chExt cx="0" cy="0"/>
        </a:xfrm>
      </p:grpSpPr>
      <p:sp>
        <p:nvSpPr>
          <p:cNvPr id="29" name="Title 1"/>
          <p:cNvSpPr>
            <a:spLocks noGrp="1"/>
          </p:cNvSpPr>
          <p:nvPr>
            <p:ph type="title" hasCustomPrompt="1"/>
          </p:nvPr>
        </p:nvSpPr>
        <p:spPr>
          <a:xfrm>
            <a:off x="2921000" y="266700"/>
            <a:ext cx="6350000" cy="558843"/>
          </a:xfrm>
          <a:prstGeom prst="rect">
            <a:avLst/>
          </a:prstGeom>
        </p:spPr>
        <p:txBody>
          <a:bodyPr wrap="none" lIns="0" tIns="0" rIns="0" bIns="0" anchor="ctr">
            <a:noAutofit/>
          </a:bodyPr>
          <a:lstStyle>
            <a:lvl1pPr algn="ctr">
              <a:defRPr sz="3733" b="1" i="0" baseline="0">
                <a:solidFill>
                  <a:schemeClr val="tx1">
                    <a:lumMod val="50000"/>
                    <a:lumOff val="50000"/>
                  </a:schemeClr>
                </a:solidFill>
                <a:latin typeface="+mn-lt"/>
              </a:defRPr>
            </a:lvl1pPr>
          </a:lstStyle>
          <a:p>
            <a:r>
              <a:rPr lang="en-US" dirty="0"/>
              <a:t>Click To Edit Master Title Style</a:t>
            </a:r>
          </a:p>
        </p:txBody>
      </p:sp>
      <p:sp>
        <p:nvSpPr>
          <p:cNvPr id="30" name="Text Placeholder 3"/>
          <p:cNvSpPr>
            <a:spLocks noGrp="1"/>
          </p:cNvSpPr>
          <p:nvPr>
            <p:ph type="body" sz="half" idx="2" hasCustomPrompt="1"/>
          </p:nvPr>
        </p:nvSpPr>
        <p:spPr>
          <a:xfrm>
            <a:off x="4362451" y="837239"/>
            <a:ext cx="3467100" cy="267661"/>
          </a:xfrm>
          <a:prstGeom prst="rect">
            <a:avLst/>
          </a:prstGeom>
        </p:spPr>
        <p:txBody>
          <a:bodyPr wrap="square" lIns="0" tIns="0" rIns="0" bIns="0" anchor="ctr">
            <a:noAutofit/>
          </a:bodyPr>
          <a:lstStyle>
            <a:lvl1pPr marL="0" indent="0" algn="ctr">
              <a:buNone/>
              <a:defRPr sz="2133" b="1" i="0" baseline="0">
                <a:solidFill>
                  <a:schemeClr val="tx1">
                    <a:lumMod val="50000"/>
                    <a:lumOff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2277774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10/8/2016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10/8/2016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10/8/2016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hyperlink" Target="http://slides.sage-fox.com/" TargetMode="Externa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10/8/2016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pic>
        <p:nvPicPr>
          <p:cNvPr id="8" name="Picture 7">
            <a:hlinkClick r:id="rId15"/>
          </p:cNvPr>
          <p:cNvPicPr>
            <a:picLocks noChangeAspect="1"/>
          </p:cNvPicPr>
          <p:nvPr userDrawn="1"/>
        </p:nvPicPr>
        <p:blipFill>
          <a:blip r:embed="rId16"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lides.sage-fox.com/" TargetMode="External"/><Relationship Id="rId2" Type="http://schemas.openxmlformats.org/officeDocument/2006/relationships/image" Target="../media/image2.jpg"/><Relationship Id="rId1" Type="http://schemas.openxmlformats.org/officeDocument/2006/relationships/slideLayout" Target="../slideLayouts/slideLayout13.xm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5" name="Freeform 5"/>
          <p:cNvSpPr>
            <a:spLocks/>
          </p:cNvSpPr>
          <p:nvPr/>
        </p:nvSpPr>
        <p:spPr bwMode="auto">
          <a:xfrm rot="18904206">
            <a:off x="5887347" y="2618097"/>
            <a:ext cx="2110153" cy="1850749"/>
          </a:xfrm>
          <a:custGeom>
            <a:avLst/>
            <a:gdLst/>
            <a:ahLst/>
            <a:cxnLst>
              <a:cxn ang="0">
                <a:pos x="389" y="752"/>
              </a:cxn>
              <a:cxn ang="0">
                <a:pos x="0" y="207"/>
              </a:cxn>
              <a:cxn ang="0">
                <a:pos x="0" y="52"/>
              </a:cxn>
              <a:cxn ang="0">
                <a:pos x="856" y="752"/>
              </a:cxn>
              <a:cxn ang="0">
                <a:pos x="389" y="752"/>
              </a:cxn>
            </a:cxnLst>
            <a:rect l="0" t="0" r="r" b="b"/>
            <a:pathLst>
              <a:path w="856" h="752">
                <a:moveTo>
                  <a:pt x="389" y="752"/>
                </a:moveTo>
                <a:cubicBezTo>
                  <a:pt x="441" y="509"/>
                  <a:pt x="272" y="259"/>
                  <a:pt x="0" y="207"/>
                </a:cubicBezTo>
                <a:cubicBezTo>
                  <a:pt x="0" y="155"/>
                  <a:pt x="0" y="103"/>
                  <a:pt x="0" y="52"/>
                </a:cubicBezTo>
                <a:cubicBezTo>
                  <a:pt x="415" y="0"/>
                  <a:pt x="804" y="308"/>
                  <a:pt x="856" y="752"/>
                </a:cubicBezTo>
                <a:cubicBezTo>
                  <a:pt x="700" y="752"/>
                  <a:pt x="545" y="752"/>
                  <a:pt x="389" y="752"/>
                </a:cubicBezTo>
                <a:close/>
              </a:path>
            </a:pathLst>
          </a:custGeom>
          <a:solidFill>
            <a:srgbClr val="FFA803"/>
          </a:solidFill>
          <a:ln w="9525">
            <a:solidFill>
              <a:schemeClr val="bg1"/>
            </a:solidFill>
            <a:round/>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126" name="Freeform 6"/>
          <p:cNvSpPr>
            <a:spLocks/>
          </p:cNvSpPr>
          <p:nvPr/>
        </p:nvSpPr>
        <p:spPr bwMode="auto">
          <a:xfrm rot="18904206">
            <a:off x="6324219" y="2967559"/>
            <a:ext cx="1499058" cy="2711272"/>
          </a:xfrm>
          <a:custGeom>
            <a:avLst/>
            <a:gdLst/>
            <a:ahLst/>
            <a:cxnLst>
              <a:cxn ang="0">
                <a:pos x="0" y="771"/>
              </a:cxn>
              <a:cxn ang="0">
                <a:pos x="110" y="110"/>
              </a:cxn>
              <a:cxn ang="0">
                <a:pos x="220" y="0"/>
              </a:cxn>
              <a:cxn ang="0">
                <a:pos x="331" y="1101"/>
              </a:cxn>
              <a:cxn ang="0">
                <a:pos x="0" y="771"/>
              </a:cxn>
            </a:cxnLst>
            <a:rect l="0" t="0" r="r" b="b"/>
            <a:pathLst>
              <a:path w="608" h="1101">
                <a:moveTo>
                  <a:pt x="0" y="771"/>
                </a:moveTo>
                <a:cubicBezTo>
                  <a:pt x="209" y="635"/>
                  <a:pt x="266" y="339"/>
                  <a:pt x="110" y="110"/>
                </a:cubicBezTo>
                <a:cubicBezTo>
                  <a:pt x="147" y="73"/>
                  <a:pt x="184" y="37"/>
                  <a:pt x="220" y="0"/>
                </a:cubicBezTo>
                <a:cubicBezTo>
                  <a:pt x="551" y="257"/>
                  <a:pt x="608" y="750"/>
                  <a:pt x="331" y="1101"/>
                </a:cubicBezTo>
                <a:cubicBezTo>
                  <a:pt x="220" y="991"/>
                  <a:pt x="110" y="881"/>
                  <a:pt x="0" y="771"/>
                </a:cubicBezTo>
                <a:close/>
              </a:path>
            </a:pathLst>
          </a:custGeom>
          <a:solidFill>
            <a:srgbClr val="01AA8D"/>
          </a:solidFill>
          <a:ln w="9525">
            <a:solidFill>
              <a:schemeClr val="bg1"/>
            </a:solidFill>
            <a:round/>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127" name="Freeform 7"/>
          <p:cNvSpPr>
            <a:spLocks/>
          </p:cNvSpPr>
          <p:nvPr/>
        </p:nvSpPr>
        <p:spPr bwMode="auto">
          <a:xfrm rot="18904206">
            <a:off x="5612521" y="3851256"/>
            <a:ext cx="1855737" cy="2110152"/>
          </a:xfrm>
          <a:custGeom>
            <a:avLst/>
            <a:gdLst/>
            <a:ahLst/>
            <a:cxnLst>
              <a:cxn ang="0">
                <a:pos x="0" y="389"/>
              </a:cxn>
              <a:cxn ang="0">
                <a:pos x="545" y="0"/>
              </a:cxn>
              <a:cxn ang="0">
                <a:pos x="701" y="0"/>
              </a:cxn>
              <a:cxn ang="0">
                <a:pos x="0" y="857"/>
              </a:cxn>
              <a:cxn ang="0">
                <a:pos x="0" y="389"/>
              </a:cxn>
            </a:cxnLst>
            <a:rect l="0" t="0" r="r" b="b"/>
            <a:pathLst>
              <a:path w="753" h="857">
                <a:moveTo>
                  <a:pt x="0" y="389"/>
                </a:moveTo>
                <a:cubicBezTo>
                  <a:pt x="244" y="441"/>
                  <a:pt x="493" y="272"/>
                  <a:pt x="545" y="0"/>
                </a:cubicBezTo>
                <a:cubicBezTo>
                  <a:pt x="597" y="0"/>
                  <a:pt x="649" y="0"/>
                  <a:pt x="701" y="0"/>
                </a:cubicBezTo>
                <a:cubicBezTo>
                  <a:pt x="753" y="416"/>
                  <a:pt x="444" y="805"/>
                  <a:pt x="0" y="857"/>
                </a:cubicBezTo>
                <a:cubicBezTo>
                  <a:pt x="0" y="701"/>
                  <a:pt x="0" y="545"/>
                  <a:pt x="0" y="389"/>
                </a:cubicBezTo>
                <a:close/>
              </a:path>
            </a:pathLst>
          </a:custGeom>
          <a:solidFill>
            <a:srgbClr val="4781CB"/>
          </a:solidFill>
          <a:ln w="9525">
            <a:solidFill>
              <a:schemeClr val="bg1"/>
            </a:solidFill>
            <a:round/>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128" name="Freeform 8"/>
          <p:cNvSpPr>
            <a:spLocks/>
          </p:cNvSpPr>
          <p:nvPr/>
        </p:nvSpPr>
        <p:spPr bwMode="auto">
          <a:xfrm rot="18904206">
            <a:off x="4402020" y="4289374"/>
            <a:ext cx="2713767" cy="1496562"/>
          </a:xfrm>
          <a:custGeom>
            <a:avLst/>
            <a:gdLst/>
            <a:ahLst/>
            <a:cxnLst>
              <a:cxn ang="0">
                <a:pos x="331" y="0"/>
              </a:cxn>
              <a:cxn ang="0">
                <a:pos x="991" y="111"/>
              </a:cxn>
              <a:cxn ang="0">
                <a:pos x="1101" y="221"/>
              </a:cxn>
              <a:cxn ang="0">
                <a:pos x="0" y="331"/>
              </a:cxn>
              <a:cxn ang="0">
                <a:pos x="331" y="0"/>
              </a:cxn>
            </a:cxnLst>
            <a:rect l="0" t="0" r="r" b="b"/>
            <a:pathLst>
              <a:path w="1101" h="608">
                <a:moveTo>
                  <a:pt x="331" y="0"/>
                </a:moveTo>
                <a:cubicBezTo>
                  <a:pt x="466" y="209"/>
                  <a:pt x="762" y="266"/>
                  <a:pt x="991" y="111"/>
                </a:cubicBezTo>
                <a:cubicBezTo>
                  <a:pt x="1028" y="147"/>
                  <a:pt x="1065" y="184"/>
                  <a:pt x="1101" y="221"/>
                </a:cubicBezTo>
                <a:cubicBezTo>
                  <a:pt x="844" y="551"/>
                  <a:pt x="351" y="608"/>
                  <a:pt x="0" y="331"/>
                </a:cubicBezTo>
                <a:cubicBezTo>
                  <a:pt x="110" y="221"/>
                  <a:pt x="221" y="111"/>
                  <a:pt x="331" y="0"/>
                </a:cubicBezTo>
                <a:close/>
              </a:path>
            </a:pathLst>
          </a:custGeom>
          <a:solidFill>
            <a:srgbClr val="02C8AB"/>
          </a:solidFill>
          <a:ln w="9525">
            <a:solidFill>
              <a:schemeClr val="bg1"/>
            </a:solidFill>
            <a:round/>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129" name="Freeform 9"/>
          <p:cNvSpPr>
            <a:spLocks/>
          </p:cNvSpPr>
          <p:nvPr/>
        </p:nvSpPr>
        <p:spPr bwMode="auto">
          <a:xfrm rot="18904206">
            <a:off x="4121572" y="3576796"/>
            <a:ext cx="2110153" cy="1853243"/>
          </a:xfrm>
          <a:custGeom>
            <a:avLst/>
            <a:gdLst/>
            <a:ahLst/>
            <a:cxnLst>
              <a:cxn ang="0">
                <a:pos x="467" y="0"/>
              </a:cxn>
              <a:cxn ang="0">
                <a:pos x="856" y="545"/>
              </a:cxn>
              <a:cxn ang="0">
                <a:pos x="856" y="701"/>
              </a:cxn>
              <a:cxn ang="0">
                <a:pos x="0" y="0"/>
              </a:cxn>
              <a:cxn ang="0">
                <a:pos x="467" y="0"/>
              </a:cxn>
            </a:cxnLst>
            <a:rect l="0" t="0" r="r" b="b"/>
            <a:pathLst>
              <a:path w="856" h="753">
                <a:moveTo>
                  <a:pt x="467" y="0"/>
                </a:moveTo>
                <a:cubicBezTo>
                  <a:pt x="415" y="244"/>
                  <a:pt x="584" y="493"/>
                  <a:pt x="856" y="545"/>
                </a:cubicBezTo>
                <a:cubicBezTo>
                  <a:pt x="856" y="597"/>
                  <a:pt x="856" y="649"/>
                  <a:pt x="856" y="701"/>
                </a:cubicBezTo>
                <a:cubicBezTo>
                  <a:pt x="441" y="753"/>
                  <a:pt x="52" y="445"/>
                  <a:pt x="0" y="0"/>
                </a:cubicBezTo>
                <a:cubicBezTo>
                  <a:pt x="156" y="0"/>
                  <a:pt x="311" y="0"/>
                  <a:pt x="467" y="0"/>
                </a:cubicBezTo>
                <a:close/>
              </a:path>
            </a:pathLst>
          </a:custGeom>
          <a:solidFill>
            <a:srgbClr val="2963AD"/>
          </a:solidFill>
          <a:ln w="9525">
            <a:solidFill>
              <a:schemeClr val="bg1"/>
            </a:solidFill>
            <a:round/>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130" name="Freeform 10"/>
          <p:cNvSpPr>
            <a:spLocks/>
          </p:cNvSpPr>
          <p:nvPr/>
        </p:nvSpPr>
        <p:spPr bwMode="auto">
          <a:xfrm rot="18904206">
            <a:off x="4296675" y="2368940"/>
            <a:ext cx="1499058" cy="2711272"/>
          </a:xfrm>
          <a:custGeom>
            <a:avLst/>
            <a:gdLst/>
            <a:ahLst/>
            <a:cxnLst>
              <a:cxn ang="0">
                <a:pos x="608" y="330"/>
              </a:cxn>
              <a:cxn ang="0">
                <a:pos x="498" y="991"/>
              </a:cxn>
              <a:cxn ang="0">
                <a:pos x="388" y="1101"/>
              </a:cxn>
              <a:cxn ang="0">
                <a:pos x="277" y="0"/>
              </a:cxn>
              <a:cxn ang="0">
                <a:pos x="608" y="330"/>
              </a:cxn>
            </a:cxnLst>
            <a:rect l="0" t="0" r="r" b="b"/>
            <a:pathLst>
              <a:path w="608" h="1101">
                <a:moveTo>
                  <a:pt x="608" y="330"/>
                </a:moveTo>
                <a:cubicBezTo>
                  <a:pt x="399" y="466"/>
                  <a:pt x="342" y="761"/>
                  <a:pt x="498" y="991"/>
                </a:cubicBezTo>
                <a:cubicBezTo>
                  <a:pt x="461" y="1027"/>
                  <a:pt x="424" y="1064"/>
                  <a:pt x="388" y="1101"/>
                </a:cubicBezTo>
                <a:cubicBezTo>
                  <a:pt x="57" y="844"/>
                  <a:pt x="0" y="351"/>
                  <a:pt x="277" y="0"/>
                </a:cubicBezTo>
                <a:cubicBezTo>
                  <a:pt x="388" y="110"/>
                  <a:pt x="498" y="220"/>
                  <a:pt x="608" y="330"/>
                </a:cubicBezTo>
                <a:close/>
              </a:path>
            </a:pathLst>
          </a:custGeom>
          <a:solidFill>
            <a:srgbClr val="FF2B2A"/>
          </a:solidFill>
          <a:ln w="9525">
            <a:solidFill>
              <a:schemeClr val="bg1"/>
            </a:solidFill>
            <a:round/>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131" name="Freeform 11"/>
          <p:cNvSpPr>
            <a:spLocks/>
          </p:cNvSpPr>
          <p:nvPr/>
        </p:nvSpPr>
        <p:spPr bwMode="auto">
          <a:xfrm rot="18904206">
            <a:off x="4651692" y="2086364"/>
            <a:ext cx="1855737" cy="2110152"/>
          </a:xfrm>
          <a:custGeom>
            <a:avLst/>
            <a:gdLst/>
            <a:ahLst/>
            <a:cxnLst>
              <a:cxn ang="0">
                <a:pos x="753" y="467"/>
              </a:cxn>
              <a:cxn ang="0">
                <a:pos x="208" y="857"/>
              </a:cxn>
              <a:cxn ang="0">
                <a:pos x="52" y="857"/>
              </a:cxn>
              <a:cxn ang="0">
                <a:pos x="753" y="0"/>
              </a:cxn>
              <a:cxn ang="0">
                <a:pos x="753" y="467"/>
              </a:cxn>
            </a:cxnLst>
            <a:rect l="0" t="0" r="r" b="b"/>
            <a:pathLst>
              <a:path w="753" h="857">
                <a:moveTo>
                  <a:pt x="753" y="467"/>
                </a:moveTo>
                <a:cubicBezTo>
                  <a:pt x="509" y="415"/>
                  <a:pt x="260" y="584"/>
                  <a:pt x="208" y="857"/>
                </a:cubicBezTo>
                <a:cubicBezTo>
                  <a:pt x="156" y="857"/>
                  <a:pt x="104" y="857"/>
                  <a:pt x="52" y="857"/>
                </a:cubicBezTo>
                <a:cubicBezTo>
                  <a:pt x="0" y="441"/>
                  <a:pt x="309" y="52"/>
                  <a:pt x="753" y="0"/>
                </a:cubicBezTo>
                <a:cubicBezTo>
                  <a:pt x="753" y="156"/>
                  <a:pt x="753" y="312"/>
                  <a:pt x="753" y="467"/>
                </a:cubicBezTo>
                <a:close/>
              </a:path>
            </a:pathLst>
          </a:custGeom>
          <a:solidFill>
            <a:srgbClr val="85C401"/>
          </a:solidFill>
          <a:ln w="9525">
            <a:solidFill>
              <a:schemeClr val="bg1"/>
            </a:solidFill>
            <a:round/>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132" name="Freeform 12"/>
          <p:cNvSpPr>
            <a:spLocks/>
          </p:cNvSpPr>
          <p:nvPr/>
        </p:nvSpPr>
        <p:spPr bwMode="auto">
          <a:xfrm rot="18904206">
            <a:off x="4969815" y="2273544"/>
            <a:ext cx="2713767" cy="1404275"/>
          </a:xfrm>
          <a:custGeom>
            <a:avLst/>
            <a:gdLst/>
            <a:ahLst/>
            <a:cxnLst>
              <a:cxn ang="0">
                <a:pos x="137" y="456"/>
              </a:cxn>
              <a:cxn ang="0">
                <a:pos x="137" y="301"/>
              </a:cxn>
              <a:cxn ang="0">
                <a:pos x="808" y="570"/>
              </a:cxn>
              <a:cxn ang="0">
                <a:pos x="1101" y="278"/>
              </a:cxn>
              <a:cxn ang="0">
                <a:pos x="0" y="388"/>
              </a:cxn>
              <a:cxn ang="0">
                <a:pos x="110" y="498"/>
              </a:cxn>
              <a:cxn ang="0">
                <a:pos x="168" y="463"/>
              </a:cxn>
              <a:cxn ang="0">
                <a:pos x="137" y="456"/>
              </a:cxn>
            </a:cxnLst>
            <a:rect l="0" t="0" r="r" b="b"/>
            <a:pathLst>
              <a:path w="1101" h="570">
                <a:moveTo>
                  <a:pt x="137" y="456"/>
                </a:moveTo>
                <a:cubicBezTo>
                  <a:pt x="137" y="404"/>
                  <a:pt x="137" y="352"/>
                  <a:pt x="137" y="301"/>
                </a:cubicBezTo>
                <a:cubicBezTo>
                  <a:pt x="396" y="268"/>
                  <a:pt x="645" y="376"/>
                  <a:pt x="808" y="570"/>
                </a:cubicBezTo>
                <a:cubicBezTo>
                  <a:pt x="906" y="472"/>
                  <a:pt x="1003" y="375"/>
                  <a:pt x="1101" y="278"/>
                </a:cubicBezTo>
                <a:cubicBezTo>
                  <a:pt x="750" y="0"/>
                  <a:pt x="257" y="57"/>
                  <a:pt x="0" y="388"/>
                </a:cubicBezTo>
                <a:cubicBezTo>
                  <a:pt x="36" y="425"/>
                  <a:pt x="73" y="461"/>
                  <a:pt x="110" y="498"/>
                </a:cubicBezTo>
                <a:cubicBezTo>
                  <a:pt x="129" y="485"/>
                  <a:pt x="148" y="473"/>
                  <a:pt x="168" y="463"/>
                </a:cubicBezTo>
                <a:cubicBezTo>
                  <a:pt x="158" y="461"/>
                  <a:pt x="147" y="458"/>
                  <a:pt x="137" y="456"/>
                </a:cubicBezTo>
                <a:close/>
              </a:path>
            </a:pathLst>
          </a:custGeom>
          <a:solidFill>
            <a:srgbClr val="3EB8CD"/>
          </a:solidFill>
          <a:ln w="9525">
            <a:solidFill>
              <a:schemeClr val="bg1"/>
            </a:solidFill>
            <a:round/>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133" name="Oval 13"/>
          <p:cNvSpPr>
            <a:spLocks noChangeArrowheads="1"/>
          </p:cNvSpPr>
          <p:nvPr/>
        </p:nvSpPr>
        <p:spPr bwMode="auto">
          <a:xfrm>
            <a:off x="5432667" y="3366414"/>
            <a:ext cx="1269582" cy="1264295"/>
          </a:xfrm>
          <a:prstGeom prst="ellipse">
            <a:avLst/>
          </a:prstGeom>
          <a:blipFill>
            <a:blip r:embed="rId2"/>
            <a:stretch>
              <a:fillRect/>
            </a:stretch>
          </a:blipFill>
          <a:ln w="19050">
            <a:solidFill>
              <a:schemeClr val="bg1"/>
            </a:solidFill>
            <a:round/>
            <a:headEnd/>
            <a:tailEnd/>
          </a:ln>
          <a:effectLst>
            <a:outerShdw blurRad="63500" sx="102000" sy="102000" algn="ctr" rotWithShape="0">
              <a:prstClr val="black">
                <a:alpha val="40000"/>
              </a:prstClr>
            </a:outerShdw>
          </a:effectLst>
        </p:spPr>
        <p:txBody>
          <a:bodyPr vert="horz" wrap="none" lIns="121920" tIns="60960" rIns="121920" bIns="60960" numCol="1"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62" name="Text Box 10"/>
          <p:cNvSpPr txBox="1">
            <a:spLocks noChangeArrowheads="1"/>
          </p:cNvSpPr>
          <p:nvPr/>
        </p:nvSpPr>
        <p:spPr bwMode="auto">
          <a:xfrm>
            <a:off x="9038517" y="5622437"/>
            <a:ext cx="3153483" cy="861774"/>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b="1" dirty="0">
                <a:solidFill>
                  <a:srgbClr val="2963AD"/>
                </a:solidFill>
                <a:latin typeface="Candara" panose="020E0502030303020204" pitchFamily="34" charset="0"/>
              </a:rPr>
              <a:t>LOREM IPSUM</a:t>
            </a:r>
          </a:p>
          <a:p>
            <a:r>
              <a:rPr lang="en-US" sz="1200" dirty="0">
                <a:solidFill>
                  <a:schemeClr val="bg2">
                    <a:lumMod val="50000"/>
                  </a:schemeClr>
                </a:solidFill>
                <a:latin typeface="Candara" panose="020E0502030303020204" pitchFamily="34" charset="0"/>
              </a:rPr>
              <a:t>Lorem ipsum dolor sit amet, consectetur adipiscing elit, sed do eiusmod tempor incididunt ut labore et dolore magna aliqua. </a:t>
            </a:r>
          </a:p>
        </p:txBody>
      </p:sp>
      <p:sp>
        <p:nvSpPr>
          <p:cNvPr id="66" name="Text Box 10"/>
          <p:cNvSpPr txBox="1">
            <a:spLocks noChangeArrowheads="1"/>
          </p:cNvSpPr>
          <p:nvPr/>
        </p:nvSpPr>
        <p:spPr bwMode="auto">
          <a:xfrm>
            <a:off x="9038517" y="4518792"/>
            <a:ext cx="3153483" cy="861774"/>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b="1" dirty="0">
                <a:solidFill>
                  <a:srgbClr val="02C8AB"/>
                </a:solidFill>
                <a:latin typeface="Candara" panose="020E0502030303020204" pitchFamily="34" charset="0"/>
              </a:rPr>
              <a:t>LOREM IPSUM</a:t>
            </a:r>
          </a:p>
          <a:p>
            <a:r>
              <a:rPr lang="en-US" sz="1200" dirty="0">
                <a:solidFill>
                  <a:schemeClr val="bg2">
                    <a:lumMod val="50000"/>
                  </a:schemeClr>
                </a:solidFill>
                <a:latin typeface="Candara" panose="020E0502030303020204" pitchFamily="34" charset="0"/>
              </a:rPr>
              <a:t>Lorem ipsum dolor sit amet, consectetur adipiscing elit, sed do eiusmod tempor incididunt ut labore et dolore magna aliqua. </a:t>
            </a:r>
          </a:p>
        </p:txBody>
      </p:sp>
      <p:sp>
        <p:nvSpPr>
          <p:cNvPr id="70" name="Text Box 10"/>
          <p:cNvSpPr txBox="1">
            <a:spLocks noChangeArrowheads="1"/>
          </p:cNvSpPr>
          <p:nvPr/>
        </p:nvSpPr>
        <p:spPr bwMode="auto">
          <a:xfrm>
            <a:off x="9038517" y="3488535"/>
            <a:ext cx="3153483" cy="861774"/>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b="1" dirty="0">
                <a:solidFill>
                  <a:srgbClr val="4781CB"/>
                </a:solidFill>
                <a:latin typeface="Candara" panose="020E0502030303020204" pitchFamily="34" charset="0"/>
              </a:rPr>
              <a:t>LOREM IPSUM</a:t>
            </a:r>
          </a:p>
          <a:p>
            <a:r>
              <a:rPr lang="en-US" sz="1200" dirty="0">
                <a:solidFill>
                  <a:schemeClr val="bg2">
                    <a:lumMod val="50000"/>
                  </a:schemeClr>
                </a:solidFill>
                <a:latin typeface="Candara" panose="020E0502030303020204" pitchFamily="34" charset="0"/>
              </a:rPr>
              <a:t>Lorem ipsum dolor sit amet, consectetur adipiscing elit, sed do eiusmod tempor incididunt ut labore et dolore magna aliqua. </a:t>
            </a:r>
          </a:p>
        </p:txBody>
      </p:sp>
      <p:sp>
        <p:nvSpPr>
          <p:cNvPr id="74" name="Text Box 10"/>
          <p:cNvSpPr txBox="1">
            <a:spLocks noChangeArrowheads="1"/>
          </p:cNvSpPr>
          <p:nvPr/>
        </p:nvSpPr>
        <p:spPr bwMode="auto">
          <a:xfrm>
            <a:off x="9038517" y="2453575"/>
            <a:ext cx="3153483" cy="861774"/>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b="1" dirty="0">
                <a:solidFill>
                  <a:srgbClr val="01AA8D"/>
                </a:solidFill>
                <a:latin typeface="Candara" panose="020E0502030303020204" pitchFamily="34" charset="0"/>
              </a:rPr>
              <a:t>LOREM IPSUM</a:t>
            </a:r>
          </a:p>
          <a:p>
            <a:r>
              <a:rPr lang="en-US" sz="1200" dirty="0">
                <a:solidFill>
                  <a:schemeClr val="bg2">
                    <a:lumMod val="50000"/>
                  </a:schemeClr>
                </a:solidFill>
                <a:latin typeface="Candara" panose="020E0502030303020204" pitchFamily="34" charset="0"/>
              </a:rPr>
              <a:t>Lorem ipsum dolor sit amet, consectetur adipiscing elit, sed do eiusmod tempor incididunt ut labore et dolore magna aliqua. </a:t>
            </a:r>
          </a:p>
        </p:txBody>
      </p:sp>
      <p:sp>
        <p:nvSpPr>
          <p:cNvPr id="78" name="Text Box 10"/>
          <p:cNvSpPr txBox="1">
            <a:spLocks noChangeArrowheads="1"/>
          </p:cNvSpPr>
          <p:nvPr/>
        </p:nvSpPr>
        <p:spPr bwMode="auto">
          <a:xfrm>
            <a:off x="9038517" y="1498171"/>
            <a:ext cx="3153483" cy="861774"/>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b="1" dirty="0">
                <a:solidFill>
                  <a:srgbClr val="FFA803"/>
                </a:solidFill>
                <a:latin typeface="Candara" panose="020E0502030303020204" pitchFamily="34" charset="0"/>
              </a:rPr>
              <a:t>LOREM IPSUM</a:t>
            </a:r>
          </a:p>
          <a:p>
            <a:r>
              <a:rPr lang="en-US" sz="1200" dirty="0">
                <a:solidFill>
                  <a:schemeClr val="bg2">
                    <a:lumMod val="50000"/>
                  </a:schemeClr>
                </a:solidFill>
                <a:latin typeface="Candara" panose="020E0502030303020204" pitchFamily="34" charset="0"/>
              </a:rPr>
              <a:t>Lorem ipsum dolor sit amet, consectetur adipiscing elit, sed do eiusmod tempor incididunt ut labore et dolore magna aliqua</a:t>
            </a:r>
            <a:r>
              <a:rPr lang="en-US" sz="1200" dirty="0">
                <a:solidFill>
                  <a:schemeClr val="bg1">
                    <a:lumMod val="85000"/>
                  </a:schemeClr>
                </a:solidFill>
                <a:latin typeface="Candara" panose="020E0502030303020204" pitchFamily="34" charset="0"/>
              </a:rPr>
              <a:t>. </a:t>
            </a:r>
          </a:p>
        </p:txBody>
      </p:sp>
      <p:sp>
        <p:nvSpPr>
          <p:cNvPr id="82" name="Text Box 10"/>
          <p:cNvSpPr txBox="1">
            <a:spLocks noChangeArrowheads="1"/>
          </p:cNvSpPr>
          <p:nvPr/>
        </p:nvSpPr>
        <p:spPr bwMode="auto">
          <a:xfrm>
            <a:off x="976440" y="4646770"/>
            <a:ext cx="3153483" cy="861774"/>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b="1" dirty="0">
                <a:solidFill>
                  <a:srgbClr val="3EB8CD"/>
                </a:solidFill>
                <a:latin typeface="Candara" panose="020E0502030303020204" pitchFamily="34" charset="0"/>
              </a:rPr>
              <a:t>LOREM IPSUM</a:t>
            </a:r>
          </a:p>
          <a:p>
            <a:r>
              <a:rPr lang="en-US" sz="1200" dirty="0">
                <a:solidFill>
                  <a:schemeClr val="bg2">
                    <a:lumMod val="50000"/>
                  </a:schemeClr>
                </a:solidFill>
                <a:latin typeface="Candara" panose="020E0502030303020204" pitchFamily="34" charset="0"/>
              </a:rPr>
              <a:t>Lorem ipsum dolor sit amet, consectetur adipiscing elit, sed do eiusmod tempor incididunt ut labore et dolore magna aliqua. </a:t>
            </a:r>
          </a:p>
        </p:txBody>
      </p:sp>
      <p:sp>
        <p:nvSpPr>
          <p:cNvPr id="86" name="Text Box 10"/>
          <p:cNvSpPr txBox="1">
            <a:spLocks noChangeArrowheads="1"/>
          </p:cNvSpPr>
          <p:nvPr/>
        </p:nvSpPr>
        <p:spPr bwMode="auto">
          <a:xfrm>
            <a:off x="976440" y="3611810"/>
            <a:ext cx="3153483" cy="861774"/>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b="1" dirty="0">
                <a:solidFill>
                  <a:srgbClr val="85C401"/>
                </a:solidFill>
                <a:latin typeface="Candara" panose="020E0502030303020204" pitchFamily="34" charset="0"/>
              </a:rPr>
              <a:t>LOREM IPSUM</a:t>
            </a:r>
          </a:p>
          <a:p>
            <a:r>
              <a:rPr lang="en-US" sz="1200" dirty="0">
                <a:solidFill>
                  <a:schemeClr val="bg2">
                    <a:lumMod val="50000"/>
                  </a:schemeClr>
                </a:solidFill>
                <a:latin typeface="Candara" panose="020E0502030303020204" pitchFamily="34" charset="0"/>
              </a:rPr>
              <a:t>Lorem ipsum dolor sit amet, consectetur adipiscing elit, sed do eiusmod tempor incididunt ut labore et dolore magna aliqua. </a:t>
            </a:r>
          </a:p>
        </p:txBody>
      </p:sp>
      <p:sp>
        <p:nvSpPr>
          <p:cNvPr id="88" name="Oval 87"/>
          <p:cNvSpPr>
            <a:spLocks noChangeAspect="1"/>
          </p:cNvSpPr>
          <p:nvPr/>
        </p:nvSpPr>
        <p:spPr>
          <a:xfrm>
            <a:off x="355850" y="2766709"/>
            <a:ext cx="548640" cy="548640"/>
          </a:xfrm>
          <a:prstGeom prst="ellipse">
            <a:avLst/>
          </a:prstGeom>
          <a:solidFill>
            <a:srgbClr val="FF2B2A"/>
          </a:solidFill>
          <a:ln w="6350">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t>1</a:t>
            </a:r>
          </a:p>
        </p:txBody>
      </p:sp>
      <p:sp>
        <p:nvSpPr>
          <p:cNvPr id="90" name="Text Box 10"/>
          <p:cNvSpPr txBox="1">
            <a:spLocks noChangeArrowheads="1"/>
          </p:cNvSpPr>
          <p:nvPr/>
        </p:nvSpPr>
        <p:spPr bwMode="auto">
          <a:xfrm>
            <a:off x="976440" y="2656406"/>
            <a:ext cx="3153483" cy="861774"/>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b="1" dirty="0">
                <a:solidFill>
                  <a:srgbClr val="FF2B2A"/>
                </a:solidFill>
                <a:latin typeface="Candara" panose="020E0502030303020204" pitchFamily="34" charset="0"/>
              </a:rPr>
              <a:t>LOREM IPSUM</a:t>
            </a:r>
          </a:p>
          <a:p>
            <a:r>
              <a:rPr lang="en-US" sz="1200" dirty="0">
                <a:solidFill>
                  <a:schemeClr val="bg2">
                    <a:lumMod val="50000"/>
                  </a:schemeClr>
                </a:solidFill>
                <a:latin typeface="Candara" panose="020E0502030303020204" pitchFamily="34" charset="0"/>
              </a:rPr>
              <a:t>Lorem ipsum dolor sit amet, consectetur adipiscing elit, sed do eiusmod tempor incididunt ut labore et dolore magna aliqua. </a:t>
            </a:r>
          </a:p>
        </p:txBody>
      </p:sp>
      <p:grpSp>
        <p:nvGrpSpPr>
          <p:cNvPr id="94" name="Group 93"/>
          <p:cNvGrpSpPr/>
          <p:nvPr/>
        </p:nvGrpSpPr>
        <p:grpSpPr>
          <a:xfrm>
            <a:off x="84668" y="408174"/>
            <a:ext cx="5508978" cy="954108"/>
            <a:chOff x="3341511" y="258228"/>
            <a:chExt cx="5508978" cy="954108"/>
          </a:xfrm>
        </p:grpSpPr>
        <p:sp>
          <p:nvSpPr>
            <p:cNvPr id="95" name="TextBox 94"/>
            <p:cNvSpPr txBox="1"/>
            <p:nvPr/>
          </p:nvSpPr>
          <p:spPr>
            <a:xfrm>
              <a:off x="3341511" y="258228"/>
              <a:ext cx="5508978" cy="769441"/>
            </a:xfrm>
            <a:prstGeom prst="rect">
              <a:avLst/>
            </a:prstGeom>
            <a:noFill/>
          </p:spPr>
          <p:txBody>
            <a:bodyPr wrap="square" rtlCol="0">
              <a:spAutoFit/>
            </a:bodyPr>
            <a:lstStyle/>
            <a:p>
              <a:pPr algn="ctr"/>
              <a:r>
                <a:rPr lang="en-US" sz="4400" b="1" dirty="0">
                  <a:solidFill>
                    <a:srgbClr val="56595E"/>
                  </a:solidFill>
                  <a:latin typeface="Candara" panose="020E0502030303020204" pitchFamily="34" charset="0"/>
                </a:rPr>
                <a:t>TITLE GOES HERE</a:t>
              </a:r>
            </a:p>
          </p:txBody>
        </p:sp>
        <p:sp>
          <p:nvSpPr>
            <p:cNvPr id="96" name="TextBox 95"/>
            <p:cNvSpPr txBox="1"/>
            <p:nvPr/>
          </p:nvSpPr>
          <p:spPr>
            <a:xfrm>
              <a:off x="4030132" y="843004"/>
              <a:ext cx="4143023" cy="369332"/>
            </a:xfrm>
            <a:prstGeom prst="rect">
              <a:avLst/>
            </a:prstGeom>
            <a:noFill/>
          </p:spPr>
          <p:txBody>
            <a:bodyPr wrap="square" rtlCol="0">
              <a:spAutoFit/>
            </a:bodyPr>
            <a:lstStyle/>
            <a:p>
              <a:pPr algn="ctr"/>
              <a:r>
                <a:rPr lang="en-US" dirty="0">
                  <a:solidFill>
                    <a:schemeClr val="bg2">
                      <a:lumMod val="50000"/>
                    </a:schemeClr>
                  </a:solidFill>
                  <a:latin typeface="Candara" panose="020E0502030303020204" pitchFamily="34" charset="0"/>
                </a:rPr>
                <a:t>Your Subtitle</a:t>
              </a:r>
            </a:p>
          </p:txBody>
        </p:sp>
      </p:grpSp>
      <p:sp>
        <p:nvSpPr>
          <p:cNvPr id="108" name="Oval 107"/>
          <p:cNvSpPr>
            <a:spLocks noChangeAspect="1"/>
          </p:cNvSpPr>
          <p:nvPr/>
        </p:nvSpPr>
        <p:spPr>
          <a:xfrm>
            <a:off x="351725" y="3724241"/>
            <a:ext cx="548640" cy="548640"/>
          </a:xfrm>
          <a:prstGeom prst="ellipse">
            <a:avLst/>
          </a:prstGeom>
          <a:solidFill>
            <a:srgbClr val="85C401"/>
          </a:solidFill>
          <a:ln w="6350">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t>2</a:t>
            </a:r>
          </a:p>
        </p:txBody>
      </p:sp>
      <p:sp>
        <p:nvSpPr>
          <p:cNvPr id="109" name="Oval 108"/>
          <p:cNvSpPr>
            <a:spLocks noChangeAspect="1"/>
          </p:cNvSpPr>
          <p:nvPr/>
        </p:nvSpPr>
        <p:spPr>
          <a:xfrm>
            <a:off x="348979" y="4683721"/>
            <a:ext cx="548640" cy="548640"/>
          </a:xfrm>
          <a:prstGeom prst="ellipse">
            <a:avLst/>
          </a:prstGeom>
          <a:solidFill>
            <a:srgbClr val="3EB8CD"/>
          </a:solidFill>
          <a:ln w="6350">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t>3</a:t>
            </a:r>
          </a:p>
        </p:txBody>
      </p:sp>
      <p:sp>
        <p:nvSpPr>
          <p:cNvPr id="110" name="Oval 109"/>
          <p:cNvSpPr>
            <a:spLocks noChangeAspect="1"/>
          </p:cNvSpPr>
          <p:nvPr/>
        </p:nvSpPr>
        <p:spPr>
          <a:xfrm>
            <a:off x="8380918" y="1609094"/>
            <a:ext cx="548640" cy="548640"/>
          </a:xfrm>
          <a:prstGeom prst="ellipse">
            <a:avLst/>
          </a:prstGeom>
          <a:solidFill>
            <a:srgbClr val="FFA803"/>
          </a:solidFill>
          <a:ln w="6350">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t>4</a:t>
            </a:r>
          </a:p>
        </p:txBody>
      </p:sp>
      <p:sp>
        <p:nvSpPr>
          <p:cNvPr id="111" name="Oval 110"/>
          <p:cNvSpPr>
            <a:spLocks noChangeAspect="1"/>
          </p:cNvSpPr>
          <p:nvPr/>
        </p:nvSpPr>
        <p:spPr>
          <a:xfrm>
            <a:off x="8376793" y="2566626"/>
            <a:ext cx="548640" cy="548640"/>
          </a:xfrm>
          <a:prstGeom prst="ellipse">
            <a:avLst/>
          </a:prstGeom>
          <a:solidFill>
            <a:srgbClr val="01AA8D"/>
          </a:solidFill>
          <a:ln w="6350">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t>5</a:t>
            </a:r>
          </a:p>
        </p:txBody>
      </p:sp>
      <p:sp>
        <p:nvSpPr>
          <p:cNvPr id="112" name="Oval 111"/>
          <p:cNvSpPr>
            <a:spLocks noChangeAspect="1"/>
          </p:cNvSpPr>
          <p:nvPr/>
        </p:nvSpPr>
        <p:spPr>
          <a:xfrm>
            <a:off x="8374047" y="3526106"/>
            <a:ext cx="548640" cy="548640"/>
          </a:xfrm>
          <a:prstGeom prst="ellipse">
            <a:avLst/>
          </a:prstGeom>
          <a:solidFill>
            <a:srgbClr val="4781CB"/>
          </a:solidFill>
          <a:ln w="6350">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t>6</a:t>
            </a:r>
          </a:p>
        </p:txBody>
      </p:sp>
      <p:sp>
        <p:nvSpPr>
          <p:cNvPr id="113" name="Oval 112"/>
          <p:cNvSpPr>
            <a:spLocks noChangeAspect="1"/>
          </p:cNvSpPr>
          <p:nvPr/>
        </p:nvSpPr>
        <p:spPr>
          <a:xfrm>
            <a:off x="8384470" y="4630709"/>
            <a:ext cx="548640" cy="548640"/>
          </a:xfrm>
          <a:prstGeom prst="ellipse">
            <a:avLst/>
          </a:prstGeom>
          <a:solidFill>
            <a:srgbClr val="02C8AB"/>
          </a:solidFill>
          <a:ln w="6350">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t>7</a:t>
            </a:r>
          </a:p>
        </p:txBody>
      </p:sp>
      <p:sp>
        <p:nvSpPr>
          <p:cNvPr id="114" name="Oval 113"/>
          <p:cNvSpPr>
            <a:spLocks noChangeAspect="1"/>
          </p:cNvSpPr>
          <p:nvPr/>
        </p:nvSpPr>
        <p:spPr>
          <a:xfrm>
            <a:off x="8380345" y="5588241"/>
            <a:ext cx="548640" cy="548640"/>
          </a:xfrm>
          <a:prstGeom prst="ellipse">
            <a:avLst/>
          </a:prstGeom>
          <a:solidFill>
            <a:srgbClr val="2963AD"/>
          </a:solidFill>
          <a:ln w="6350">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t>8</a:t>
            </a:r>
          </a:p>
        </p:txBody>
      </p:sp>
      <p:pic>
        <p:nvPicPr>
          <p:cNvPr id="30" name="Picture 29">
            <a:hlinkClick r:id="rId3"/>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386406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94"/>
                                        </p:tgtEl>
                                        <p:attrNameLst>
                                          <p:attrName>style.visibility</p:attrName>
                                        </p:attrNameLst>
                                      </p:cBhvr>
                                      <p:to>
                                        <p:strVal val="visible"/>
                                      </p:to>
                                    </p:set>
                                    <p:animEffect transition="in" filter="wipe(left)">
                                      <p:cBhvr>
                                        <p:cTn id="7" dur="750"/>
                                        <p:tgtEl>
                                          <p:spTgt spid="94"/>
                                        </p:tgtEl>
                                      </p:cBhvr>
                                    </p:animEffect>
                                  </p:childTnLst>
                                </p:cTn>
                              </p:par>
                            </p:childTnLst>
                          </p:cTn>
                        </p:par>
                        <p:par>
                          <p:cTn id="8" fill="hold">
                            <p:stCondLst>
                              <p:cond delay="750"/>
                            </p:stCondLst>
                            <p:childTnLst>
                              <p:par>
                                <p:cTn id="9" presetID="53" presetClass="entr" presetSubtype="16" fill="hold" grpId="0" nodeType="afterEffect">
                                  <p:stCondLst>
                                    <p:cond delay="0"/>
                                  </p:stCondLst>
                                  <p:childTnLst>
                                    <p:set>
                                      <p:cBhvr>
                                        <p:cTn id="10" dur="1" fill="hold">
                                          <p:stCondLst>
                                            <p:cond delay="0"/>
                                          </p:stCondLst>
                                        </p:cTn>
                                        <p:tgtEl>
                                          <p:spTgt spid="5133"/>
                                        </p:tgtEl>
                                        <p:attrNameLst>
                                          <p:attrName>style.visibility</p:attrName>
                                        </p:attrNameLst>
                                      </p:cBhvr>
                                      <p:to>
                                        <p:strVal val="visible"/>
                                      </p:to>
                                    </p:set>
                                    <p:anim calcmode="lin" valueType="num">
                                      <p:cBhvr>
                                        <p:cTn id="11" dur="500" fill="hold"/>
                                        <p:tgtEl>
                                          <p:spTgt spid="5133"/>
                                        </p:tgtEl>
                                        <p:attrNameLst>
                                          <p:attrName>ppt_w</p:attrName>
                                        </p:attrNameLst>
                                      </p:cBhvr>
                                      <p:tavLst>
                                        <p:tav tm="0">
                                          <p:val>
                                            <p:fltVal val="0"/>
                                          </p:val>
                                        </p:tav>
                                        <p:tav tm="100000">
                                          <p:val>
                                            <p:strVal val="#ppt_w"/>
                                          </p:val>
                                        </p:tav>
                                      </p:tavLst>
                                    </p:anim>
                                    <p:anim calcmode="lin" valueType="num">
                                      <p:cBhvr>
                                        <p:cTn id="12" dur="500" fill="hold"/>
                                        <p:tgtEl>
                                          <p:spTgt spid="5133"/>
                                        </p:tgtEl>
                                        <p:attrNameLst>
                                          <p:attrName>ppt_h</p:attrName>
                                        </p:attrNameLst>
                                      </p:cBhvr>
                                      <p:tavLst>
                                        <p:tav tm="0">
                                          <p:val>
                                            <p:fltVal val="0"/>
                                          </p:val>
                                        </p:tav>
                                        <p:tav tm="100000">
                                          <p:val>
                                            <p:strVal val="#ppt_h"/>
                                          </p:val>
                                        </p:tav>
                                      </p:tavLst>
                                    </p:anim>
                                    <p:animEffect transition="in" filter="fade">
                                      <p:cBhvr>
                                        <p:cTn id="13" dur="500"/>
                                        <p:tgtEl>
                                          <p:spTgt spid="5133"/>
                                        </p:tgtEl>
                                      </p:cBhvr>
                                    </p:animEffect>
                                  </p:childTnLst>
                                </p:cTn>
                              </p:par>
                            </p:childTnLst>
                          </p:cTn>
                        </p:par>
                        <p:par>
                          <p:cTn id="14" fill="hold">
                            <p:stCondLst>
                              <p:cond delay="1250"/>
                            </p:stCondLst>
                            <p:childTnLst>
                              <p:par>
                                <p:cTn id="15" presetID="22" presetClass="entr" presetSubtype="4" fill="hold" grpId="0" nodeType="afterEffect">
                                  <p:stCondLst>
                                    <p:cond delay="0"/>
                                  </p:stCondLst>
                                  <p:childTnLst>
                                    <p:set>
                                      <p:cBhvr>
                                        <p:cTn id="16" dur="1" fill="hold">
                                          <p:stCondLst>
                                            <p:cond delay="0"/>
                                          </p:stCondLst>
                                        </p:cTn>
                                        <p:tgtEl>
                                          <p:spTgt spid="5130"/>
                                        </p:tgtEl>
                                        <p:attrNameLst>
                                          <p:attrName>style.visibility</p:attrName>
                                        </p:attrNameLst>
                                      </p:cBhvr>
                                      <p:to>
                                        <p:strVal val="visible"/>
                                      </p:to>
                                    </p:set>
                                    <p:animEffect transition="in" filter="wipe(down)">
                                      <p:cBhvr>
                                        <p:cTn id="17" dur="500"/>
                                        <p:tgtEl>
                                          <p:spTgt spid="5130"/>
                                        </p:tgtEl>
                                      </p:cBhvr>
                                    </p:animEffect>
                                  </p:childTnLst>
                                </p:cTn>
                              </p:par>
                            </p:childTnLst>
                          </p:cTn>
                        </p:par>
                        <p:par>
                          <p:cTn id="18" fill="hold">
                            <p:stCondLst>
                              <p:cond delay="1750"/>
                            </p:stCondLst>
                            <p:childTnLst>
                              <p:par>
                                <p:cTn id="19" presetID="2" presetClass="entr" presetSubtype="4" fill="hold" grpId="0" nodeType="afterEffect">
                                  <p:stCondLst>
                                    <p:cond delay="0"/>
                                  </p:stCondLst>
                                  <p:childTnLst>
                                    <p:set>
                                      <p:cBhvr>
                                        <p:cTn id="20" dur="1" fill="hold">
                                          <p:stCondLst>
                                            <p:cond delay="0"/>
                                          </p:stCondLst>
                                        </p:cTn>
                                        <p:tgtEl>
                                          <p:spTgt spid="88"/>
                                        </p:tgtEl>
                                        <p:attrNameLst>
                                          <p:attrName>style.visibility</p:attrName>
                                        </p:attrNameLst>
                                      </p:cBhvr>
                                      <p:to>
                                        <p:strVal val="visible"/>
                                      </p:to>
                                    </p:set>
                                    <p:anim calcmode="lin" valueType="num">
                                      <p:cBhvr additive="base">
                                        <p:cTn id="21" dur="500" fill="hold"/>
                                        <p:tgtEl>
                                          <p:spTgt spid="88"/>
                                        </p:tgtEl>
                                        <p:attrNameLst>
                                          <p:attrName>ppt_x</p:attrName>
                                        </p:attrNameLst>
                                      </p:cBhvr>
                                      <p:tavLst>
                                        <p:tav tm="0">
                                          <p:val>
                                            <p:strVal val="#ppt_x"/>
                                          </p:val>
                                        </p:tav>
                                        <p:tav tm="100000">
                                          <p:val>
                                            <p:strVal val="#ppt_x"/>
                                          </p:val>
                                        </p:tav>
                                      </p:tavLst>
                                    </p:anim>
                                    <p:anim calcmode="lin" valueType="num">
                                      <p:cBhvr additive="base">
                                        <p:cTn id="22" dur="500" fill="hold"/>
                                        <p:tgtEl>
                                          <p:spTgt spid="88"/>
                                        </p:tgtEl>
                                        <p:attrNameLst>
                                          <p:attrName>ppt_y</p:attrName>
                                        </p:attrNameLst>
                                      </p:cBhvr>
                                      <p:tavLst>
                                        <p:tav tm="0">
                                          <p:val>
                                            <p:strVal val="1+#ppt_h/2"/>
                                          </p:val>
                                        </p:tav>
                                        <p:tav tm="100000">
                                          <p:val>
                                            <p:strVal val="#ppt_y"/>
                                          </p:val>
                                        </p:tav>
                                      </p:tavLst>
                                    </p:anim>
                                  </p:childTnLst>
                                </p:cTn>
                              </p:par>
                            </p:childTnLst>
                          </p:cTn>
                        </p:par>
                        <p:par>
                          <p:cTn id="23" fill="hold">
                            <p:stCondLst>
                              <p:cond delay="2250"/>
                            </p:stCondLst>
                            <p:childTnLst>
                              <p:par>
                                <p:cTn id="24" presetID="22" presetClass="entr" presetSubtype="8" fill="hold" grpId="0" nodeType="afterEffect">
                                  <p:stCondLst>
                                    <p:cond delay="0"/>
                                  </p:stCondLst>
                                  <p:childTnLst>
                                    <p:set>
                                      <p:cBhvr>
                                        <p:cTn id="25" dur="1" fill="hold">
                                          <p:stCondLst>
                                            <p:cond delay="0"/>
                                          </p:stCondLst>
                                        </p:cTn>
                                        <p:tgtEl>
                                          <p:spTgt spid="90"/>
                                        </p:tgtEl>
                                        <p:attrNameLst>
                                          <p:attrName>style.visibility</p:attrName>
                                        </p:attrNameLst>
                                      </p:cBhvr>
                                      <p:to>
                                        <p:strVal val="visible"/>
                                      </p:to>
                                    </p:set>
                                    <p:animEffect transition="in" filter="wipe(left)">
                                      <p:cBhvr>
                                        <p:cTn id="26" dur="500"/>
                                        <p:tgtEl>
                                          <p:spTgt spid="90"/>
                                        </p:tgtEl>
                                      </p:cBhvr>
                                    </p:animEffect>
                                  </p:childTnLst>
                                </p:cTn>
                              </p:par>
                            </p:childTnLst>
                          </p:cTn>
                        </p:par>
                        <p:par>
                          <p:cTn id="27" fill="hold">
                            <p:stCondLst>
                              <p:cond delay="2750"/>
                            </p:stCondLst>
                            <p:childTnLst>
                              <p:par>
                                <p:cTn id="28" presetID="22" presetClass="entr" presetSubtype="4" fill="hold" grpId="0" nodeType="afterEffect">
                                  <p:stCondLst>
                                    <p:cond delay="0"/>
                                  </p:stCondLst>
                                  <p:childTnLst>
                                    <p:set>
                                      <p:cBhvr>
                                        <p:cTn id="29" dur="1" fill="hold">
                                          <p:stCondLst>
                                            <p:cond delay="0"/>
                                          </p:stCondLst>
                                        </p:cTn>
                                        <p:tgtEl>
                                          <p:spTgt spid="5131"/>
                                        </p:tgtEl>
                                        <p:attrNameLst>
                                          <p:attrName>style.visibility</p:attrName>
                                        </p:attrNameLst>
                                      </p:cBhvr>
                                      <p:to>
                                        <p:strVal val="visible"/>
                                      </p:to>
                                    </p:set>
                                    <p:animEffect transition="in" filter="wipe(down)">
                                      <p:cBhvr>
                                        <p:cTn id="30" dur="500"/>
                                        <p:tgtEl>
                                          <p:spTgt spid="5131"/>
                                        </p:tgtEl>
                                      </p:cBhvr>
                                    </p:animEffect>
                                  </p:childTnLst>
                                </p:cTn>
                              </p:par>
                            </p:childTnLst>
                          </p:cTn>
                        </p:par>
                        <p:par>
                          <p:cTn id="31" fill="hold">
                            <p:stCondLst>
                              <p:cond delay="3250"/>
                            </p:stCondLst>
                            <p:childTnLst>
                              <p:par>
                                <p:cTn id="32" presetID="2" presetClass="entr" presetSubtype="4" fill="hold" grpId="0" nodeType="afterEffect">
                                  <p:stCondLst>
                                    <p:cond delay="0"/>
                                  </p:stCondLst>
                                  <p:childTnLst>
                                    <p:set>
                                      <p:cBhvr>
                                        <p:cTn id="33" dur="1" fill="hold">
                                          <p:stCondLst>
                                            <p:cond delay="0"/>
                                          </p:stCondLst>
                                        </p:cTn>
                                        <p:tgtEl>
                                          <p:spTgt spid="108"/>
                                        </p:tgtEl>
                                        <p:attrNameLst>
                                          <p:attrName>style.visibility</p:attrName>
                                        </p:attrNameLst>
                                      </p:cBhvr>
                                      <p:to>
                                        <p:strVal val="visible"/>
                                      </p:to>
                                    </p:set>
                                    <p:anim calcmode="lin" valueType="num">
                                      <p:cBhvr additive="base">
                                        <p:cTn id="34" dur="500" fill="hold"/>
                                        <p:tgtEl>
                                          <p:spTgt spid="108"/>
                                        </p:tgtEl>
                                        <p:attrNameLst>
                                          <p:attrName>ppt_x</p:attrName>
                                        </p:attrNameLst>
                                      </p:cBhvr>
                                      <p:tavLst>
                                        <p:tav tm="0">
                                          <p:val>
                                            <p:strVal val="#ppt_x"/>
                                          </p:val>
                                        </p:tav>
                                        <p:tav tm="100000">
                                          <p:val>
                                            <p:strVal val="#ppt_x"/>
                                          </p:val>
                                        </p:tav>
                                      </p:tavLst>
                                    </p:anim>
                                    <p:anim calcmode="lin" valueType="num">
                                      <p:cBhvr additive="base">
                                        <p:cTn id="35" dur="500" fill="hold"/>
                                        <p:tgtEl>
                                          <p:spTgt spid="108"/>
                                        </p:tgtEl>
                                        <p:attrNameLst>
                                          <p:attrName>ppt_y</p:attrName>
                                        </p:attrNameLst>
                                      </p:cBhvr>
                                      <p:tavLst>
                                        <p:tav tm="0">
                                          <p:val>
                                            <p:strVal val="1+#ppt_h/2"/>
                                          </p:val>
                                        </p:tav>
                                        <p:tav tm="100000">
                                          <p:val>
                                            <p:strVal val="#ppt_y"/>
                                          </p:val>
                                        </p:tav>
                                      </p:tavLst>
                                    </p:anim>
                                  </p:childTnLst>
                                </p:cTn>
                              </p:par>
                            </p:childTnLst>
                          </p:cTn>
                        </p:par>
                        <p:par>
                          <p:cTn id="36" fill="hold">
                            <p:stCondLst>
                              <p:cond delay="3750"/>
                            </p:stCondLst>
                            <p:childTnLst>
                              <p:par>
                                <p:cTn id="37" presetID="22" presetClass="entr" presetSubtype="8" fill="hold" grpId="0" nodeType="afterEffect">
                                  <p:stCondLst>
                                    <p:cond delay="0"/>
                                  </p:stCondLst>
                                  <p:childTnLst>
                                    <p:set>
                                      <p:cBhvr>
                                        <p:cTn id="38" dur="1" fill="hold">
                                          <p:stCondLst>
                                            <p:cond delay="0"/>
                                          </p:stCondLst>
                                        </p:cTn>
                                        <p:tgtEl>
                                          <p:spTgt spid="86"/>
                                        </p:tgtEl>
                                        <p:attrNameLst>
                                          <p:attrName>style.visibility</p:attrName>
                                        </p:attrNameLst>
                                      </p:cBhvr>
                                      <p:to>
                                        <p:strVal val="visible"/>
                                      </p:to>
                                    </p:set>
                                    <p:animEffect transition="in" filter="wipe(left)">
                                      <p:cBhvr>
                                        <p:cTn id="39" dur="500"/>
                                        <p:tgtEl>
                                          <p:spTgt spid="86"/>
                                        </p:tgtEl>
                                      </p:cBhvr>
                                    </p:animEffect>
                                  </p:childTnLst>
                                </p:cTn>
                              </p:par>
                            </p:childTnLst>
                          </p:cTn>
                        </p:par>
                        <p:par>
                          <p:cTn id="40" fill="hold">
                            <p:stCondLst>
                              <p:cond delay="4250"/>
                            </p:stCondLst>
                            <p:childTnLst>
                              <p:par>
                                <p:cTn id="41" presetID="22" presetClass="entr" presetSubtype="8" fill="hold" grpId="0" nodeType="afterEffect">
                                  <p:stCondLst>
                                    <p:cond delay="0"/>
                                  </p:stCondLst>
                                  <p:childTnLst>
                                    <p:set>
                                      <p:cBhvr>
                                        <p:cTn id="42" dur="1" fill="hold">
                                          <p:stCondLst>
                                            <p:cond delay="0"/>
                                          </p:stCondLst>
                                        </p:cTn>
                                        <p:tgtEl>
                                          <p:spTgt spid="5132"/>
                                        </p:tgtEl>
                                        <p:attrNameLst>
                                          <p:attrName>style.visibility</p:attrName>
                                        </p:attrNameLst>
                                      </p:cBhvr>
                                      <p:to>
                                        <p:strVal val="visible"/>
                                      </p:to>
                                    </p:set>
                                    <p:animEffect transition="in" filter="wipe(left)">
                                      <p:cBhvr>
                                        <p:cTn id="43" dur="500"/>
                                        <p:tgtEl>
                                          <p:spTgt spid="5132"/>
                                        </p:tgtEl>
                                      </p:cBhvr>
                                    </p:animEffect>
                                  </p:childTnLst>
                                </p:cTn>
                              </p:par>
                            </p:childTnLst>
                          </p:cTn>
                        </p:par>
                        <p:par>
                          <p:cTn id="44" fill="hold">
                            <p:stCondLst>
                              <p:cond delay="4750"/>
                            </p:stCondLst>
                            <p:childTnLst>
                              <p:par>
                                <p:cTn id="45" presetID="2" presetClass="entr" presetSubtype="4" fill="hold" grpId="0" nodeType="afterEffect">
                                  <p:stCondLst>
                                    <p:cond delay="0"/>
                                  </p:stCondLst>
                                  <p:childTnLst>
                                    <p:set>
                                      <p:cBhvr>
                                        <p:cTn id="46" dur="1" fill="hold">
                                          <p:stCondLst>
                                            <p:cond delay="0"/>
                                          </p:stCondLst>
                                        </p:cTn>
                                        <p:tgtEl>
                                          <p:spTgt spid="109"/>
                                        </p:tgtEl>
                                        <p:attrNameLst>
                                          <p:attrName>style.visibility</p:attrName>
                                        </p:attrNameLst>
                                      </p:cBhvr>
                                      <p:to>
                                        <p:strVal val="visible"/>
                                      </p:to>
                                    </p:set>
                                    <p:anim calcmode="lin" valueType="num">
                                      <p:cBhvr additive="base">
                                        <p:cTn id="47" dur="500" fill="hold"/>
                                        <p:tgtEl>
                                          <p:spTgt spid="109"/>
                                        </p:tgtEl>
                                        <p:attrNameLst>
                                          <p:attrName>ppt_x</p:attrName>
                                        </p:attrNameLst>
                                      </p:cBhvr>
                                      <p:tavLst>
                                        <p:tav tm="0">
                                          <p:val>
                                            <p:strVal val="#ppt_x"/>
                                          </p:val>
                                        </p:tav>
                                        <p:tav tm="100000">
                                          <p:val>
                                            <p:strVal val="#ppt_x"/>
                                          </p:val>
                                        </p:tav>
                                      </p:tavLst>
                                    </p:anim>
                                    <p:anim calcmode="lin" valueType="num">
                                      <p:cBhvr additive="base">
                                        <p:cTn id="48" dur="500" fill="hold"/>
                                        <p:tgtEl>
                                          <p:spTgt spid="109"/>
                                        </p:tgtEl>
                                        <p:attrNameLst>
                                          <p:attrName>ppt_y</p:attrName>
                                        </p:attrNameLst>
                                      </p:cBhvr>
                                      <p:tavLst>
                                        <p:tav tm="0">
                                          <p:val>
                                            <p:strVal val="1+#ppt_h/2"/>
                                          </p:val>
                                        </p:tav>
                                        <p:tav tm="100000">
                                          <p:val>
                                            <p:strVal val="#ppt_y"/>
                                          </p:val>
                                        </p:tav>
                                      </p:tavLst>
                                    </p:anim>
                                  </p:childTnLst>
                                </p:cTn>
                              </p:par>
                            </p:childTnLst>
                          </p:cTn>
                        </p:par>
                        <p:par>
                          <p:cTn id="49" fill="hold">
                            <p:stCondLst>
                              <p:cond delay="5250"/>
                            </p:stCondLst>
                            <p:childTnLst>
                              <p:par>
                                <p:cTn id="50" presetID="22" presetClass="entr" presetSubtype="8" fill="hold" grpId="0" nodeType="afterEffect">
                                  <p:stCondLst>
                                    <p:cond delay="0"/>
                                  </p:stCondLst>
                                  <p:childTnLst>
                                    <p:set>
                                      <p:cBhvr>
                                        <p:cTn id="51" dur="1" fill="hold">
                                          <p:stCondLst>
                                            <p:cond delay="0"/>
                                          </p:stCondLst>
                                        </p:cTn>
                                        <p:tgtEl>
                                          <p:spTgt spid="82"/>
                                        </p:tgtEl>
                                        <p:attrNameLst>
                                          <p:attrName>style.visibility</p:attrName>
                                        </p:attrNameLst>
                                      </p:cBhvr>
                                      <p:to>
                                        <p:strVal val="visible"/>
                                      </p:to>
                                    </p:set>
                                    <p:animEffect transition="in" filter="wipe(left)">
                                      <p:cBhvr>
                                        <p:cTn id="52" dur="500"/>
                                        <p:tgtEl>
                                          <p:spTgt spid="82"/>
                                        </p:tgtEl>
                                      </p:cBhvr>
                                    </p:animEffect>
                                  </p:childTnLst>
                                </p:cTn>
                              </p:par>
                            </p:childTnLst>
                          </p:cTn>
                        </p:par>
                        <p:par>
                          <p:cTn id="53" fill="hold">
                            <p:stCondLst>
                              <p:cond delay="5750"/>
                            </p:stCondLst>
                            <p:childTnLst>
                              <p:par>
                                <p:cTn id="54" presetID="22" presetClass="entr" presetSubtype="8" fill="hold" grpId="0" nodeType="afterEffect">
                                  <p:stCondLst>
                                    <p:cond delay="0"/>
                                  </p:stCondLst>
                                  <p:childTnLst>
                                    <p:set>
                                      <p:cBhvr>
                                        <p:cTn id="55" dur="1" fill="hold">
                                          <p:stCondLst>
                                            <p:cond delay="0"/>
                                          </p:stCondLst>
                                        </p:cTn>
                                        <p:tgtEl>
                                          <p:spTgt spid="5125"/>
                                        </p:tgtEl>
                                        <p:attrNameLst>
                                          <p:attrName>style.visibility</p:attrName>
                                        </p:attrNameLst>
                                      </p:cBhvr>
                                      <p:to>
                                        <p:strVal val="visible"/>
                                      </p:to>
                                    </p:set>
                                    <p:animEffect transition="in" filter="wipe(left)">
                                      <p:cBhvr>
                                        <p:cTn id="56" dur="500"/>
                                        <p:tgtEl>
                                          <p:spTgt spid="5125"/>
                                        </p:tgtEl>
                                      </p:cBhvr>
                                    </p:animEffect>
                                  </p:childTnLst>
                                </p:cTn>
                              </p:par>
                            </p:childTnLst>
                          </p:cTn>
                        </p:par>
                        <p:par>
                          <p:cTn id="57" fill="hold">
                            <p:stCondLst>
                              <p:cond delay="6250"/>
                            </p:stCondLst>
                            <p:childTnLst>
                              <p:par>
                                <p:cTn id="58" presetID="2" presetClass="entr" presetSubtype="4" fill="hold" grpId="0" nodeType="afterEffect">
                                  <p:stCondLst>
                                    <p:cond delay="0"/>
                                  </p:stCondLst>
                                  <p:childTnLst>
                                    <p:set>
                                      <p:cBhvr>
                                        <p:cTn id="59" dur="1" fill="hold">
                                          <p:stCondLst>
                                            <p:cond delay="0"/>
                                          </p:stCondLst>
                                        </p:cTn>
                                        <p:tgtEl>
                                          <p:spTgt spid="110"/>
                                        </p:tgtEl>
                                        <p:attrNameLst>
                                          <p:attrName>style.visibility</p:attrName>
                                        </p:attrNameLst>
                                      </p:cBhvr>
                                      <p:to>
                                        <p:strVal val="visible"/>
                                      </p:to>
                                    </p:set>
                                    <p:anim calcmode="lin" valueType="num">
                                      <p:cBhvr additive="base">
                                        <p:cTn id="60" dur="500" fill="hold"/>
                                        <p:tgtEl>
                                          <p:spTgt spid="110"/>
                                        </p:tgtEl>
                                        <p:attrNameLst>
                                          <p:attrName>ppt_x</p:attrName>
                                        </p:attrNameLst>
                                      </p:cBhvr>
                                      <p:tavLst>
                                        <p:tav tm="0">
                                          <p:val>
                                            <p:strVal val="#ppt_x"/>
                                          </p:val>
                                        </p:tav>
                                        <p:tav tm="100000">
                                          <p:val>
                                            <p:strVal val="#ppt_x"/>
                                          </p:val>
                                        </p:tav>
                                      </p:tavLst>
                                    </p:anim>
                                    <p:anim calcmode="lin" valueType="num">
                                      <p:cBhvr additive="base">
                                        <p:cTn id="61" dur="500" fill="hold"/>
                                        <p:tgtEl>
                                          <p:spTgt spid="110"/>
                                        </p:tgtEl>
                                        <p:attrNameLst>
                                          <p:attrName>ppt_y</p:attrName>
                                        </p:attrNameLst>
                                      </p:cBhvr>
                                      <p:tavLst>
                                        <p:tav tm="0">
                                          <p:val>
                                            <p:strVal val="1+#ppt_h/2"/>
                                          </p:val>
                                        </p:tav>
                                        <p:tav tm="100000">
                                          <p:val>
                                            <p:strVal val="#ppt_y"/>
                                          </p:val>
                                        </p:tav>
                                      </p:tavLst>
                                    </p:anim>
                                  </p:childTnLst>
                                </p:cTn>
                              </p:par>
                            </p:childTnLst>
                          </p:cTn>
                        </p:par>
                        <p:par>
                          <p:cTn id="62" fill="hold">
                            <p:stCondLst>
                              <p:cond delay="6750"/>
                            </p:stCondLst>
                            <p:childTnLst>
                              <p:par>
                                <p:cTn id="63" presetID="22" presetClass="entr" presetSubtype="8" fill="hold" grpId="0" nodeType="afterEffect">
                                  <p:stCondLst>
                                    <p:cond delay="0"/>
                                  </p:stCondLst>
                                  <p:childTnLst>
                                    <p:set>
                                      <p:cBhvr>
                                        <p:cTn id="64" dur="1" fill="hold">
                                          <p:stCondLst>
                                            <p:cond delay="0"/>
                                          </p:stCondLst>
                                        </p:cTn>
                                        <p:tgtEl>
                                          <p:spTgt spid="78"/>
                                        </p:tgtEl>
                                        <p:attrNameLst>
                                          <p:attrName>style.visibility</p:attrName>
                                        </p:attrNameLst>
                                      </p:cBhvr>
                                      <p:to>
                                        <p:strVal val="visible"/>
                                      </p:to>
                                    </p:set>
                                    <p:animEffect transition="in" filter="wipe(left)">
                                      <p:cBhvr>
                                        <p:cTn id="65" dur="500"/>
                                        <p:tgtEl>
                                          <p:spTgt spid="78"/>
                                        </p:tgtEl>
                                      </p:cBhvr>
                                    </p:animEffect>
                                  </p:childTnLst>
                                </p:cTn>
                              </p:par>
                            </p:childTnLst>
                          </p:cTn>
                        </p:par>
                        <p:par>
                          <p:cTn id="66" fill="hold">
                            <p:stCondLst>
                              <p:cond delay="7250"/>
                            </p:stCondLst>
                            <p:childTnLst>
                              <p:par>
                                <p:cTn id="67" presetID="22" presetClass="entr" presetSubtype="1" fill="hold" grpId="0" nodeType="afterEffect">
                                  <p:stCondLst>
                                    <p:cond delay="0"/>
                                  </p:stCondLst>
                                  <p:childTnLst>
                                    <p:set>
                                      <p:cBhvr>
                                        <p:cTn id="68" dur="1" fill="hold">
                                          <p:stCondLst>
                                            <p:cond delay="0"/>
                                          </p:stCondLst>
                                        </p:cTn>
                                        <p:tgtEl>
                                          <p:spTgt spid="5126"/>
                                        </p:tgtEl>
                                        <p:attrNameLst>
                                          <p:attrName>style.visibility</p:attrName>
                                        </p:attrNameLst>
                                      </p:cBhvr>
                                      <p:to>
                                        <p:strVal val="visible"/>
                                      </p:to>
                                    </p:set>
                                    <p:animEffect transition="in" filter="wipe(up)">
                                      <p:cBhvr>
                                        <p:cTn id="69" dur="500"/>
                                        <p:tgtEl>
                                          <p:spTgt spid="5126"/>
                                        </p:tgtEl>
                                      </p:cBhvr>
                                    </p:animEffect>
                                  </p:childTnLst>
                                </p:cTn>
                              </p:par>
                            </p:childTnLst>
                          </p:cTn>
                        </p:par>
                        <p:par>
                          <p:cTn id="70" fill="hold">
                            <p:stCondLst>
                              <p:cond delay="7750"/>
                            </p:stCondLst>
                            <p:childTnLst>
                              <p:par>
                                <p:cTn id="71" presetID="2" presetClass="entr" presetSubtype="4" fill="hold" grpId="0" nodeType="afterEffect">
                                  <p:stCondLst>
                                    <p:cond delay="0"/>
                                  </p:stCondLst>
                                  <p:childTnLst>
                                    <p:set>
                                      <p:cBhvr>
                                        <p:cTn id="72" dur="1" fill="hold">
                                          <p:stCondLst>
                                            <p:cond delay="0"/>
                                          </p:stCondLst>
                                        </p:cTn>
                                        <p:tgtEl>
                                          <p:spTgt spid="111"/>
                                        </p:tgtEl>
                                        <p:attrNameLst>
                                          <p:attrName>style.visibility</p:attrName>
                                        </p:attrNameLst>
                                      </p:cBhvr>
                                      <p:to>
                                        <p:strVal val="visible"/>
                                      </p:to>
                                    </p:set>
                                    <p:anim calcmode="lin" valueType="num">
                                      <p:cBhvr additive="base">
                                        <p:cTn id="73" dur="500" fill="hold"/>
                                        <p:tgtEl>
                                          <p:spTgt spid="111"/>
                                        </p:tgtEl>
                                        <p:attrNameLst>
                                          <p:attrName>ppt_x</p:attrName>
                                        </p:attrNameLst>
                                      </p:cBhvr>
                                      <p:tavLst>
                                        <p:tav tm="0">
                                          <p:val>
                                            <p:strVal val="#ppt_x"/>
                                          </p:val>
                                        </p:tav>
                                        <p:tav tm="100000">
                                          <p:val>
                                            <p:strVal val="#ppt_x"/>
                                          </p:val>
                                        </p:tav>
                                      </p:tavLst>
                                    </p:anim>
                                    <p:anim calcmode="lin" valueType="num">
                                      <p:cBhvr additive="base">
                                        <p:cTn id="74" dur="500" fill="hold"/>
                                        <p:tgtEl>
                                          <p:spTgt spid="111"/>
                                        </p:tgtEl>
                                        <p:attrNameLst>
                                          <p:attrName>ppt_y</p:attrName>
                                        </p:attrNameLst>
                                      </p:cBhvr>
                                      <p:tavLst>
                                        <p:tav tm="0">
                                          <p:val>
                                            <p:strVal val="1+#ppt_h/2"/>
                                          </p:val>
                                        </p:tav>
                                        <p:tav tm="100000">
                                          <p:val>
                                            <p:strVal val="#ppt_y"/>
                                          </p:val>
                                        </p:tav>
                                      </p:tavLst>
                                    </p:anim>
                                  </p:childTnLst>
                                </p:cTn>
                              </p:par>
                            </p:childTnLst>
                          </p:cTn>
                        </p:par>
                        <p:par>
                          <p:cTn id="75" fill="hold">
                            <p:stCondLst>
                              <p:cond delay="8250"/>
                            </p:stCondLst>
                            <p:childTnLst>
                              <p:par>
                                <p:cTn id="76" presetID="22" presetClass="entr" presetSubtype="8" fill="hold" grpId="0" nodeType="afterEffect">
                                  <p:stCondLst>
                                    <p:cond delay="0"/>
                                  </p:stCondLst>
                                  <p:childTnLst>
                                    <p:set>
                                      <p:cBhvr>
                                        <p:cTn id="77" dur="1" fill="hold">
                                          <p:stCondLst>
                                            <p:cond delay="0"/>
                                          </p:stCondLst>
                                        </p:cTn>
                                        <p:tgtEl>
                                          <p:spTgt spid="74"/>
                                        </p:tgtEl>
                                        <p:attrNameLst>
                                          <p:attrName>style.visibility</p:attrName>
                                        </p:attrNameLst>
                                      </p:cBhvr>
                                      <p:to>
                                        <p:strVal val="visible"/>
                                      </p:to>
                                    </p:set>
                                    <p:animEffect transition="in" filter="wipe(left)">
                                      <p:cBhvr>
                                        <p:cTn id="78" dur="500"/>
                                        <p:tgtEl>
                                          <p:spTgt spid="74"/>
                                        </p:tgtEl>
                                      </p:cBhvr>
                                    </p:animEffect>
                                  </p:childTnLst>
                                </p:cTn>
                              </p:par>
                            </p:childTnLst>
                          </p:cTn>
                        </p:par>
                        <p:par>
                          <p:cTn id="79" fill="hold">
                            <p:stCondLst>
                              <p:cond delay="8750"/>
                            </p:stCondLst>
                            <p:childTnLst>
                              <p:par>
                                <p:cTn id="80" presetID="22" presetClass="entr" presetSubtype="1" fill="hold" grpId="0" nodeType="afterEffect">
                                  <p:stCondLst>
                                    <p:cond delay="0"/>
                                  </p:stCondLst>
                                  <p:childTnLst>
                                    <p:set>
                                      <p:cBhvr>
                                        <p:cTn id="81" dur="1" fill="hold">
                                          <p:stCondLst>
                                            <p:cond delay="0"/>
                                          </p:stCondLst>
                                        </p:cTn>
                                        <p:tgtEl>
                                          <p:spTgt spid="5127"/>
                                        </p:tgtEl>
                                        <p:attrNameLst>
                                          <p:attrName>style.visibility</p:attrName>
                                        </p:attrNameLst>
                                      </p:cBhvr>
                                      <p:to>
                                        <p:strVal val="visible"/>
                                      </p:to>
                                    </p:set>
                                    <p:animEffect transition="in" filter="wipe(up)">
                                      <p:cBhvr>
                                        <p:cTn id="82" dur="500"/>
                                        <p:tgtEl>
                                          <p:spTgt spid="5127"/>
                                        </p:tgtEl>
                                      </p:cBhvr>
                                    </p:animEffect>
                                  </p:childTnLst>
                                </p:cTn>
                              </p:par>
                            </p:childTnLst>
                          </p:cTn>
                        </p:par>
                        <p:par>
                          <p:cTn id="83" fill="hold">
                            <p:stCondLst>
                              <p:cond delay="9250"/>
                            </p:stCondLst>
                            <p:childTnLst>
                              <p:par>
                                <p:cTn id="84" presetID="2" presetClass="entr" presetSubtype="4" fill="hold" grpId="0" nodeType="afterEffect">
                                  <p:stCondLst>
                                    <p:cond delay="0"/>
                                  </p:stCondLst>
                                  <p:childTnLst>
                                    <p:set>
                                      <p:cBhvr>
                                        <p:cTn id="85" dur="1" fill="hold">
                                          <p:stCondLst>
                                            <p:cond delay="0"/>
                                          </p:stCondLst>
                                        </p:cTn>
                                        <p:tgtEl>
                                          <p:spTgt spid="112"/>
                                        </p:tgtEl>
                                        <p:attrNameLst>
                                          <p:attrName>style.visibility</p:attrName>
                                        </p:attrNameLst>
                                      </p:cBhvr>
                                      <p:to>
                                        <p:strVal val="visible"/>
                                      </p:to>
                                    </p:set>
                                    <p:anim calcmode="lin" valueType="num">
                                      <p:cBhvr additive="base">
                                        <p:cTn id="86" dur="500" fill="hold"/>
                                        <p:tgtEl>
                                          <p:spTgt spid="112"/>
                                        </p:tgtEl>
                                        <p:attrNameLst>
                                          <p:attrName>ppt_x</p:attrName>
                                        </p:attrNameLst>
                                      </p:cBhvr>
                                      <p:tavLst>
                                        <p:tav tm="0">
                                          <p:val>
                                            <p:strVal val="#ppt_x"/>
                                          </p:val>
                                        </p:tav>
                                        <p:tav tm="100000">
                                          <p:val>
                                            <p:strVal val="#ppt_x"/>
                                          </p:val>
                                        </p:tav>
                                      </p:tavLst>
                                    </p:anim>
                                    <p:anim calcmode="lin" valueType="num">
                                      <p:cBhvr additive="base">
                                        <p:cTn id="87" dur="500" fill="hold"/>
                                        <p:tgtEl>
                                          <p:spTgt spid="112"/>
                                        </p:tgtEl>
                                        <p:attrNameLst>
                                          <p:attrName>ppt_y</p:attrName>
                                        </p:attrNameLst>
                                      </p:cBhvr>
                                      <p:tavLst>
                                        <p:tav tm="0">
                                          <p:val>
                                            <p:strVal val="1+#ppt_h/2"/>
                                          </p:val>
                                        </p:tav>
                                        <p:tav tm="100000">
                                          <p:val>
                                            <p:strVal val="#ppt_y"/>
                                          </p:val>
                                        </p:tav>
                                      </p:tavLst>
                                    </p:anim>
                                  </p:childTnLst>
                                </p:cTn>
                              </p:par>
                            </p:childTnLst>
                          </p:cTn>
                        </p:par>
                        <p:par>
                          <p:cTn id="88" fill="hold">
                            <p:stCondLst>
                              <p:cond delay="9750"/>
                            </p:stCondLst>
                            <p:childTnLst>
                              <p:par>
                                <p:cTn id="89" presetID="22" presetClass="entr" presetSubtype="8" fill="hold" grpId="0" nodeType="afterEffect">
                                  <p:stCondLst>
                                    <p:cond delay="0"/>
                                  </p:stCondLst>
                                  <p:childTnLst>
                                    <p:set>
                                      <p:cBhvr>
                                        <p:cTn id="90" dur="1" fill="hold">
                                          <p:stCondLst>
                                            <p:cond delay="0"/>
                                          </p:stCondLst>
                                        </p:cTn>
                                        <p:tgtEl>
                                          <p:spTgt spid="70"/>
                                        </p:tgtEl>
                                        <p:attrNameLst>
                                          <p:attrName>style.visibility</p:attrName>
                                        </p:attrNameLst>
                                      </p:cBhvr>
                                      <p:to>
                                        <p:strVal val="visible"/>
                                      </p:to>
                                    </p:set>
                                    <p:animEffect transition="in" filter="wipe(left)">
                                      <p:cBhvr>
                                        <p:cTn id="91" dur="500"/>
                                        <p:tgtEl>
                                          <p:spTgt spid="70"/>
                                        </p:tgtEl>
                                      </p:cBhvr>
                                    </p:animEffect>
                                  </p:childTnLst>
                                </p:cTn>
                              </p:par>
                            </p:childTnLst>
                          </p:cTn>
                        </p:par>
                        <p:par>
                          <p:cTn id="92" fill="hold">
                            <p:stCondLst>
                              <p:cond delay="10250"/>
                            </p:stCondLst>
                            <p:childTnLst>
                              <p:par>
                                <p:cTn id="93" presetID="22" presetClass="entr" presetSubtype="2" fill="hold" grpId="0" nodeType="afterEffect">
                                  <p:stCondLst>
                                    <p:cond delay="0"/>
                                  </p:stCondLst>
                                  <p:childTnLst>
                                    <p:set>
                                      <p:cBhvr>
                                        <p:cTn id="94" dur="1" fill="hold">
                                          <p:stCondLst>
                                            <p:cond delay="0"/>
                                          </p:stCondLst>
                                        </p:cTn>
                                        <p:tgtEl>
                                          <p:spTgt spid="5128"/>
                                        </p:tgtEl>
                                        <p:attrNameLst>
                                          <p:attrName>style.visibility</p:attrName>
                                        </p:attrNameLst>
                                      </p:cBhvr>
                                      <p:to>
                                        <p:strVal val="visible"/>
                                      </p:to>
                                    </p:set>
                                    <p:animEffect transition="in" filter="wipe(right)">
                                      <p:cBhvr>
                                        <p:cTn id="95" dur="500"/>
                                        <p:tgtEl>
                                          <p:spTgt spid="5128"/>
                                        </p:tgtEl>
                                      </p:cBhvr>
                                    </p:animEffect>
                                  </p:childTnLst>
                                </p:cTn>
                              </p:par>
                            </p:childTnLst>
                          </p:cTn>
                        </p:par>
                        <p:par>
                          <p:cTn id="96" fill="hold">
                            <p:stCondLst>
                              <p:cond delay="10750"/>
                            </p:stCondLst>
                            <p:childTnLst>
                              <p:par>
                                <p:cTn id="97" presetID="2" presetClass="entr" presetSubtype="4" fill="hold" grpId="0" nodeType="afterEffect">
                                  <p:stCondLst>
                                    <p:cond delay="0"/>
                                  </p:stCondLst>
                                  <p:childTnLst>
                                    <p:set>
                                      <p:cBhvr>
                                        <p:cTn id="98" dur="1" fill="hold">
                                          <p:stCondLst>
                                            <p:cond delay="0"/>
                                          </p:stCondLst>
                                        </p:cTn>
                                        <p:tgtEl>
                                          <p:spTgt spid="113"/>
                                        </p:tgtEl>
                                        <p:attrNameLst>
                                          <p:attrName>style.visibility</p:attrName>
                                        </p:attrNameLst>
                                      </p:cBhvr>
                                      <p:to>
                                        <p:strVal val="visible"/>
                                      </p:to>
                                    </p:set>
                                    <p:anim calcmode="lin" valueType="num">
                                      <p:cBhvr additive="base">
                                        <p:cTn id="99" dur="500" fill="hold"/>
                                        <p:tgtEl>
                                          <p:spTgt spid="113"/>
                                        </p:tgtEl>
                                        <p:attrNameLst>
                                          <p:attrName>ppt_x</p:attrName>
                                        </p:attrNameLst>
                                      </p:cBhvr>
                                      <p:tavLst>
                                        <p:tav tm="0">
                                          <p:val>
                                            <p:strVal val="#ppt_x"/>
                                          </p:val>
                                        </p:tav>
                                        <p:tav tm="100000">
                                          <p:val>
                                            <p:strVal val="#ppt_x"/>
                                          </p:val>
                                        </p:tav>
                                      </p:tavLst>
                                    </p:anim>
                                    <p:anim calcmode="lin" valueType="num">
                                      <p:cBhvr additive="base">
                                        <p:cTn id="100" dur="500" fill="hold"/>
                                        <p:tgtEl>
                                          <p:spTgt spid="113"/>
                                        </p:tgtEl>
                                        <p:attrNameLst>
                                          <p:attrName>ppt_y</p:attrName>
                                        </p:attrNameLst>
                                      </p:cBhvr>
                                      <p:tavLst>
                                        <p:tav tm="0">
                                          <p:val>
                                            <p:strVal val="1+#ppt_h/2"/>
                                          </p:val>
                                        </p:tav>
                                        <p:tav tm="100000">
                                          <p:val>
                                            <p:strVal val="#ppt_y"/>
                                          </p:val>
                                        </p:tav>
                                      </p:tavLst>
                                    </p:anim>
                                  </p:childTnLst>
                                </p:cTn>
                              </p:par>
                            </p:childTnLst>
                          </p:cTn>
                        </p:par>
                        <p:par>
                          <p:cTn id="101" fill="hold">
                            <p:stCondLst>
                              <p:cond delay="11250"/>
                            </p:stCondLst>
                            <p:childTnLst>
                              <p:par>
                                <p:cTn id="102" presetID="22" presetClass="entr" presetSubtype="8" fill="hold" grpId="0" nodeType="afterEffect">
                                  <p:stCondLst>
                                    <p:cond delay="0"/>
                                  </p:stCondLst>
                                  <p:childTnLst>
                                    <p:set>
                                      <p:cBhvr>
                                        <p:cTn id="103" dur="1" fill="hold">
                                          <p:stCondLst>
                                            <p:cond delay="0"/>
                                          </p:stCondLst>
                                        </p:cTn>
                                        <p:tgtEl>
                                          <p:spTgt spid="66"/>
                                        </p:tgtEl>
                                        <p:attrNameLst>
                                          <p:attrName>style.visibility</p:attrName>
                                        </p:attrNameLst>
                                      </p:cBhvr>
                                      <p:to>
                                        <p:strVal val="visible"/>
                                      </p:to>
                                    </p:set>
                                    <p:animEffect transition="in" filter="wipe(left)">
                                      <p:cBhvr>
                                        <p:cTn id="104" dur="500"/>
                                        <p:tgtEl>
                                          <p:spTgt spid="66"/>
                                        </p:tgtEl>
                                      </p:cBhvr>
                                    </p:animEffect>
                                  </p:childTnLst>
                                </p:cTn>
                              </p:par>
                            </p:childTnLst>
                          </p:cTn>
                        </p:par>
                        <p:par>
                          <p:cTn id="105" fill="hold">
                            <p:stCondLst>
                              <p:cond delay="11750"/>
                            </p:stCondLst>
                            <p:childTnLst>
                              <p:par>
                                <p:cTn id="106" presetID="22" presetClass="entr" presetSubtype="2" fill="hold" grpId="0" nodeType="afterEffect">
                                  <p:stCondLst>
                                    <p:cond delay="0"/>
                                  </p:stCondLst>
                                  <p:childTnLst>
                                    <p:set>
                                      <p:cBhvr>
                                        <p:cTn id="107" dur="1" fill="hold">
                                          <p:stCondLst>
                                            <p:cond delay="0"/>
                                          </p:stCondLst>
                                        </p:cTn>
                                        <p:tgtEl>
                                          <p:spTgt spid="5129"/>
                                        </p:tgtEl>
                                        <p:attrNameLst>
                                          <p:attrName>style.visibility</p:attrName>
                                        </p:attrNameLst>
                                      </p:cBhvr>
                                      <p:to>
                                        <p:strVal val="visible"/>
                                      </p:to>
                                    </p:set>
                                    <p:animEffect transition="in" filter="wipe(right)">
                                      <p:cBhvr>
                                        <p:cTn id="108" dur="500"/>
                                        <p:tgtEl>
                                          <p:spTgt spid="5129"/>
                                        </p:tgtEl>
                                      </p:cBhvr>
                                    </p:animEffect>
                                  </p:childTnLst>
                                </p:cTn>
                              </p:par>
                            </p:childTnLst>
                          </p:cTn>
                        </p:par>
                        <p:par>
                          <p:cTn id="109" fill="hold">
                            <p:stCondLst>
                              <p:cond delay="12250"/>
                            </p:stCondLst>
                            <p:childTnLst>
                              <p:par>
                                <p:cTn id="110" presetID="2" presetClass="entr" presetSubtype="4" fill="hold" grpId="0" nodeType="afterEffect">
                                  <p:stCondLst>
                                    <p:cond delay="0"/>
                                  </p:stCondLst>
                                  <p:childTnLst>
                                    <p:set>
                                      <p:cBhvr>
                                        <p:cTn id="111" dur="1" fill="hold">
                                          <p:stCondLst>
                                            <p:cond delay="0"/>
                                          </p:stCondLst>
                                        </p:cTn>
                                        <p:tgtEl>
                                          <p:spTgt spid="114"/>
                                        </p:tgtEl>
                                        <p:attrNameLst>
                                          <p:attrName>style.visibility</p:attrName>
                                        </p:attrNameLst>
                                      </p:cBhvr>
                                      <p:to>
                                        <p:strVal val="visible"/>
                                      </p:to>
                                    </p:set>
                                    <p:anim calcmode="lin" valueType="num">
                                      <p:cBhvr additive="base">
                                        <p:cTn id="112" dur="500" fill="hold"/>
                                        <p:tgtEl>
                                          <p:spTgt spid="114"/>
                                        </p:tgtEl>
                                        <p:attrNameLst>
                                          <p:attrName>ppt_x</p:attrName>
                                        </p:attrNameLst>
                                      </p:cBhvr>
                                      <p:tavLst>
                                        <p:tav tm="0">
                                          <p:val>
                                            <p:strVal val="#ppt_x"/>
                                          </p:val>
                                        </p:tav>
                                        <p:tav tm="100000">
                                          <p:val>
                                            <p:strVal val="#ppt_x"/>
                                          </p:val>
                                        </p:tav>
                                      </p:tavLst>
                                    </p:anim>
                                    <p:anim calcmode="lin" valueType="num">
                                      <p:cBhvr additive="base">
                                        <p:cTn id="113" dur="500" fill="hold"/>
                                        <p:tgtEl>
                                          <p:spTgt spid="114"/>
                                        </p:tgtEl>
                                        <p:attrNameLst>
                                          <p:attrName>ppt_y</p:attrName>
                                        </p:attrNameLst>
                                      </p:cBhvr>
                                      <p:tavLst>
                                        <p:tav tm="0">
                                          <p:val>
                                            <p:strVal val="1+#ppt_h/2"/>
                                          </p:val>
                                        </p:tav>
                                        <p:tav tm="100000">
                                          <p:val>
                                            <p:strVal val="#ppt_y"/>
                                          </p:val>
                                        </p:tav>
                                      </p:tavLst>
                                    </p:anim>
                                  </p:childTnLst>
                                </p:cTn>
                              </p:par>
                            </p:childTnLst>
                          </p:cTn>
                        </p:par>
                        <p:par>
                          <p:cTn id="114" fill="hold">
                            <p:stCondLst>
                              <p:cond delay="12750"/>
                            </p:stCondLst>
                            <p:childTnLst>
                              <p:par>
                                <p:cTn id="115" presetID="22" presetClass="entr" presetSubtype="8" fill="hold" grpId="0" nodeType="afterEffect">
                                  <p:stCondLst>
                                    <p:cond delay="0"/>
                                  </p:stCondLst>
                                  <p:childTnLst>
                                    <p:set>
                                      <p:cBhvr>
                                        <p:cTn id="116" dur="1" fill="hold">
                                          <p:stCondLst>
                                            <p:cond delay="0"/>
                                          </p:stCondLst>
                                        </p:cTn>
                                        <p:tgtEl>
                                          <p:spTgt spid="62"/>
                                        </p:tgtEl>
                                        <p:attrNameLst>
                                          <p:attrName>style.visibility</p:attrName>
                                        </p:attrNameLst>
                                      </p:cBhvr>
                                      <p:to>
                                        <p:strVal val="visible"/>
                                      </p:to>
                                    </p:set>
                                    <p:animEffect transition="in" filter="wipe(left)">
                                      <p:cBhvr>
                                        <p:cTn id="117" dur="500"/>
                                        <p:tgtEl>
                                          <p:spTgt spid="6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5" grpId="0" animBg="1"/>
      <p:bldP spid="5126" grpId="0" animBg="1"/>
      <p:bldP spid="5127" grpId="0" animBg="1"/>
      <p:bldP spid="5128" grpId="0" animBg="1"/>
      <p:bldP spid="5129" grpId="0" animBg="1"/>
      <p:bldP spid="5130" grpId="0" animBg="1"/>
      <p:bldP spid="5131" grpId="0" animBg="1"/>
      <p:bldP spid="5132" grpId="0" animBg="1"/>
      <p:bldP spid="5133" grpId="0" animBg="1"/>
      <p:bldP spid="62" grpId="0"/>
      <p:bldP spid="66" grpId="0"/>
      <p:bldP spid="70" grpId="0"/>
      <p:bldP spid="74" grpId="0"/>
      <p:bldP spid="78" grpId="0"/>
      <p:bldP spid="82" grpId="0"/>
      <p:bldP spid="86" grpId="0"/>
      <p:bldP spid="88" grpId="0" animBg="1"/>
      <p:bldP spid="90" grpId="0"/>
      <p:bldP spid="108" grpId="0" animBg="1"/>
      <p:bldP spid="109" grpId="0" animBg="1"/>
      <p:bldP spid="110" grpId="0" animBg="1"/>
      <p:bldP spid="111" grpId="0" animBg="1"/>
      <p:bldP spid="112" grpId="0" animBg="1"/>
      <p:bldP spid="113" grpId="0" animBg="1"/>
      <p:bldP spid="114"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sp>
        <p:nvSpPr>
          <p:cNvPr id="14" name="Title 1"/>
          <p:cNvSpPr txBox="1">
            <a:spLocks/>
          </p:cNvSpPr>
          <p:nvPr/>
        </p:nvSpPr>
        <p:spPr>
          <a:xfrm>
            <a:off x="1676400" y="1274763"/>
            <a:ext cx="9144000" cy="2387600"/>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dirty="0"/>
              <a:t>COLOR SET 40</a:t>
            </a:r>
          </a:p>
        </p:txBody>
      </p:sp>
      <p:grpSp>
        <p:nvGrpSpPr>
          <p:cNvPr id="16" name="Group 15"/>
          <p:cNvGrpSpPr/>
          <p:nvPr/>
        </p:nvGrpSpPr>
        <p:grpSpPr>
          <a:xfrm>
            <a:off x="4644509" y="2083850"/>
            <a:ext cx="2902982" cy="464626"/>
            <a:chOff x="2696380" y="6137360"/>
            <a:chExt cx="2902982" cy="464626"/>
          </a:xfrm>
        </p:grpSpPr>
        <p:sp>
          <p:nvSpPr>
            <p:cNvPr id="17" name="Rectangle 16"/>
            <p:cNvSpPr/>
            <p:nvPr userDrawn="1"/>
          </p:nvSpPr>
          <p:spPr>
            <a:xfrm>
              <a:off x="2696380" y="6137360"/>
              <a:ext cx="2819401"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5" y="6150580"/>
              <a:ext cx="1319187" cy="451406"/>
            </a:xfrm>
            <a:prstGeom prst="rect">
              <a:avLst/>
            </a:prstGeom>
            <a:noFill/>
            <a:effectLst/>
          </p:spPr>
          <p:txBody>
            <a:bodyPr wrap="square" rtlCol="0">
              <a:spAutoFit/>
            </a:bodyPr>
            <a:lstStyle/>
            <a:p>
              <a:pPr algn="ctr">
                <a:lnSpc>
                  <a:spcPts val="1400"/>
                </a:lnSpc>
              </a:pPr>
              <a:r>
                <a:rPr lang="en-US" sz="2000" b="1"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1646</TotalTime>
  <Words>1374</Words>
  <Application>Microsoft Office PowerPoint</Application>
  <PresentationFormat>Widescreen</PresentationFormat>
  <Paragraphs>72</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PowerPoint Presentation</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294</cp:revision>
  <dcterms:created xsi:type="dcterms:W3CDTF">2016-09-28T22:08:47Z</dcterms:created>
  <dcterms:modified xsi:type="dcterms:W3CDTF">2016-10-08T22:20:24Z</dcterms:modified>
</cp:coreProperties>
</file>