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27777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8" name="Group 113"/>
          <p:cNvGrpSpPr/>
          <p:nvPr/>
        </p:nvGrpSpPr>
        <p:grpSpPr>
          <a:xfrm>
            <a:off x="6195691" y="4000923"/>
            <a:ext cx="3564501" cy="2212985"/>
            <a:chOff x="4643943" y="3055571"/>
            <a:chExt cx="2673376" cy="1659739"/>
          </a:xfrm>
          <a:solidFill>
            <a:srgbClr val="D78003"/>
          </a:solidFill>
        </p:grpSpPr>
        <p:sp>
          <p:nvSpPr>
            <p:cNvPr id="69" name="Freeform 12"/>
            <p:cNvSpPr>
              <a:spLocks/>
            </p:cNvSpPr>
            <p:nvPr/>
          </p:nvSpPr>
          <p:spPr bwMode="auto">
            <a:xfrm rot="16200000" flipV="1">
              <a:off x="5349842" y="2747834"/>
              <a:ext cx="1659739" cy="2275214"/>
            </a:xfrm>
            <a:custGeom>
              <a:avLst/>
              <a:gdLst/>
              <a:ahLst/>
              <a:cxnLst>
                <a:cxn ang="0">
                  <a:pos x="262" y="859"/>
                </a:cxn>
                <a:cxn ang="0">
                  <a:pos x="437" y="684"/>
                </a:cxn>
                <a:cxn ang="0">
                  <a:pos x="437" y="641"/>
                </a:cxn>
                <a:cxn ang="0">
                  <a:pos x="437" y="635"/>
                </a:cxn>
                <a:cxn ang="0">
                  <a:pos x="437" y="372"/>
                </a:cxn>
                <a:cxn ang="0">
                  <a:pos x="437" y="297"/>
                </a:cxn>
                <a:cxn ang="0">
                  <a:pos x="437" y="34"/>
                </a:cxn>
                <a:cxn ang="0">
                  <a:pos x="437" y="28"/>
                </a:cxn>
                <a:cxn ang="0">
                  <a:pos x="437" y="0"/>
                </a:cxn>
                <a:cxn ang="0">
                  <a:pos x="306" y="135"/>
                </a:cxn>
                <a:cxn ang="0">
                  <a:pos x="175" y="0"/>
                </a:cxn>
                <a:cxn ang="0">
                  <a:pos x="175" y="122"/>
                </a:cxn>
                <a:cxn ang="0">
                  <a:pos x="175" y="547"/>
                </a:cxn>
                <a:cxn ang="0">
                  <a:pos x="175" y="684"/>
                </a:cxn>
                <a:cxn ang="0">
                  <a:pos x="0" y="859"/>
                </a:cxn>
                <a:cxn ang="0">
                  <a:pos x="262" y="859"/>
                </a:cxn>
              </a:cxnLst>
              <a:rect l="0" t="0" r="r" b="b"/>
              <a:pathLst>
                <a:path w="437" h="859">
                  <a:moveTo>
                    <a:pt x="262" y="859"/>
                  </a:moveTo>
                  <a:cubicBezTo>
                    <a:pt x="358" y="859"/>
                    <a:pt x="437" y="780"/>
                    <a:pt x="437" y="684"/>
                  </a:cubicBezTo>
                  <a:cubicBezTo>
                    <a:pt x="437" y="641"/>
                    <a:pt x="437" y="641"/>
                    <a:pt x="437" y="641"/>
                  </a:cubicBezTo>
                  <a:cubicBezTo>
                    <a:pt x="437" y="635"/>
                    <a:pt x="437" y="635"/>
                    <a:pt x="437" y="635"/>
                  </a:cubicBezTo>
                  <a:cubicBezTo>
                    <a:pt x="437" y="372"/>
                    <a:pt x="437" y="372"/>
                    <a:pt x="437" y="372"/>
                  </a:cubicBezTo>
                  <a:cubicBezTo>
                    <a:pt x="437" y="297"/>
                    <a:pt x="437" y="297"/>
                    <a:pt x="437" y="297"/>
                  </a:cubicBezTo>
                  <a:cubicBezTo>
                    <a:pt x="437" y="34"/>
                    <a:pt x="437" y="34"/>
                    <a:pt x="437" y="34"/>
                  </a:cubicBezTo>
                  <a:cubicBezTo>
                    <a:pt x="437" y="28"/>
                    <a:pt x="437" y="28"/>
                    <a:pt x="437" y="28"/>
                  </a:cubicBezTo>
                  <a:cubicBezTo>
                    <a:pt x="437" y="0"/>
                    <a:pt x="437" y="0"/>
                    <a:pt x="437" y="0"/>
                  </a:cubicBezTo>
                  <a:cubicBezTo>
                    <a:pt x="437" y="75"/>
                    <a:pt x="378" y="135"/>
                    <a:pt x="306" y="135"/>
                  </a:cubicBezTo>
                  <a:cubicBezTo>
                    <a:pt x="233" y="135"/>
                    <a:pt x="175" y="75"/>
                    <a:pt x="175" y="0"/>
                  </a:cubicBezTo>
                  <a:cubicBezTo>
                    <a:pt x="175" y="122"/>
                    <a:pt x="175" y="122"/>
                    <a:pt x="175" y="122"/>
                  </a:cubicBezTo>
                  <a:cubicBezTo>
                    <a:pt x="175" y="547"/>
                    <a:pt x="175" y="547"/>
                    <a:pt x="175" y="547"/>
                  </a:cubicBezTo>
                  <a:cubicBezTo>
                    <a:pt x="175" y="684"/>
                    <a:pt x="175" y="684"/>
                    <a:pt x="175" y="684"/>
                  </a:cubicBezTo>
                  <a:cubicBezTo>
                    <a:pt x="175" y="780"/>
                    <a:pt x="96" y="859"/>
                    <a:pt x="0" y="859"/>
                  </a:cubicBezTo>
                  <a:lnTo>
                    <a:pt x="262" y="85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Rectangle 17"/>
            <p:cNvSpPr>
              <a:spLocks noChangeArrowheads="1"/>
            </p:cNvSpPr>
            <p:nvPr/>
          </p:nvSpPr>
          <p:spPr bwMode="auto">
            <a:xfrm rot="16200000" flipV="1">
              <a:off x="4332335" y="4005540"/>
              <a:ext cx="1021378" cy="3981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5" name="Group 112"/>
          <p:cNvGrpSpPr/>
          <p:nvPr/>
        </p:nvGrpSpPr>
        <p:grpSpPr>
          <a:xfrm>
            <a:off x="6195691" y="1480402"/>
            <a:ext cx="3564501" cy="2212985"/>
            <a:chOff x="4643943" y="1235400"/>
            <a:chExt cx="2673376" cy="1659739"/>
          </a:xfrm>
          <a:solidFill>
            <a:srgbClr val="5D9C01"/>
          </a:solidFill>
          <a:effectLst/>
        </p:grpSpPr>
        <p:sp>
          <p:nvSpPr>
            <p:cNvPr id="66" name="Freeform 12"/>
            <p:cNvSpPr>
              <a:spLocks/>
            </p:cNvSpPr>
            <p:nvPr/>
          </p:nvSpPr>
          <p:spPr bwMode="auto">
            <a:xfrm rot="5400000">
              <a:off x="5349842" y="927663"/>
              <a:ext cx="1659739" cy="2275214"/>
            </a:xfrm>
            <a:custGeom>
              <a:avLst/>
              <a:gdLst/>
              <a:ahLst/>
              <a:cxnLst>
                <a:cxn ang="0">
                  <a:pos x="262" y="859"/>
                </a:cxn>
                <a:cxn ang="0">
                  <a:pos x="437" y="684"/>
                </a:cxn>
                <a:cxn ang="0">
                  <a:pos x="437" y="641"/>
                </a:cxn>
                <a:cxn ang="0">
                  <a:pos x="437" y="635"/>
                </a:cxn>
                <a:cxn ang="0">
                  <a:pos x="437" y="372"/>
                </a:cxn>
                <a:cxn ang="0">
                  <a:pos x="437" y="297"/>
                </a:cxn>
                <a:cxn ang="0">
                  <a:pos x="437" y="34"/>
                </a:cxn>
                <a:cxn ang="0">
                  <a:pos x="437" y="28"/>
                </a:cxn>
                <a:cxn ang="0">
                  <a:pos x="437" y="0"/>
                </a:cxn>
                <a:cxn ang="0">
                  <a:pos x="306" y="135"/>
                </a:cxn>
                <a:cxn ang="0">
                  <a:pos x="175" y="0"/>
                </a:cxn>
                <a:cxn ang="0">
                  <a:pos x="175" y="122"/>
                </a:cxn>
                <a:cxn ang="0">
                  <a:pos x="175" y="547"/>
                </a:cxn>
                <a:cxn ang="0">
                  <a:pos x="175" y="684"/>
                </a:cxn>
                <a:cxn ang="0">
                  <a:pos x="0" y="859"/>
                </a:cxn>
                <a:cxn ang="0">
                  <a:pos x="262" y="859"/>
                </a:cxn>
              </a:cxnLst>
              <a:rect l="0" t="0" r="r" b="b"/>
              <a:pathLst>
                <a:path w="437" h="859">
                  <a:moveTo>
                    <a:pt x="262" y="859"/>
                  </a:moveTo>
                  <a:cubicBezTo>
                    <a:pt x="358" y="859"/>
                    <a:pt x="437" y="780"/>
                    <a:pt x="437" y="684"/>
                  </a:cubicBezTo>
                  <a:cubicBezTo>
                    <a:pt x="437" y="641"/>
                    <a:pt x="437" y="641"/>
                    <a:pt x="437" y="641"/>
                  </a:cubicBezTo>
                  <a:cubicBezTo>
                    <a:pt x="437" y="635"/>
                    <a:pt x="437" y="635"/>
                    <a:pt x="437" y="635"/>
                  </a:cubicBezTo>
                  <a:cubicBezTo>
                    <a:pt x="437" y="372"/>
                    <a:pt x="437" y="372"/>
                    <a:pt x="437" y="372"/>
                  </a:cubicBezTo>
                  <a:cubicBezTo>
                    <a:pt x="437" y="297"/>
                    <a:pt x="437" y="297"/>
                    <a:pt x="437" y="297"/>
                  </a:cubicBezTo>
                  <a:cubicBezTo>
                    <a:pt x="437" y="34"/>
                    <a:pt x="437" y="34"/>
                    <a:pt x="437" y="34"/>
                  </a:cubicBezTo>
                  <a:cubicBezTo>
                    <a:pt x="437" y="28"/>
                    <a:pt x="437" y="28"/>
                    <a:pt x="437" y="28"/>
                  </a:cubicBezTo>
                  <a:cubicBezTo>
                    <a:pt x="437" y="0"/>
                    <a:pt x="437" y="0"/>
                    <a:pt x="437" y="0"/>
                  </a:cubicBezTo>
                  <a:cubicBezTo>
                    <a:pt x="437" y="75"/>
                    <a:pt x="378" y="135"/>
                    <a:pt x="306" y="135"/>
                  </a:cubicBezTo>
                  <a:cubicBezTo>
                    <a:pt x="233" y="135"/>
                    <a:pt x="175" y="75"/>
                    <a:pt x="175" y="0"/>
                  </a:cubicBezTo>
                  <a:cubicBezTo>
                    <a:pt x="175" y="122"/>
                    <a:pt x="175" y="122"/>
                    <a:pt x="175" y="122"/>
                  </a:cubicBezTo>
                  <a:cubicBezTo>
                    <a:pt x="175" y="547"/>
                    <a:pt x="175" y="547"/>
                    <a:pt x="175" y="547"/>
                  </a:cubicBezTo>
                  <a:cubicBezTo>
                    <a:pt x="175" y="684"/>
                    <a:pt x="175" y="684"/>
                    <a:pt x="175" y="684"/>
                  </a:cubicBezTo>
                  <a:cubicBezTo>
                    <a:pt x="175" y="780"/>
                    <a:pt x="96" y="859"/>
                    <a:pt x="0" y="859"/>
                  </a:cubicBezTo>
                  <a:lnTo>
                    <a:pt x="262" y="85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Rectangle 17"/>
            <p:cNvSpPr>
              <a:spLocks noChangeArrowheads="1"/>
            </p:cNvSpPr>
            <p:nvPr/>
          </p:nvSpPr>
          <p:spPr bwMode="auto">
            <a:xfrm rot="5400000">
              <a:off x="4332335" y="1547009"/>
              <a:ext cx="1021378" cy="3981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2" name="Group 114"/>
          <p:cNvGrpSpPr/>
          <p:nvPr/>
        </p:nvGrpSpPr>
        <p:grpSpPr>
          <a:xfrm>
            <a:off x="2405517" y="1486567"/>
            <a:ext cx="3564501" cy="2212985"/>
            <a:chOff x="1874309" y="1235400"/>
            <a:chExt cx="2673376" cy="1659739"/>
          </a:xfrm>
          <a:solidFill>
            <a:srgbClr val="E10D0C"/>
          </a:solidFill>
          <a:effectLst/>
        </p:grpSpPr>
        <p:sp>
          <p:nvSpPr>
            <p:cNvPr id="63" name="Freeform 12"/>
            <p:cNvSpPr>
              <a:spLocks/>
            </p:cNvSpPr>
            <p:nvPr/>
          </p:nvSpPr>
          <p:spPr bwMode="auto">
            <a:xfrm rot="16200000" flipH="1">
              <a:off x="2182046" y="927663"/>
              <a:ext cx="1659739" cy="2275214"/>
            </a:xfrm>
            <a:custGeom>
              <a:avLst/>
              <a:gdLst/>
              <a:ahLst/>
              <a:cxnLst>
                <a:cxn ang="0">
                  <a:pos x="262" y="859"/>
                </a:cxn>
                <a:cxn ang="0">
                  <a:pos x="437" y="684"/>
                </a:cxn>
                <a:cxn ang="0">
                  <a:pos x="437" y="641"/>
                </a:cxn>
                <a:cxn ang="0">
                  <a:pos x="437" y="635"/>
                </a:cxn>
                <a:cxn ang="0">
                  <a:pos x="437" y="372"/>
                </a:cxn>
                <a:cxn ang="0">
                  <a:pos x="437" y="297"/>
                </a:cxn>
                <a:cxn ang="0">
                  <a:pos x="437" y="34"/>
                </a:cxn>
                <a:cxn ang="0">
                  <a:pos x="437" y="28"/>
                </a:cxn>
                <a:cxn ang="0">
                  <a:pos x="437" y="0"/>
                </a:cxn>
                <a:cxn ang="0">
                  <a:pos x="306" y="135"/>
                </a:cxn>
                <a:cxn ang="0">
                  <a:pos x="175" y="0"/>
                </a:cxn>
                <a:cxn ang="0">
                  <a:pos x="175" y="122"/>
                </a:cxn>
                <a:cxn ang="0">
                  <a:pos x="175" y="547"/>
                </a:cxn>
                <a:cxn ang="0">
                  <a:pos x="175" y="684"/>
                </a:cxn>
                <a:cxn ang="0">
                  <a:pos x="0" y="859"/>
                </a:cxn>
                <a:cxn ang="0">
                  <a:pos x="262" y="859"/>
                </a:cxn>
              </a:cxnLst>
              <a:rect l="0" t="0" r="r" b="b"/>
              <a:pathLst>
                <a:path w="437" h="859">
                  <a:moveTo>
                    <a:pt x="262" y="859"/>
                  </a:moveTo>
                  <a:cubicBezTo>
                    <a:pt x="358" y="859"/>
                    <a:pt x="437" y="780"/>
                    <a:pt x="437" y="684"/>
                  </a:cubicBezTo>
                  <a:cubicBezTo>
                    <a:pt x="437" y="641"/>
                    <a:pt x="437" y="641"/>
                    <a:pt x="437" y="641"/>
                  </a:cubicBezTo>
                  <a:cubicBezTo>
                    <a:pt x="437" y="635"/>
                    <a:pt x="437" y="635"/>
                    <a:pt x="437" y="635"/>
                  </a:cubicBezTo>
                  <a:cubicBezTo>
                    <a:pt x="437" y="372"/>
                    <a:pt x="437" y="372"/>
                    <a:pt x="437" y="372"/>
                  </a:cubicBezTo>
                  <a:cubicBezTo>
                    <a:pt x="437" y="297"/>
                    <a:pt x="437" y="297"/>
                    <a:pt x="437" y="297"/>
                  </a:cubicBezTo>
                  <a:cubicBezTo>
                    <a:pt x="437" y="34"/>
                    <a:pt x="437" y="34"/>
                    <a:pt x="437" y="34"/>
                  </a:cubicBezTo>
                  <a:cubicBezTo>
                    <a:pt x="437" y="28"/>
                    <a:pt x="437" y="28"/>
                    <a:pt x="437" y="28"/>
                  </a:cubicBezTo>
                  <a:cubicBezTo>
                    <a:pt x="437" y="0"/>
                    <a:pt x="437" y="0"/>
                    <a:pt x="437" y="0"/>
                  </a:cubicBezTo>
                  <a:cubicBezTo>
                    <a:pt x="437" y="75"/>
                    <a:pt x="378" y="135"/>
                    <a:pt x="306" y="135"/>
                  </a:cubicBezTo>
                  <a:cubicBezTo>
                    <a:pt x="233" y="135"/>
                    <a:pt x="175" y="75"/>
                    <a:pt x="175" y="0"/>
                  </a:cubicBezTo>
                  <a:cubicBezTo>
                    <a:pt x="175" y="122"/>
                    <a:pt x="175" y="122"/>
                    <a:pt x="175" y="122"/>
                  </a:cubicBezTo>
                  <a:cubicBezTo>
                    <a:pt x="175" y="547"/>
                    <a:pt x="175" y="547"/>
                    <a:pt x="175" y="547"/>
                  </a:cubicBezTo>
                  <a:cubicBezTo>
                    <a:pt x="175" y="684"/>
                    <a:pt x="175" y="684"/>
                    <a:pt x="175" y="684"/>
                  </a:cubicBezTo>
                  <a:cubicBezTo>
                    <a:pt x="175" y="780"/>
                    <a:pt x="96" y="859"/>
                    <a:pt x="0" y="859"/>
                  </a:cubicBezTo>
                  <a:lnTo>
                    <a:pt x="262" y="85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Rectangle 17"/>
            <p:cNvSpPr>
              <a:spLocks noChangeArrowheads="1"/>
            </p:cNvSpPr>
            <p:nvPr/>
          </p:nvSpPr>
          <p:spPr bwMode="auto">
            <a:xfrm rot="16200000" flipH="1">
              <a:off x="3837915" y="1547008"/>
              <a:ext cx="1021378" cy="3981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9" name="Group 115"/>
          <p:cNvGrpSpPr/>
          <p:nvPr/>
        </p:nvGrpSpPr>
        <p:grpSpPr>
          <a:xfrm>
            <a:off x="2416805" y="4000923"/>
            <a:ext cx="3564501" cy="2212985"/>
            <a:chOff x="1874309" y="3055571"/>
            <a:chExt cx="2673376" cy="1659739"/>
          </a:xfrm>
          <a:solidFill>
            <a:srgbClr val="209AAF"/>
          </a:solidFill>
          <a:effectLst/>
        </p:grpSpPr>
        <p:sp>
          <p:nvSpPr>
            <p:cNvPr id="60" name="Freeform 12"/>
            <p:cNvSpPr>
              <a:spLocks/>
            </p:cNvSpPr>
            <p:nvPr/>
          </p:nvSpPr>
          <p:spPr bwMode="auto">
            <a:xfrm rot="5400000" flipH="1" flipV="1">
              <a:off x="2182046" y="2747834"/>
              <a:ext cx="1659739" cy="2275214"/>
            </a:xfrm>
            <a:custGeom>
              <a:avLst/>
              <a:gdLst/>
              <a:ahLst/>
              <a:cxnLst>
                <a:cxn ang="0">
                  <a:pos x="262" y="859"/>
                </a:cxn>
                <a:cxn ang="0">
                  <a:pos x="437" y="684"/>
                </a:cxn>
                <a:cxn ang="0">
                  <a:pos x="437" y="641"/>
                </a:cxn>
                <a:cxn ang="0">
                  <a:pos x="437" y="635"/>
                </a:cxn>
                <a:cxn ang="0">
                  <a:pos x="437" y="372"/>
                </a:cxn>
                <a:cxn ang="0">
                  <a:pos x="437" y="297"/>
                </a:cxn>
                <a:cxn ang="0">
                  <a:pos x="437" y="34"/>
                </a:cxn>
                <a:cxn ang="0">
                  <a:pos x="437" y="28"/>
                </a:cxn>
                <a:cxn ang="0">
                  <a:pos x="437" y="0"/>
                </a:cxn>
                <a:cxn ang="0">
                  <a:pos x="306" y="135"/>
                </a:cxn>
                <a:cxn ang="0">
                  <a:pos x="175" y="0"/>
                </a:cxn>
                <a:cxn ang="0">
                  <a:pos x="175" y="122"/>
                </a:cxn>
                <a:cxn ang="0">
                  <a:pos x="175" y="547"/>
                </a:cxn>
                <a:cxn ang="0">
                  <a:pos x="175" y="684"/>
                </a:cxn>
                <a:cxn ang="0">
                  <a:pos x="0" y="859"/>
                </a:cxn>
                <a:cxn ang="0">
                  <a:pos x="262" y="859"/>
                </a:cxn>
              </a:cxnLst>
              <a:rect l="0" t="0" r="r" b="b"/>
              <a:pathLst>
                <a:path w="437" h="859">
                  <a:moveTo>
                    <a:pt x="262" y="859"/>
                  </a:moveTo>
                  <a:cubicBezTo>
                    <a:pt x="358" y="859"/>
                    <a:pt x="437" y="780"/>
                    <a:pt x="437" y="684"/>
                  </a:cubicBezTo>
                  <a:cubicBezTo>
                    <a:pt x="437" y="641"/>
                    <a:pt x="437" y="641"/>
                    <a:pt x="437" y="641"/>
                  </a:cubicBezTo>
                  <a:cubicBezTo>
                    <a:pt x="437" y="635"/>
                    <a:pt x="437" y="635"/>
                    <a:pt x="437" y="635"/>
                  </a:cubicBezTo>
                  <a:cubicBezTo>
                    <a:pt x="437" y="372"/>
                    <a:pt x="437" y="372"/>
                    <a:pt x="437" y="372"/>
                  </a:cubicBezTo>
                  <a:cubicBezTo>
                    <a:pt x="437" y="297"/>
                    <a:pt x="437" y="297"/>
                    <a:pt x="437" y="297"/>
                  </a:cubicBezTo>
                  <a:cubicBezTo>
                    <a:pt x="437" y="34"/>
                    <a:pt x="437" y="34"/>
                    <a:pt x="437" y="34"/>
                  </a:cubicBezTo>
                  <a:cubicBezTo>
                    <a:pt x="437" y="28"/>
                    <a:pt x="437" y="28"/>
                    <a:pt x="437" y="28"/>
                  </a:cubicBezTo>
                  <a:cubicBezTo>
                    <a:pt x="437" y="0"/>
                    <a:pt x="437" y="0"/>
                    <a:pt x="437" y="0"/>
                  </a:cubicBezTo>
                  <a:cubicBezTo>
                    <a:pt x="437" y="75"/>
                    <a:pt x="378" y="135"/>
                    <a:pt x="306" y="135"/>
                  </a:cubicBezTo>
                  <a:cubicBezTo>
                    <a:pt x="233" y="135"/>
                    <a:pt x="175" y="75"/>
                    <a:pt x="175" y="0"/>
                  </a:cubicBezTo>
                  <a:cubicBezTo>
                    <a:pt x="175" y="122"/>
                    <a:pt x="175" y="122"/>
                    <a:pt x="175" y="122"/>
                  </a:cubicBezTo>
                  <a:cubicBezTo>
                    <a:pt x="175" y="547"/>
                    <a:pt x="175" y="547"/>
                    <a:pt x="175" y="547"/>
                  </a:cubicBezTo>
                  <a:cubicBezTo>
                    <a:pt x="175" y="684"/>
                    <a:pt x="175" y="684"/>
                    <a:pt x="175" y="684"/>
                  </a:cubicBezTo>
                  <a:cubicBezTo>
                    <a:pt x="175" y="780"/>
                    <a:pt x="96" y="859"/>
                    <a:pt x="0" y="859"/>
                  </a:cubicBezTo>
                  <a:lnTo>
                    <a:pt x="262" y="85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Rectangle 17"/>
            <p:cNvSpPr>
              <a:spLocks noChangeArrowheads="1"/>
            </p:cNvSpPr>
            <p:nvPr/>
          </p:nvSpPr>
          <p:spPr bwMode="auto">
            <a:xfrm rot="5400000" flipH="1" flipV="1">
              <a:off x="3837915" y="4005540"/>
              <a:ext cx="1021378" cy="3981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78" name="Oval 10"/>
          <p:cNvSpPr>
            <a:spLocks noChangeArrowheads="1"/>
          </p:cNvSpPr>
          <p:nvPr/>
        </p:nvSpPr>
        <p:spPr bwMode="auto">
          <a:xfrm rot="16200000" flipH="1">
            <a:off x="1418133" y="2384182"/>
            <a:ext cx="1190112" cy="1224471"/>
          </a:xfrm>
          <a:prstGeom prst="ellipse">
            <a:avLst/>
          </a:prstGeom>
          <a:solidFill>
            <a:srgbClr val="FF2B2A"/>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298" name="Oval 10"/>
          <p:cNvSpPr>
            <a:spLocks noChangeArrowheads="1"/>
          </p:cNvSpPr>
          <p:nvPr/>
        </p:nvSpPr>
        <p:spPr bwMode="auto">
          <a:xfrm rot="5400000">
            <a:off x="9543462" y="2354212"/>
            <a:ext cx="1190112" cy="1224471"/>
          </a:xfrm>
          <a:prstGeom prst="ellipse">
            <a:avLst/>
          </a:prstGeom>
          <a:solidFill>
            <a:srgbClr val="85C401"/>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6" name="Oval 10"/>
          <p:cNvSpPr>
            <a:spLocks noChangeArrowheads="1"/>
          </p:cNvSpPr>
          <p:nvPr/>
        </p:nvSpPr>
        <p:spPr bwMode="auto">
          <a:xfrm rot="5400000" flipH="1" flipV="1">
            <a:off x="1395347" y="4113110"/>
            <a:ext cx="1190112" cy="1224471"/>
          </a:xfrm>
          <a:prstGeom prst="ellipse">
            <a:avLst/>
          </a:prstGeom>
          <a:solidFill>
            <a:srgbClr val="3EB8CD"/>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2" name="Oval 10"/>
          <p:cNvSpPr>
            <a:spLocks noChangeArrowheads="1"/>
          </p:cNvSpPr>
          <p:nvPr/>
        </p:nvSpPr>
        <p:spPr bwMode="auto">
          <a:xfrm rot="16200000" flipV="1">
            <a:off x="9736815" y="4170422"/>
            <a:ext cx="1190112" cy="1224471"/>
          </a:xfrm>
          <a:prstGeom prst="ellipse">
            <a:avLst/>
          </a:prstGeom>
          <a:solidFill>
            <a:srgbClr val="FFA803"/>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1" name="Group 20"/>
          <p:cNvGrpSpPr/>
          <p:nvPr/>
        </p:nvGrpSpPr>
        <p:grpSpPr>
          <a:xfrm>
            <a:off x="2352886" y="1426157"/>
            <a:ext cx="3564501" cy="2212985"/>
            <a:chOff x="2352886" y="1426157"/>
            <a:chExt cx="3564501" cy="2212985"/>
          </a:xfrm>
          <a:solidFill>
            <a:srgbClr val="FF2B2A"/>
          </a:solidFill>
        </p:grpSpPr>
        <p:grpSp>
          <p:nvGrpSpPr>
            <p:cNvPr id="6" name="Group 114"/>
            <p:cNvGrpSpPr/>
            <p:nvPr/>
          </p:nvGrpSpPr>
          <p:grpSpPr>
            <a:xfrm>
              <a:off x="2352886" y="1426157"/>
              <a:ext cx="3564501" cy="2212985"/>
              <a:chOff x="1874309" y="1235400"/>
              <a:chExt cx="2673376" cy="1659739"/>
            </a:xfrm>
            <a:grpFill/>
            <a:effectLst/>
          </p:grpSpPr>
          <p:sp>
            <p:nvSpPr>
              <p:cNvPr id="79" name="Freeform 12"/>
              <p:cNvSpPr>
                <a:spLocks/>
              </p:cNvSpPr>
              <p:nvPr/>
            </p:nvSpPr>
            <p:spPr bwMode="auto">
              <a:xfrm rot="16200000" flipH="1">
                <a:off x="2182046" y="927663"/>
                <a:ext cx="1659739" cy="2275214"/>
              </a:xfrm>
              <a:custGeom>
                <a:avLst/>
                <a:gdLst/>
                <a:ahLst/>
                <a:cxnLst>
                  <a:cxn ang="0">
                    <a:pos x="262" y="859"/>
                  </a:cxn>
                  <a:cxn ang="0">
                    <a:pos x="437" y="684"/>
                  </a:cxn>
                  <a:cxn ang="0">
                    <a:pos x="437" y="641"/>
                  </a:cxn>
                  <a:cxn ang="0">
                    <a:pos x="437" y="635"/>
                  </a:cxn>
                  <a:cxn ang="0">
                    <a:pos x="437" y="372"/>
                  </a:cxn>
                  <a:cxn ang="0">
                    <a:pos x="437" y="297"/>
                  </a:cxn>
                  <a:cxn ang="0">
                    <a:pos x="437" y="34"/>
                  </a:cxn>
                  <a:cxn ang="0">
                    <a:pos x="437" y="28"/>
                  </a:cxn>
                  <a:cxn ang="0">
                    <a:pos x="437" y="0"/>
                  </a:cxn>
                  <a:cxn ang="0">
                    <a:pos x="306" y="135"/>
                  </a:cxn>
                  <a:cxn ang="0">
                    <a:pos x="175" y="0"/>
                  </a:cxn>
                  <a:cxn ang="0">
                    <a:pos x="175" y="122"/>
                  </a:cxn>
                  <a:cxn ang="0">
                    <a:pos x="175" y="547"/>
                  </a:cxn>
                  <a:cxn ang="0">
                    <a:pos x="175" y="684"/>
                  </a:cxn>
                  <a:cxn ang="0">
                    <a:pos x="0" y="859"/>
                  </a:cxn>
                  <a:cxn ang="0">
                    <a:pos x="262" y="859"/>
                  </a:cxn>
                </a:cxnLst>
                <a:rect l="0" t="0" r="r" b="b"/>
                <a:pathLst>
                  <a:path w="437" h="859">
                    <a:moveTo>
                      <a:pt x="262" y="859"/>
                    </a:moveTo>
                    <a:cubicBezTo>
                      <a:pt x="358" y="859"/>
                      <a:pt x="437" y="780"/>
                      <a:pt x="437" y="684"/>
                    </a:cubicBezTo>
                    <a:cubicBezTo>
                      <a:pt x="437" y="641"/>
                      <a:pt x="437" y="641"/>
                      <a:pt x="437" y="641"/>
                    </a:cubicBezTo>
                    <a:cubicBezTo>
                      <a:pt x="437" y="635"/>
                      <a:pt x="437" y="635"/>
                      <a:pt x="437" y="635"/>
                    </a:cubicBezTo>
                    <a:cubicBezTo>
                      <a:pt x="437" y="372"/>
                      <a:pt x="437" y="372"/>
                      <a:pt x="437" y="372"/>
                    </a:cubicBezTo>
                    <a:cubicBezTo>
                      <a:pt x="437" y="297"/>
                      <a:pt x="437" y="297"/>
                      <a:pt x="437" y="297"/>
                    </a:cubicBezTo>
                    <a:cubicBezTo>
                      <a:pt x="437" y="34"/>
                      <a:pt x="437" y="34"/>
                      <a:pt x="437" y="34"/>
                    </a:cubicBezTo>
                    <a:cubicBezTo>
                      <a:pt x="437" y="28"/>
                      <a:pt x="437" y="28"/>
                      <a:pt x="437" y="28"/>
                    </a:cubicBezTo>
                    <a:cubicBezTo>
                      <a:pt x="437" y="0"/>
                      <a:pt x="437" y="0"/>
                      <a:pt x="437" y="0"/>
                    </a:cubicBezTo>
                    <a:cubicBezTo>
                      <a:pt x="437" y="75"/>
                      <a:pt x="378" y="135"/>
                      <a:pt x="306" y="135"/>
                    </a:cubicBezTo>
                    <a:cubicBezTo>
                      <a:pt x="233" y="135"/>
                      <a:pt x="175" y="75"/>
                      <a:pt x="175" y="0"/>
                    </a:cubicBezTo>
                    <a:cubicBezTo>
                      <a:pt x="175" y="122"/>
                      <a:pt x="175" y="122"/>
                      <a:pt x="175" y="122"/>
                    </a:cubicBezTo>
                    <a:cubicBezTo>
                      <a:pt x="175" y="547"/>
                      <a:pt x="175" y="547"/>
                      <a:pt x="175" y="547"/>
                    </a:cubicBezTo>
                    <a:cubicBezTo>
                      <a:pt x="175" y="684"/>
                      <a:pt x="175" y="684"/>
                      <a:pt x="175" y="684"/>
                    </a:cubicBezTo>
                    <a:cubicBezTo>
                      <a:pt x="175" y="780"/>
                      <a:pt x="96" y="859"/>
                      <a:pt x="0" y="859"/>
                    </a:cubicBezTo>
                    <a:lnTo>
                      <a:pt x="262" y="85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Rectangle 17"/>
              <p:cNvSpPr>
                <a:spLocks noChangeArrowheads="1"/>
              </p:cNvSpPr>
              <p:nvPr/>
            </p:nvSpPr>
            <p:spPr bwMode="auto">
              <a:xfrm rot="16200000" flipH="1">
                <a:off x="3837915" y="1547008"/>
                <a:ext cx="1021378" cy="3981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96" name="TextBox 95"/>
            <p:cNvSpPr txBox="1"/>
            <p:nvPr/>
          </p:nvSpPr>
          <p:spPr>
            <a:xfrm>
              <a:off x="2998112" y="2455212"/>
              <a:ext cx="2015336" cy="947952"/>
            </a:xfrm>
            <a:prstGeom prst="rect">
              <a:avLst/>
            </a:prstGeom>
            <a:grpFill/>
          </p:spPr>
          <p:txBody>
            <a:bodyPr wrap="square" lIns="0" tIns="0" rIns="0" bIns="0" rtlCol="0" anchor="t">
              <a:spAutoFit/>
            </a:bodyPr>
            <a:lstStyle/>
            <a:p>
              <a:pPr defTabSz="1219170">
                <a:spcBef>
                  <a:spcPct val="20000"/>
                </a:spcBef>
                <a:defRPr/>
              </a:pPr>
              <a:r>
                <a:rPr lang="en-US" sz="1600" b="1" dirty="0">
                  <a:solidFill>
                    <a:schemeClr val="bg1"/>
                  </a:solidFill>
                  <a:latin typeface="Candara" panose="020E0502030303020204" pitchFamily="34" charset="0"/>
                </a:rPr>
                <a:t>TITLE GOES HERE</a:t>
              </a:r>
            </a:p>
            <a:p>
              <a:pPr defTabSz="1219170">
                <a:spcBef>
                  <a:spcPct val="20000"/>
                </a:spcBef>
                <a:defRPr/>
              </a:pPr>
              <a:endParaRPr lang="en-US" sz="8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a:t>
              </a:r>
            </a:p>
          </p:txBody>
        </p:sp>
        <p:sp>
          <p:nvSpPr>
            <p:cNvPr id="107" name="TextBox 106"/>
            <p:cNvSpPr txBox="1"/>
            <p:nvPr/>
          </p:nvSpPr>
          <p:spPr>
            <a:xfrm rot="16200000">
              <a:off x="5098476" y="1974936"/>
              <a:ext cx="1151597" cy="307777"/>
            </a:xfrm>
            <a:prstGeom prst="rect">
              <a:avLst/>
            </a:prstGeom>
            <a:grpFill/>
          </p:spPr>
          <p:txBody>
            <a:bodyPr wrap="none" rtlCol="0">
              <a:spAutoFit/>
            </a:bodyPr>
            <a:lstStyle/>
            <a:p>
              <a:r>
                <a:rPr lang="en-US" sz="1400" dirty="0">
                  <a:solidFill>
                    <a:schemeClr val="bg1"/>
                  </a:solidFill>
                </a:rPr>
                <a:t>Lorem Ipsum</a:t>
              </a:r>
            </a:p>
          </p:txBody>
        </p:sp>
      </p:grpSp>
      <p:grpSp>
        <p:nvGrpSpPr>
          <p:cNvPr id="52" name="Group 51"/>
          <p:cNvGrpSpPr/>
          <p:nvPr/>
        </p:nvGrpSpPr>
        <p:grpSpPr>
          <a:xfrm>
            <a:off x="3341511" y="258228"/>
            <a:ext cx="5508978" cy="954108"/>
            <a:chOff x="3341511" y="258228"/>
            <a:chExt cx="5508978" cy="954108"/>
          </a:xfrm>
        </p:grpSpPr>
        <p:sp>
          <p:nvSpPr>
            <p:cNvPr id="53" name="TextBox 52"/>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54" name="TextBox 53"/>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grpSp>
        <p:nvGrpSpPr>
          <p:cNvPr id="23" name="Group 22"/>
          <p:cNvGrpSpPr/>
          <p:nvPr/>
        </p:nvGrpSpPr>
        <p:grpSpPr>
          <a:xfrm>
            <a:off x="2352691" y="4063081"/>
            <a:ext cx="3564501" cy="2212985"/>
            <a:chOff x="2352691" y="4063081"/>
            <a:chExt cx="3564501" cy="2212985"/>
          </a:xfrm>
          <a:solidFill>
            <a:srgbClr val="3EB8CD"/>
          </a:solidFill>
        </p:grpSpPr>
        <p:grpSp>
          <p:nvGrpSpPr>
            <p:cNvPr id="10" name="Group 115"/>
            <p:cNvGrpSpPr/>
            <p:nvPr/>
          </p:nvGrpSpPr>
          <p:grpSpPr>
            <a:xfrm>
              <a:off x="2352691" y="4063081"/>
              <a:ext cx="3564501" cy="2212985"/>
              <a:chOff x="1874309" y="3055571"/>
              <a:chExt cx="2673376" cy="1659739"/>
            </a:xfrm>
            <a:grpFill/>
            <a:effectLst/>
          </p:grpSpPr>
          <p:sp>
            <p:nvSpPr>
              <p:cNvPr id="87" name="Freeform 12"/>
              <p:cNvSpPr>
                <a:spLocks/>
              </p:cNvSpPr>
              <p:nvPr/>
            </p:nvSpPr>
            <p:spPr bwMode="auto">
              <a:xfrm rot="5400000" flipH="1" flipV="1">
                <a:off x="2182046" y="2747834"/>
                <a:ext cx="1659739" cy="2275214"/>
              </a:xfrm>
              <a:custGeom>
                <a:avLst/>
                <a:gdLst/>
                <a:ahLst/>
                <a:cxnLst>
                  <a:cxn ang="0">
                    <a:pos x="262" y="859"/>
                  </a:cxn>
                  <a:cxn ang="0">
                    <a:pos x="437" y="684"/>
                  </a:cxn>
                  <a:cxn ang="0">
                    <a:pos x="437" y="641"/>
                  </a:cxn>
                  <a:cxn ang="0">
                    <a:pos x="437" y="635"/>
                  </a:cxn>
                  <a:cxn ang="0">
                    <a:pos x="437" y="372"/>
                  </a:cxn>
                  <a:cxn ang="0">
                    <a:pos x="437" y="297"/>
                  </a:cxn>
                  <a:cxn ang="0">
                    <a:pos x="437" y="34"/>
                  </a:cxn>
                  <a:cxn ang="0">
                    <a:pos x="437" y="28"/>
                  </a:cxn>
                  <a:cxn ang="0">
                    <a:pos x="437" y="0"/>
                  </a:cxn>
                  <a:cxn ang="0">
                    <a:pos x="306" y="135"/>
                  </a:cxn>
                  <a:cxn ang="0">
                    <a:pos x="175" y="0"/>
                  </a:cxn>
                  <a:cxn ang="0">
                    <a:pos x="175" y="122"/>
                  </a:cxn>
                  <a:cxn ang="0">
                    <a:pos x="175" y="547"/>
                  </a:cxn>
                  <a:cxn ang="0">
                    <a:pos x="175" y="684"/>
                  </a:cxn>
                  <a:cxn ang="0">
                    <a:pos x="0" y="859"/>
                  </a:cxn>
                  <a:cxn ang="0">
                    <a:pos x="262" y="859"/>
                  </a:cxn>
                </a:cxnLst>
                <a:rect l="0" t="0" r="r" b="b"/>
                <a:pathLst>
                  <a:path w="437" h="859">
                    <a:moveTo>
                      <a:pt x="262" y="859"/>
                    </a:moveTo>
                    <a:cubicBezTo>
                      <a:pt x="358" y="859"/>
                      <a:pt x="437" y="780"/>
                      <a:pt x="437" y="684"/>
                    </a:cubicBezTo>
                    <a:cubicBezTo>
                      <a:pt x="437" y="641"/>
                      <a:pt x="437" y="641"/>
                      <a:pt x="437" y="641"/>
                    </a:cubicBezTo>
                    <a:cubicBezTo>
                      <a:pt x="437" y="635"/>
                      <a:pt x="437" y="635"/>
                      <a:pt x="437" y="635"/>
                    </a:cubicBezTo>
                    <a:cubicBezTo>
                      <a:pt x="437" y="372"/>
                      <a:pt x="437" y="372"/>
                      <a:pt x="437" y="372"/>
                    </a:cubicBezTo>
                    <a:cubicBezTo>
                      <a:pt x="437" y="297"/>
                      <a:pt x="437" y="297"/>
                      <a:pt x="437" y="297"/>
                    </a:cubicBezTo>
                    <a:cubicBezTo>
                      <a:pt x="437" y="34"/>
                      <a:pt x="437" y="34"/>
                      <a:pt x="437" y="34"/>
                    </a:cubicBezTo>
                    <a:cubicBezTo>
                      <a:pt x="437" y="28"/>
                      <a:pt x="437" y="28"/>
                      <a:pt x="437" y="28"/>
                    </a:cubicBezTo>
                    <a:cubicBezTo>
                      <a:pt x="437" y="0"/>
                      <a:pt x="437" y="0"/>
                      <a:pt x="437" y="0"/>
                    </a:cubicBezTo>
                    <a:cubicBezTo>
                      <a:pt x="437" y="75"/>
                      <a:pt x="378" y="135"/>
                      <a:pt x="306" y="135"/>
                    </a:cubicBezTo>
                    <a:cubicBezTo>
                      <a:pt x="233" y="135"/>
                      <a:pt x="175" y="75"/>
                      <a:pt x="175" y="0"/>
                    </a:cubicBezTo>
                    <a:cubicBezTo>
                      <a:pt x="175" y="122"/>
                      <a:pt x="175" y="122"/>
                      <a:pt x="175" y="122"/>
                    </a:cubicBezTo>
                    <a:cubicBezTo>
                      <a:pt x="175" y="547"/>
                      <a:pt x="175" y="547"/>
                      <a:pt x="175" y="547"/>
                    </a:cubicBezTo>
                    <a:cubicBezTo>
                      <a:pt x="175" y="684"/>
                      <a:pt x="175" y="684"/>
                      <a:pt x="175" y="684"/>
                    </a:cubicBezTo>
                    <a:cubicBezTo>
                      <a:pt x="175" y="780"/>
                      <a:pt x="96" y="859"/>
                      <a:pt x="0" y="859"/>
                    </a:cubicBezTo>
                    <a:lnTo>
                      <a:pt x="262" y="85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Rectangle 17"/>
              <p:cNvSpPr>
                <a:spLocks noChangeArrowheads="1"/>
              </p:cNvSpPr>
              <p:nvPr/>
            </p:nvSpPr>
            <p:spPr bwMode="auto">
              <a:xfrm rot="5400000" flipH="1" flipV="1">
                <a:off x="3837915" y="4005540"/>
                <a:ext cx="1021378" cy="3981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55" name="TextBox 54"/>
            <p:cNvSpPr txBox="1"/>
            <p:nvPr/>
          </p:nvSpPr>
          <p:spPr>
            <a:xfrm>
              <a:off x="2991988" y="4189876"/>
              <a:ext cx="2015336" cy="947952"/>
            </a:xfrm>
            <a:prstGeom prst="rect">
              <a:avLst/>
            </a:prstGeom>
            <a:grpFill/>
          </p:spPr>
          <p:txBody>
            <a:bodyPr wrap="square" lIns="0" tIns="0" rIns="0" bIns="0" rtlCol="0" anchor="t">
              <a:spAutoFit/>
            </a:bodyPr>
            <a:lstStyle/>
            <a:p>
              <a:pPr defTabSz="1219170">
                <a:spcBef>
                  <a:spcPct val="20000"/>
                </a:spcBef>
                <a:defRPr/>
              </a:pPr>
              <a:r>
                <a:rPr lang="en-US" sz="1600" b="1" dirty="0">
                  <a:solidFill>
                    <a:schemeClr val="bg1"/>
                  </a:solidFill>
                  <a:latin typeface="Candara" panose="020E0502030303020204" pitchFamily="34" charset="0"/>
                </a:rPr>
                <a:t>TITLE GOES HERE</a:t>
              </a:r>
            </a:p>
            <a:p>
              <a:pPr defTabSz="1219170">
                <a:spcBef>
                  <a:spcPct val="20000"/>
                </a:spcBef>
                <a:defRPr/>
              </a:pPr>
              <a:endParaRPr lang="en-US" sz="8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a:t>
              </a:r>
            </a:p>
          </p:txBody>
        </p:sp>
        <p:sp>
          <p:nvSpPr>
            <p:cNvPr id="94" name="TextBox 93"/>
            <p:cNvSpPr txBox="1"/>
            <p:nvPr/>
          </p:nvSpPr>
          <p:spPr>
            <a:xfrm rot="16200000">
              <a:off x="5060459" y="5427063"/>
              <a:ext cx="1151597" cy="307777"/>
            </a:xfrm>
            <a:prstGeom prst="rect">
              <a:avLst/>
            </a:prstGeom>
            <a:grpFill/>
          </p:spPr>
          <p:txBody>
            <a:bodyPr wrap="none" rtlCol="0">
              <a:spAutoFit/>
            </a:bodyPr>
            <a:lstStyle/>
            <a:p>
              <a:r>
                <a:rPr lang="en-US" sz="1400" dirty="0">
                  <a:solidFill>
                    <a:schemeClr val="bg1"/>
                  </a:solidFill>
                </a:rPr>
                <a:t>Lorem Ipsum</a:t>
              </a:r>
            </a:p>
          </p:txBody>
        </p:sp>
      </p:grpSp>
      <p:grpSp>
        <p:nvGrpSpPr>
          <p:cNvPr id="22" name="Group 21"/>
          <p:cNvGrpSpPr/>
          <p:nvPr/>
        </p:nvGrpSpPr>
        <p:grpSpPr>
          <a:xfrm>
            <a:off x="6276163" y="1414379"/>
            <a:ext cx="3564501" cy="2212985"/>
            <a:chOff x="6276163" y="1414379"/>
            <a:chExt cx="3564501" cy="2212985"/>
          </a:xfrm>
          <a:solidFill>
            <a:srgbClr val="85C401"/>
          </a:solidFill>
        </p:grpSpPr>
        <p:grpSp>
          <p:nvGrpSpPr>
            <p:cNvPr id="4" name="Group 112"/>
            <p:cNvGrpSpPr/>
            <p:nvPr/>
          </p:nvGrpSpPr>
          <p:grpSpPr>
            <a:xfrm>
              <a:off x="6276163" y="1414379"/>
              <a:ext cx="3564501" cy="2212985"/>
              <a:chOff x="4643943" y="1235400"/>
              <a:chExt cx="2673376" cy="1659739"/>
            </a:xfrm>
            <a:grpFill/>
            <a:effectLst/>
          </p:grpSpPr>
          <p:sp>
            <p:nvSpPr>
              <p:cNvPr id="73" name="Freeform 12"/>
              <p:cNvSpPr>
                <a:spLocks/>
              </p:cNvSpPr>
              <p:nvPr/>
            </p:nvSpPr>
            <p:spPr bwMode="auto">
              <a:xfrm rot="5400000">
                <a:off x="5349842" y="927663"/>
                <a:ext cx="1659739" cy="2275214"/>
              </a:xfrm>
              <a:custGeom>
                <a:avLst/>
                <a:gdLst/>
                <a:ahLst/>
                <a:cxnLst>
                  <a:cxn ang="0">
                    <a:pos x="262" y="859"/>
                  </a:cxn>
                  <a:cxn ang="0">
                    <a:pos x="437" y="684"/>
                  </a:cxn>
                  <a:cxn ang="0">
                    <a:pos x="437" y="641"/>
                  </a:cxn>
                  <a:cxn ang="0">
                    <a:pos x="437" y="635"/>
                  </a:cxn>
                  <a:cxn ang="0">
                    <a:pos x="437" y="372"/>
                  </a:cxn>
                  <a:cxn ang="0">
                    <a:pos x="437" y="297"/>
                  </a:cxn>
                  <a:cxn ang="0">
                    <a:pos x="437" y="34"/>
                  </a:cxn>
                  <a:cxn ang="0">
                    <a:pos x="437" y="28"/>
                  </a:cxn>
                  <a:cxn ang="0">
                    <a:pos x="437" y="0"/>
                  </a:cxn>
                  <a:cxn ang="0">
                    <a:pos x="306" y="135"/>
                  </a:cxn>
                  <a:cxn ang="0">
                    <a:pos x="175" y="0"/>
                  </a:cxn>
                  <a:cxn ang="0">
                    <a:pos x="175" y="122"/>
                  </a:cxn>
                  <a:cxn ang="0">
                    <a:pos x="175" y="547"/>
                  </a:cxn>
                  <a:cxn ang="0">
                    <a:pos x="175" y="684"/>
                  </a:cxn>
                  <a:cxn ang="0">
                    <a:pos x="0" y="859"/>
                  </a:cxn>
                  <a:cxn ang="0">
                    <a:pos x="262" y="859"/>
                  </a:cxn>
                </a:cxnLst>
                <a:rect l="0" t="0" r="r" b="b"/>
                <a:pathLst>
                  <a:path w="437" h="859">
                    <a:moveTo>
                      <a:pt x="262" y="859"/>
                    </a:moveTo>
                    <a:cubicBezTo>
                      <a:pt x="358" y="859"/>
                      <a:pt x="437" y="780"/>
                      <a:pt x="437" y="684"/>
                    </a:cubicBezTo>
                    <a:cubicBezTo>
                      <a:pt x="437" y="641"/>
                      <a:pt x="437" y="641"/>
                      <a:pt x="437" y="641"/>
                    </a:cubicBezTo>
                    <a:cubicBezTo>
                      <a:pt x="437" y="635"/>
                      <a:pt x="437" y="635"/>
                      <a:pt x="437" y="635"/>
                    </a:cubicBezTo>
                    <a:cubicBezTo>
                      <a:pt x="437" y="372"/>
                      <a:pt x="437" y="372"/>
                      <a:pt x="437" y="372"/>
                    </a:cubicBezTo>
                    <a:cubicBezTo>
                      <a:pt x="437" y="297"/>
                      <a:pt x="437" y="297"/>
                      <a:pt x="437" y="297"/>
                    </a:cubicBezTo>
                    <a:cubicBezTo>
                      <a:pt x="437" y="34"/>
                      <a:pt x="437" y="34"/>
                      <a:pt x="437" y="34"/>
                    </a:cubicBezTo>
                    <a:cubicBezTo>
                      <a:pt x="437" y="28"/>
                      <a:pt x="437" y="28"/>
                      <a:pt x="437" y="28"/>
                    </a:cubicBezTo>
                    <a:cubicBezTo>
                      <a:pt x="437" y="0"/>
                      <a:pt x="437" y="0"/>
                      <a:pt x="437" y="0"/>
                    </a:cubicBezTo>
                    <a:cubicBezTo>
                      <a:pt x="437" y="75"/>
                      <a:pt x="378" y="135"/>
                      <a:pt x="306" y="135"/>
                    </a:cubicBezTo>
                    <a:cubicBezTo>
                      <a:pt x="233" y="135"/>
                      <a:pt x="175" y="75"/>
                      <a:pt x="175" y="0"/>
                    </a:cubicBezTo>
                    <a:cubicBezTo>
                      <a:pt x="175" y="122"/>
                      <a:pt x="175" y="122"/>
                      <a:pt x="175" y="122"/>
                    </a:cubicBezTo>
                    <a:cubicBezTo>
                      <a:pt x="175" y="547"/>
                      <a:pt x="175" y="547"/>
                      <a:pt x="175" y="547"/>
                    </a:cubicBezTo>
                    <a:cubicBezTo>
                      <a:pt x="175" y="684"/>
                      <a:pt x="175" y="684"/>
                      <a:pt x="175" y="684"/>
                    </a:cubicBezTo>
                    <a:cubicBezTo>
                      <a:pt x="175" y="780"/>
                      <a:pt x="96" y="859"/>
                      <a:pt x="0" y="859"/>
                    </a:cubicBezTo>
                    <a:lnTo>
                      <a:pt x="262" y="85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Rectangle 17"/>
              <p:cNvSpPr>
                <a:spLocks noChangeArrowheads="1"/>
              </p:cNvSpPr>
              <p:nvPr/>
            </p:nvSpPr>
            <p:spPr bwMode="auto">
              <a:xfrm rot="5400000">
                <a:off x="4332335" y="1547009"/>
                <a:ext cx="1021378" cy="3981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56" name="TextBox 55"/>
            <p:cNvSpPr txBox="1"/>
            <p:nvPr/>
          </p:nvSpPr>
          <p:spPr>
            <a:xfrm>
              <a:off x="7272705" y="2454276"/>
              <a:ext cx="2015336" cy="947952"/>
            </a:xfrm>
            <a:prstGeom prst="rect">
              <a:avLst/>
            </a:prstGeom>
            <a:grpFill/>
          </p:spPr>
          <p:txBody>
            <a:bodyPr wrap="square" lIns="0" tIns="0" rIns="0" bIns="0" rtlCol="0" anchor="t">
              <a:spAutoFit/>
            </a:bodyPr>
            <a:lstStyle/>
            <a:p>
              <a:pPr defTabSz="1219170">
                <a:spcBef>
                  <a:spcPct val="20000"/>
                </a:spcBef>
                <a:defRPr/>
              </a:pPr>
              <a:r>
                <a:rPr lang="en-US" sz="1600" b="1" dirty="0">
                  <a:solidFill>
                    <a:schemeClr val="bg1"/>
                  </a:solidFill>
                  <a:latin typeface="Candara" panose="020E0502030303020204" pitchFamily="34" charset="0"/>
                </a:rPr>
                <a:t>TITLE GOES HERE</a:t>
              </a:r>
            </a:p>
            <a:p>
              <a:pPr defTabSz="1219170">
                <a:spcBef>
                  <a:spcPct val="20000"/>
                </a:spcBef>
                <a:defRPr/>
              </a:pPr>
              <a:endParaRPr lang="en-US" sz="8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a:t>
              </a:r>
            </a:p>
          </p:txBody>
        </p:sp>
        <p:sp>
          <p:nvSpPr>
            <p:cNvPr id="95" name="TextBox 94"/>
            <p:cNvSpPr txBox="1"/>
            <p:nvPr/>
          </p:nvSpPr>
          <p:spPr>
            <a:xfrm rot="5400000">
              <a:off x="5958495" y="1974935"/>
              <a:ext cx="1151597" cy="307777"/>
            </a:xfrm>
            <a:prstGeom prst="rect">
              <a:avLst/>
            </a:prstGeom>
            <a:grpFill/>
          </p:spPr>
          <p:txBody>
            <a:bodyPr wrap="none" rtlCol="0">
              <a:spAutoFit/>
            </a:bodyPr>
            <a:lstStyle/>
            <a:p>
              <a:r>
                <a:rPr lang="en-US" sz="1400" dirty="0">
                  <a:solidFill>
                    <a:schemeClr val="bg1"/>
                  </a:solidFill>
                </a:rPr>
                <a:t>Lorem Ipsum</a:t>
              </a:r>
            </a:p>
          </p:txBody>
        </p:sp>
      </p:grpSp>
      <p:grpSp>
        <p:nvGrpSpPr>
          <p:cNvPr id="24" name="Group 23"/>
          <p:cNvGrpSpPr/>
          <p:nvPr/>
        </p:nvGrpSpPr>
        <p:grpSpPr>
          <a:xfrm>
            <a:off x="6276163" y="4063081"/>
            <a:ext cx="3564501" cy="2212985"/>
            <a:chOff x="6276163" y="4063081"/>
            <a:chExt cx="3564501" cy="2212985"/>
          </a:xfrm>
          <a:solidFill>
            <a:srgbClr val="FFA803"/>
          </a:solidFill>
        </p:grpSpPr>
        <p:grpSp>
          <p:nvGrpSpPr>
            <p:cNvPr id="8" name="Group 113"/>
            <p:cNvGrpSpPr/>
            <p:nvPr/>
          </p:nvGrpSpPr>
          <p:grpSpPr>
            <a:xfrm>
              <a:off x="6276163" y="4063081"/>
              <a:ext cx="3564501" cy="2212985"/>
              <a:chOff x="4643943" y="3055571"/>
              <a:chExt cx="2673376" cy="1659739"/>
            </a:xfrm>
            <a:grpFill/>
            <a:effectLst/>
          </p:grpSpPr>
          <p:sp>
            <p:nvSpPr>
              <p:cNvPr id="83" name="Freeform 12"/>
              <p:cNvSpPr>
                <a:spLocks/>
              </p:cNvSpPr>
              <p:nvPr/>
            </p:nvSpPr>
            <p:spPr bwMode="auto">
              <a:xfrm rot="16200000" flipV="1">
                <a:off x="5349842" y="2747834"/>
                <a:ext cx="1659739" cy="2275214"/>
              </a:xfrm>
              <a:custGeom>
                <a:avLst/>
                <a:gdLst/>
                <a:ahLst/>
                <a:cxnLst>
                  <a:cxn ang="0">
                    <a:pos x="262" y="859"/>
                  </a:cxn>
                  <a:cxn ang="0">
                    <a:pos x="437" y="684"/>
                  </a:cxn>
                  <a:cxn ang="0">
                    <a:pos x="437" y="641"/>
                  </a:cxn>
                  <a:cxn ang="0">
                    <a:pos x="437" y="635"/>
                  </a:cxn>
                  <a:cxn ang="0">
                    <a:pos x="437" y="372"/>
                  </a:cxn>
                  <a:cxn ang="0">
                    <a:pos x="437" y="297"/>
                  </a:cxn>
                  <a:cxn ang="0">
                    <a:pos x="437" y="34"/>
                  </a:cxn>
                  <a:cxn ang="0">
                    <a:pos x="437" y="28"/>
                  </a:cxn>
                  <a:cxn ang="0">
                    <a:pos x="437" y="0"/>
                  </a:cxn>
                  <a:cxn ang="0">
                    <a:pos x="306" y="135"/>
                  </a:cxn>
                  <a:cxn ang="0">
                    <a:pos x="175" y="0"/>
                  </a:cxn>
                  <a:cxn ang="0">
                    <a:pos x="175" y="122"/>
                  </a:cxn>
                  <a:cxn ang="0">
                    <a:pos x="175" y="547"/>
                  </a:cxn>
                  <a:cxn ang="0">
                    <a:pos x="175" y="684"/>
                  </a:cxn>
                  <a:cxn ang="0">
                    <a:pos x="0" y="859"/>
                  </a:cxn>
                  <a:cxn ang="0">
                    <a:pos x="262" y="859"/>
                  </a:cxn>
                </a:cxnLst>
                <a:rect l="0" t="0" r="r" b="b"/>
                <a:pathLst>
                  <a:path w="437" h="859">
                    <a:moveTo>
                      <a:pt x="262" y="859"/>
                    </a:moveTo>
                    <a:cubicBezTo>
                      <a:pt x="358" y="859"/>
                      <a:pt x="437" y="780"/>
                      <a:pt x="437" y="684"/>
                    </a:cubicBezTo>
                    <a:cubicBezTo>
                      <a:pt x="437" y="641"/>
                      <a:pt x="437" y="641"/>
                      <a:pt x="437" y="641"/>
                    </a:cubicBezTo>
                    <a:cubicBezTo>
                      <a:pt x="437" y="635"/>
                      <a:pt x="437" y="635"/>
                      <a:pt x="437" y="635"/>
                    </a:cubicBezTo>
                    <a:cubicBezTo>
                      <a:pt x="437" y="372"/>
                      <a:pt x="437" y="372"/>
                      <a:pt x="437" y="372"/>
                    </a:cubicBezTo>
                    <a:cubicBezTo>
                      <a:pt x="437" y="297"/>
                      <a:pt x="437" y="297"/>
                      <a:pt x="437" y="297"/>
                    </a:cubicBezTo>
                    <a:cubicBezTo>
                      <a:pt x="437" y="34"/>
                      <a:pt x="437" y="34"/>
                      <a:pt x="437" y="34"/>
                    </a:cubicBezTo>
                    <a:cubicBezTo>
                      <a:pt x="437" y="28"/>
                      <a:pt x="437" y="28"/>
                      <a:pt x="437" y="28"/>
                    </a:cubicBezTo>
                    <a:cubicBezTo>
                      <a:pt x="437" y="0"/>
                      <a:pt x="437" y="0"/>
                      <a:pt x="437" y="0"/>
                    </a:cubicBezTo>
                    <a:cubicBezTo>
                      <a:pt x="437" y="75"/>
                      <a:pt x="378" y="135"/>
                      <a:pt x="306" y="135"/>
                    </a:cubicBezTo>
                    <a:cubicBezTo>
                      <a:pt x="233" y="135"/>
                      <a:pt x="175" y="75"/>
                      <a:pt x="175" y="0"/>
                    </a:cubicBezTo>
                    <a:cubicBezTo>
                      <a:pt x="175" y="122"/>
                      <a:pt x="175" y="122"/>
                      <a:pt x="175" y="122"/>
                    </a:cubicBezTo>
                    <a:cubicBezTo>
                      <a:pt x="175" y="547"/>
                      <a:pt x="175" y="547"/>
                      <a:pt x="175" y="547"/>
                    </a:cubicBezTo>
                    <a:cubicBezTo>
                      <a:pt x="175" y="684"/>
                      <a:pt x="175" y="684"/>
                      <a:pt x="175" y="684"/>
                    </a:cubicBezTo>
                    <a:cubicBezTo>
                      <a:pt x="175" y="780"/>
                      <a:pt x="96" y="859"/>
                      <a:pt x="0" y="859"/>
                    </a:cubicBezTo>
                    <a:lnTo>
                      <a:pt x="262" y="85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Rectangle 17"/>
              <p:cNvSpPr>
                <a:spLocks noChangeArrowheads="1"/>
              </p:cNvSpPr>
              <p:nvPr/>
            </p:nvSpPr>
            <p:spPr bwMode="auto">
              <a:xfrm rot="16200000" flipV="1">
                <a:off x="4332335" y="4005540"/>
                <a:ext cx="1021378" cy="3981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57" name="TextBox 56"/>
            <p:cNvSpPr txBox="1"/>
            <p:nvPr/>
          </p:nvSpPr>
          <p:spPr>
            <a:xfrm>
              <a:off x="7243754" y="4189876"/>
              <a:ext cx="2015336" cy="947952"/>
            </a:xfrm>
            <a:prstGeom prst="rect">
              <a:avLst/>
            </a:prstGeom>
            <a:grpFill/>
          </p:spPr>
          <p:txBody>
            <a:bodyPr wrap="square" lIns="0" tIns="0" rIns="0" bIns="0" rtlCol="0" anchor="t">
              <a:spAutoFit/>
            </a:bodyPr>
            <a:lstStyle/>
            <a:p>
              <a:pPr defTabSz="1219170">
                <a:spcBef>
                  <a:spcPct val="20000"/>
                </a:spcBef>
                <a:defRPr/>
              </a:pPr>
              <a:r>
                <a:rPr lang="en-US" sz="1600" b="1" dirty="0">
                  <a:solidFill>
                    <a:schemeClr val="bg1"/>
                  </a:solidFill>
                  <a:latin typeface="Candara" panose="020E0502030303020204" pitchFamily="34" charset="0"/>
                </a:rPr>
                <a:t>TITLE GOES HERE</a:t>
              </a:r>
            </a:p>
            <a:p>
              <a:pPr defTabSz="1219170">
                <a:spcBef>
                  <a:spcPct val="20000"/>
                </a:spcBef>
                <a:defRPr/>
              </a:pPr>
              <a:endParaRPr lang="en-US" sz="8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a:t>
              </a:r>
            </a:p>
          </p:txBody>
        </p:sp>
        <p:sp>
          <p:nvSpPr>
            <p:cNvPr id="97" name="TextBox 96"/>
            <p:cNvSpPr txBox="1"/>
            <p:nvPr/>
          </p:nvSpPr>
          <p:spPr>
            <a:xfrm rot="5400000">
              <a:off x="5949430" y="5481787"/>
              <a:ext cx="1151597" cy="307777"/>
            </a:xfrm>
            <a:prstGeom prst="rect">
              <a:avLst/>
            </a:prstGeom>
            <a:grpFill/>
          </p:spPr>
          <p:txBody>
            <a:bodyPr wrap="none" rtlCol="0">
              <a:spAutoFit/>
            </a:bodyPr>
            <a:lstStyle/>
            <a:p>
              <a:r>
                <a:rPr lang="en-US" sz="1400" dirty="0">
                  <a:solidFill>
                    <a:schemeClr val="bg1"/>
                  </a:solidFill>
                </a:rPr>
                <a:t>Lorem Ipsum</a:t>
              </a:r>
            </a:p>
          </p:txBody>
        </p:sp>
      </p:grpSp>
      <p:sp>
        <p:nvSpPr>
          <p:cNvPr id="98" name="Freeform 37"/>
          <p:cNvSpPr>
            <a:spLocks noChangeAspect="1" noEditPoints="1"/>
          </p:cNvSpPr>
          <p:nvPr/>
        </p:nvSpPr>
        <p:spPr bwMode="auto">
          <a:xfrm>
            <a:off x="1750754" y="2725431"/>
            <a:ext cx="498764" cy="54864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99" name="Freeform 172"/>
          <p:cNvSpPr>
            <a:spLocks noChangeAspect="1" noEditPoints="1"/>
          </p:cNvSpPr>
          <p:nvPr/>
        </p:nvSpPr>
        <p:spPr bwMode="auto">
          <a:xfrm>
            <a:off x="1769541" y="4445977"/>
            <a:ext cx="399011" cy="548640"/>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100" name="Group 99"/>
          <p:cNvGrpSpPr>
            <a:grpSpLocks noChangeAspect="1"/>
          </p:cNvGrpSpPr>
          <p:nvPr/>
        </p:nvGrpSpPr>
        <p:grpSpPr>
          <a:xfrm>
            <a:off x="9864198" y="2692127"/>
            <a:ext cx="548640" cy="548640"/>
            <a:chOff x="3878263" y="2220913"/>
            <a:chExt cx="547687" cy="547687"/>
          </a:xfrm>
          <a:solidFill>
            <a:schemeClr val="bg1"/>
          </a:solidFill>
          <a:effectLst>
            <a:outerShdw blurRad="50800" dist="38100" dir="2700000" algn="tl" rotWithShape="0">
              <a:prstClr val="black">
                <a:alpha val="40000"/>
              </a:prstClr>
            </a:outerShdw>
          </a:effectLst>
        </p:grpSpPr>
        <p:sp>
          <p:nvSpPr>
            <p:cNvPr id="101"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11"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3"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4"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5"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16" name="Group 115"/>
          <p:cNvGrpSpPr>
            <a:grpSpLocks noChangeAspect="1"/>
          </p:cNvGrpSpPr>
          <p:nvPr/>
        </p:nvGrpSpPr>
        <p:grpSpPr>
          <a:xfrm>
            <a:off x="10089215" y="4508337"/>
            <a:ext cx="445274" cy="548640"/>
            <a:chOff x="4598988" y="3263900"/>
            <a:chExt cx="444500" cy="547688"/>
          </a:xfrm>
          <a:solidFill>
            <a:schemeClr val="bg1"/>
          </a:solidFill>
          <a:effectLst>
            <a:outerShdw blurRad="50800" dist="38100" dir="2700000" algn="tl" rotWithShape="0">
              <a:prstClr val="black">
                <a:alpha val="40000"/>
              </a:prstClr>
            </a:outerShdw>
          </a:effectLst>
        </p:grpSpPr>
        <p:sp>
          <p:nvSpPr>
            <p:cNvPr id="117"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8"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9"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0"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71" name="Picture 70">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323373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left)">
                                      <p:cBhvr>
                                        <p:cTn id="7" dur="750"/>
                                        <p:tgtEl>
                                          <p:spTgt spid="52"/>
                                        </p:tgtEl>
                                      </p:cBhvr>
                                    </p:animEffect>
                                  </p:childTnLst>
                                </p:cTn>
                              </p:par>
                            </p:childTnLst>
                          </p:cTn>
                        </p:par>
                        <p:par>
                          <p:cTn id="8" fill="hold">
                            <p:stCondLst>
                              <p:cond delay="750"/>
                            </p:stCondLst>
                            <p:childTnLst>
                              <p:par>
                                <p:cTn id="9" presetID="22" presetClass="entr" presetSubtype="2" fill="hold" nodeType="after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wipe(right)">
                                      <p:cBhvr>
                                        <p:cTn id="11" dur="500"/>
                                        <p:tgtEl>
                                          <p:spTgt spid="21"/>
                                        </p:tgtEl>
                                      </p:cBhvr>
                                    </p:animEffect>
                                  </p:childTnLst>
                                </p:cTn>
                              </p:par>
                              <p:par>
                                <p:cTn id="12" presetID="22" presetClass="entr" presetSubtype="2" fill="hold" nodeType="withEffect">
                                  <p:stCondLst>
                                    <p:cond delay="0"/>
                                  </p:stCondLst>
                                  <p:childTnLst>
                                    <p:set>
                                      <p:cBhvr>
                                        <p:cTn id="13" dur="1" fill="hold">
                                          <p:stCondLst>
                                            <p:cond delay="0"/>
                                          </p:stCondLst>
                                        </p:cTn>
                                        <p:tgtEl>
                                          <p:spTgt spid="62"/>
                                        </p:tgtEl>
                                        <p:attrNameLst>
                                          <p:attrName>style.visibility</p:attrName>
                                        </p:attrNameLst>
                                      </p:cBhvr>
                                      <p:to>
                                        <p:strVal val="visible"/>
                                      </p:to>
                                    </p:set>
                                    <p:animEffect transition="in" filter="wipe(right)">
                                      <p:cBhvr>
                                        <p:cTn id="14" dur="500"/>
                                        <p:tgtEl>
                                          <p:spTgt spid="62"/>
                                        </p:tgtEl>
                                      </p:cBhvr>
                                    </p:animEffect>
                                  </p:childTnLst>
                                </p:cTn>
                              </p:par>
                            </p:childTnLst>
                          </p:cTn>
                        </p:par>
                        <p:par>
                          <p:cTn id="15" fill="hold">
                            <p:stCondLst>
                              <p:cond delay="1250"/>
                            </p:stCondLst>
                            <p:childTnLst>
                              <p:par>
                                <p:cTn id="16" presetID="53" presetClass="entr" presetSubtype="16" fill="hold" grpId="0" nodeType="afterEffect">
                                  <p:stCondLst>
                                    <p:cond delay="0"/>
                                  </p:stCondLst>
                                  <p:childTnLst>
                                    <p:set>
                                      <p:cBhvr>
                                        <p:cTn id="17" dur="1" fill="hold">
                                          <p:stCondLst>
                                            <p:cond delay="0"/>
                                          </p:stCondLst>
                                        </p:cTn>
                                        <p:tgtEl>
                                          <p:spTgt spid="78"/>
                                        </p:tgtEl>
                                        <p:attrNameLst>
                                          <p:attrName>style.visibility</p:attrName>
                                        </p:attrNameLst>
                                      </p:cBhvr>
                                      <p:to>
                                        <p:strVal val="visible"/>
                                      </p:to>
                                    </p:set>
                                    <p:anim calcmode="lin" valueType="num">
                                      <p:cBhvr>
                                        <p:cTn id="18" dur="500" fill="hold"/>
                                        <p:tgtEl>
                                          <p:spTgt spid="78"/>
                                        </p:tgtEl>
                                        <p:attrNameLst>
                                          <p:attrName>ppt_w</p:attrName>
                                        </p:attrNameLst>
                                      </p:cBhvr>
                                      <p:tavLst>
                                        <p:tav tm="0">
                                          <p:val>
                                            <p:fltVal val="0"/>
                                          </p:val>
                                        </p:tav>
                                        <p:tav tm="100000">
                                          <p:val>
                                            <p:strVal val="#ppt_w"/>
                                          </p:val>
                                        </p:tav>
                                      </p:tavLst>
                                    </p:anim>
                                    <p:anim calcmode="lin" valueType="num">
                                      <p:cBhvr>
                                        <p:cTn id="19" dur="500" fill="hold"/>
                                        <p:tgtEl>
                                          <p:spTgt spid="78"/>
                                        </p:tgtEl>
                                        <p:attrNameLst>
                                          <p:attrName>ppt_h</p:attrName>
                                        </p:attrNameLst>
                                      </p:cBhvr>
                                      <p:tavLst>
                                        <p:tav tm="0">
                                          <p:val>
                                            <p:fltVal val="0"/>
                                          </p:val>
                                        </p:tav>
                                        <p:tav tm="100000">
                                          <p:val>
                                            <p:strVal val="#ppt_h"/>
                                          </p:val>
                                        </p:tav>
                                      </p:tavLst>
                                    </p:anim>
                                    <p:animEffect transition="in" filter="fade">
                                      <p:cBhvr>
                                        <p:cTn id="20" dur="500"/>
                                        <p:tgtEl>
                                          <p:spTgt spid="78"/>
                                        </p:tgtEl>
                                      </p:cBhvr>
                                    </p:animEffect>
                                  </p:childTnLst>
                                </p:cTn>
                              </p:par>
                            </p:childTnLst>
                          </p:cTn>
                        </p:par>
                        <p:par>
                          <p:cTn id="21" fill="hold">
                            <p:stCondLst>
                              <p:cond delay="1750"/>
                            </p:stCondLst>
                            <p:childTnLst>
                              <p:par>
                                <p:cTn id="22" presetID="53" presetClass="entr" presetSubtype="16" fill="hold" grpId="0" nodeType="afterEffect">
                                  <p:stCondLst>
                                    <p:cond delay="0"/>
                                  </p:stCondLst>
                                  <p:childTnLst>
                                    <p:set>
                                      <p:cBhvr>
                                        <p:cTn id="23" dur="1" fill="hold">
                                          <p:stCondLst>
                                            <p:cond delay="0"/>
                                          </p:stCondLst>
                                        </p:cTn>
                                        <p:tgtEl>
                                          <p:spTgt spid="98"/>
                                        </p:tgtEl>
                                        <p:attrNameLst>
                                          <p:attrName>style.visibility</p:attrName>
                                        </p:attrNameLst>
                                      </p:cBhvr>
                                      <p:to>
                                        <p:strVal val="visible"/>
                                      </p:to>
                                    </p:set>
                                    <p:anim calcmode="lin" valueType="num">
                                      <p:cBhvr>
                                        <p:cTn id="24" dur="500" fill="hold"/>
                                        <p:tgtEl>
                                          <p:spTgt spid="98"/>
                                        </p:tgtEl>
                                        <p:attrNameLst>
                                          <p:attrName>ppt_w</p:attrName>
                                        </p:attrNameLst>
                                      </p:cBhvr>
                                      <p:tavLst>
                                        <p:tav tm="0">
                                          <p:val>
                                            <p:fltVal val="0"/>
                                          </p:val>
                                        </p:tav>
                                        <p:tav tm="100000">
                                          <p:val>
                                            <p:strVal val="#ppt_w"/>
                                          </p:val>
                                        </p:tav>
                                      </p:tavLst>
                                    </p:anim>
                                    <p:anim calcmode="lin" valueType="num">
                                      <p:cBhvr>
                                        <p:cTn id="25" dur="500" fill="hold"/>
                                        <p:tgtEl>
                                          <p:spTgt spid="98"/>
                                        </p:tgtEl>
                                        <p:attrNameLst>
                                          <p:attrName>ppt_h</p:attrName>
                                        </p:attrNameLst>
                                      </p:cBhvr>
                                      <p:tavLst>
                                        <p:tav tm="0">
                                          <p:val>
                                            <p:fltVal val="0"/>
                                          </p:val>
                                        </p:tav>
                                        <p:tav tm="100000">
                                          <p:val>
                                            <p:strVal val="#ppt_h"/>
                                          </p:val>
                                        </p:tav>
                                      </p:tavLst>
                                    </p:anim>
                                    <p:animEffect transition="in" filter="fade">
                                      <p:cBhvr>
                                        <p:cTn id="26" dur="500"/>
                                        <p:tgtEl>
                                          <p:spTgt spid="98"/>
                                        </p:tgtEl>
                                      </p:cBhvr>
                                    </p:animEffect>
                                  </p:childTnLst>
                                </p:cTn>
                              </p:par>
                            </p:childTnLst>
                          </p:cTn>
                        </p:par>
                        <p:par>
                          <p:cTn id="27" fill="hold">
                            <p:stCondLst>
                              <p:cond delay="2250"/>
                            </p:stCondLst>
                            <p:childTnLst>
                              <p:par>
                                <p:cTn id="28" presetID="22" presetClass="entr" presetSubtype="8" fill="hold" nodeType="after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wipe(left)">
                                      <p:cBhvr>
                                        <p:cTn id="30" dur="500"/>
                                        <p:tgtEl>
                                          <p:spTgt spid="22"/>
                                        </p:tgtEl>
                                      </p:cBhvr>
                                    </p:animEffect>
                                  </p:childTnLst>
                                </p:cTn>
                              </p:par>
                              <p:par>
                                <p:cTn id="31" presetID="22" presetClass="entr" presetSubtype="8" fill="hold" nodeType="withEffect">
                                  <p:stCondLst>
                                    <p:cond delay="0"/>
                                  </p:stCondLst>
                                  <p:childTnLst>
                                    <p:set>
                                      <p:cBhvr>
                                        <p:cTn id="32" dur="1" fill="hold">
                                          <p:stCondLst>
                                            <p:cond delay="0"/>
                                          </p:stCondLst>
                                        </p:cTn>
                                        <p:tgtEl>
                                          <p:spTgt spid="65"/>
                                        </p:tgtEl>
                                        <p:attrNameLst>
                                          <p:attrName>style.visibility</p:attrName>
                                        </p:attrNameLst>
                                      </p:cBhvr>
                                      <p:to>
                                        <p:strVal val="visible"/>
                                      </p:to>
                                    </p:set>
                                    <p:animEffect transition="in" filter="wipe(left)">
                                      <p:cBhvr>
                                        <p:cTn id="33" dur="500"/>
                                        <p:tgtEl>
                                          <p:spTgt spid="65"/>
                                        </p:tgtEl>
                                      </p:cBhvr>
                                    </p:animEffect>
                                  </p:childTnLst>
                                </p:cTn>
                              </p:par>
                            </p:childTnLst>
                          </p:cTn>
                        </p:par>
                        <p:par>
                          <p:cTn id="34" fill="hold">
                            <p:stCondLst>
                              <p:cond delay="2750"/>
                            </p:stCondLst>
                            <p:childTnLst>
                              <p:par>
                                <p:cTn id="35" presetID="53" presetClass="entr" presetSubtype="16" fill="hold" grpId="0" nodeType="afterEffect">
                                  <p:stCondLst>
                                    <p:cond delay="0"/>
                                  </p:stCondLst>
                                  <p:childTnLst>
                                    <p:set>
                                      <p:cBhvr>
                                        <p:cTn id="36" dur="1" fill="hold">
                                          <p:stCondLst>
                                            <p:cond delay="0"/>
                                          </p:stCondLst>
                                        </p:cTn>
                                        <p:tgtEl>
                                          <p:spTgt spid="12298"/>
                                        </p:tgtEl>
                                        <p:attrNameLst>
                                          <p:attrName>style.visibility</p:attrName>
                                        </p:attrNameLst>
                                      </p:cBhvr>
                                      <p:to>
                                        <p:strVal val="visible"/>
                                      </p:to>
                                    </p:set>
                                    <p:anim calcmode="lin" valueType="num">
                                      <p:cBhvr>
                                        <p:cTn id="37" dur="500" fill="hold"/>
                                        <p:tgtEl>
                                          <p:spTgt spid="12298"/>
                                        </p:tgtEl>
                                        <p:attrNameLst>
                                          <p:attrName>ppt_w</p:attrName>
                                        </p:attrNameLst>
                                      </p:cBhvr>
                                      <p:tavLst>
                                        <p:tav tm="0">
                                          <p:val>
                                            <p:fltVal val="0"/>
                                          </p:val>
                                        </p:tav>
                                        <p:tav tm="100000">
                                          <p:val>
                                            <p:strVal val="#ppt_w"/>
                                          </p:val>
                                        </p:tav>
                                      </p:tavLst>
                                    </p:anim>
                                    <p:anim calcmode="lin" valueType="num">
                                      <p:cBhvr>
                                        <p:cTn id="38" dur="500" fill="hold"/>
                                        <p:tgtEl>
                                          <p:spTgt spid="12298"/>
                                        </p:tgtEl>
                                        <p:attrNameLst>
                                          <p:attrName>ppt_h</p:attrName>
                                        </p:attrNameLst>
                                      </p:cBhvr>
                                      <p:tavLst>
                                        <p:tav tm="0">
                                          <p:val>
                                            <p:fltVal val="0"/>
                                          </p:val>
                                        </p:tav>
                                        <p:tav tm="100000">
                                          <p:val>
                                            <p:strVal val="#ppt_h"/>
                                          </p:val>
                                        </p:tav>
                                      </p:tavLst>
                                    </p:anim>
                                    <p:animEffect transition="in" filter="fade">
                                      <p:cBhvr>
                                        <p:cTn id="39" dur="500"/>
                                        <p:tgtEl>
                                          <p:spTgt spid="12298"/>
                                        </p:tgtEl>
                                      </p:cBhvr>
                                    </p:animEffect>
                                  </p:childTnLst>
                                </p:cTn>
                              </p:par>
                            </p:childTnLst>
                          </p:cTn>
                        </p:par>
                        <p:par>
                          <p:cTn id="40" fill="hold">
                            <p:stCondLst>
                              <p:cond delay="3250"/>
                            </p:stCondLst>
                            <p:childTnLst>
                              <p:par>
                                <p:cTn id="41" presetID="53" presetClass="entr" presetSubtype="16" fill="hold" nodeType="afterEffect">
                                  <p:stCondLst>
                                    <p:cond delay="0"/>
                                  </p:stCondLst>
                                  <p:childTnLst>
                                    <p:set>
                                      <p:cBhvr>
                                        <p:cTn id="42" dur="1" fill="hold">
                                          <p:stCondLst>
                                            <p:cond delay="0"/>
                                          </p:stCondLst>
                                        </p:cTn>
                                        <p:tgtEl>
                                          <p:spTgt spid="100"/>
                                        </p:tgtEl>
                                        <p:attrNameLst>
                                          <p:attrName>style.visibility</p:attrName>
                                        </p:attrNameLst>
                                      </p:cBhvr>
                                      <p:to>
                                        <p:strVal val="visible"/>
                                      </p:to>
                                    </p:set>
                                    <p:anim calcmode="lin" valueType="num">
                                      <p:cBhvr>
                                        <p:cTn id="43" dur="500" fill="hold"/>
                                        <p:tgtEl>
                                          <p:spTgt spid="100"/>
                                        </p:tgtEl>
                                        <p:attrNameLst>
                                          <p:attrName>ppt_w</p:attrName>
                                        </p:attrNameLst>
                                      </p:cBhvr>
                                      <p:tavLst>
                                        <p:tav tm="0">
                                          <p:val>
                                            <p:fltVal val="0"/>
                                          </p:val>
                                        </p:tav>
                                        <p:tav tm="100000">
                                          <p:val>
                                            <p:strVal val="#ppt_w"/>
                                          </p:val>
                                        </p:tav>
                                      </p:tavLst>
                                    </p:anim>
                                    <p:anim calcmode="lin" valueType="num">
                                      <p:cBhvr>
                                        <p:cTn id="44" dur="500" fill="hold"/>
                                        <p:tgtEl>
                                          <p:spTgt spid="100"/>
                                        </p:tgtEl>
                                        <p:attrNameLst>
                                          <p:attrName>ppt_h</p:attrName>
                                        </p:attrNameLst>
                                      </p:cBhvr>
                                      <p:tavLst>
                                        <p:tav tm="0">
                                          <p:val>
                                            <p:fltVal val="0"/>
                                          </p:val>
                                        </p:tav>
                                        <p:tav tm="100000">
                                          <p:val>
                                            <p:strVal val="#ppt_h"/>
                                          </p:val>
                                        </p:tav>
                                      </p:tavLst>
                                    </p:anim>
                                    <p:animEffect transition="in" filter="fade">
                                      <p:cBhvr>
                                        <p:cTn id="45" dur="500"/>
                                        <p:tgtEl>
                                          <p:spTgt spid="100"/>
                                        </p:tgtEl>
                                      </p:cBhvr>
                                    </p:animEffect>
                                  </p:childTnLst>
                                </p:cTn>
                              </p:par>
                            </p:childTnLst>
                          </p:cTn>
                        </p:par>
                        <p:par>
                          <p:cTn id="46" fill="hold">
                            <p:stCondLst>
                              <p:cond delay="3750"/>
                            </p:stCondLst>
                            <p:childTnLst>
                              <p:par>
                                <p:cTn id="47" presetID="22" presetClass="entr" presetSubtype="2" fill="hold" nodeType="afterEffect">
                                  <p:stCondLst>
                                    <p:cond delay="0"/>
                                  </p:stCondLst>
                                  <p:childTnLst>
                                    <p:set>
                                      <p:cBhvr>
                                        <p:cTn id="48" dur="1" fill="hold">
                                          <p:stCondLst>
                                            <p:cond delay="0"/>
                                          </p:stCondLst>
                                        </p:cTn>
                                        <p:tgtEl>
                                          <p:spTgt spid="23"/>
                                        </p:tgtEl>
                                        <p:attrNameLst>
                                          <p:attrName>style.visibility</p:attrName>
                                        </p:attrNameLst>
                                      </p:cBhvr>
                                      <p:to>
                                        <p:strVal val="visible"/>
                                      </p:to>
                                    </p:set>
                                    <p:animEffect transition="in" filter="wipe(right)">
                                      <p:cBhvr>
                                        <p:cTn id="49" dur="500"/>
                                        <p:tgtEl>
                                          <p:spTgt spid="23"/>
                                        </p:tgtEl>
                                      </p:cBhvr>
                                    </p:animEffect>
                                  </p:childTnLst>
                                </p:cTn>
                              </p:par>
                              <p:par>
                                <p:cTn id="50" presetID="22" presetClass="entr" presetSubtype="2" fill="hold" nodeType="withEffect">
                                  <p:stCondLst>
                                    <p:cond delay="0"/>
                                  </p:stCondLst>
                                  <p:childTnLst>
                                    <p:set>
                                      <p:cBhvr>
                                        <p:cTn id="51" dur="1" fill="hold">
                                          <p:stCondLst>
                                            <p:cond delay="0"/>
                                          </p:stCondLst>
                                        </p:cTn>
                                        <p:tgtEl>
                                          <p:spTgt spid="59"/>
                                        </p:tgtEl>
                                        <p:attrNameLst>
                                          <p:attrName>style.visibility</p:attrName>
                                        </p:attrNameLst>
                                      </p:cBhvr>
                                      <p:to>
                                        <p:strVal val="visible"/>
                                      </p:to>
                                    </p:set>
                                    <p:animEffect transition="in" filter="wipe(right)">
                                      <p:cBhvr>
                                        <p:cTn id="52" dur="500"/>
                                        <p:tgtEl>
                                          <p:spTgt spid="59"/>
                                        </p:tgtEl>
                                      </p:cBhvr>
                                    </p:animEffect>
                                  </p:childTnLst>
                                </p:cTn>
                              </p:par>
                            </p:childTnLst>
                          </p:cTn>
                        </p:par>
                        <p:par>
                          <p:cTn id="53" fill="hold">
                            <p:stCondLst>
                              <p:cond delay="4250"/>
                            </p:stCondLst>
                            <p:childTnLst>
                              <p:par>
                                <p:cTn id="54" presetID="53" presetClass="entr" presetSubtype="16" fill="hold" grpId="0" nodeType="afterEffect">
                                  <p:stCondLst>
                                    <p:cond delay="0"/>
                                  </p:stCondLst>
                                  <p:childTnLst>
                                    <p:set>
                                      <p:cBhvr>
                                        <p:cTn id="55" dur="1" fill="hold">
                                          <p:stCondLst>
                                            <p:cond delay="0"/>
                                          </p:stCondLst>
                                        </p:cTn>
                                        <p:tgtEl>
                                          <p:spTgt spid="86"/>
                                        </p:tgtEl>
                                        <p:attrNameLst>
                                          <p:attrName>style.visibility</p:attrName>
                                        </p:attrNameLst>
                                      </p:cBhvr>
                                      <p:to>
                                        <p:strVal val="visible"/>
                                      </p:to>
                                    </p:set>
                                    <p:anim calcmode="lin" valueType="num">
                                      <p:cBhvr>
                                        <p:cTn id="56" dur="500" fill="hold"/>
                                        <p:tgtEl>
                                          <p:spTgt spid="86"/>
                                        </p:tgtEl>
                                        <p:attrNameLst>
                                          <p:attrName>ppt_w</p:attrName>
                                        </p:attrNameLst>
                                      </p:cBhvr>
                                      <p:tavLst>
                                        <p:tav tm="0">
                                          <p:val>
                                            <p:fltVal val="0"/>
                                          </p:val>
                                        </p:tav>
                                        <p:tav tm="100000">
                                          <p:val>
                                            <p:strVal val="#ppt_w"/>
                                          </p:val>
                                        </p:tav>
                                      </p:tavLst>
                                    </p:anim>
                                    <p:anim calcmode="lin" valueType="num">
                                      <p:cBhvr>
                                        <p:cTn id="57" dur="500" fill="hold"/>
                                        <p:tgtEl>
                                          <p:spTgt spid="86"/>
                                        </p:tgtEl>
                                        <p:attrNameLst>
                                          <p:attrName>ppt_h</p:attrName>
                                        </p:attrNameLst>
                                      </p:cBhvr>
                                      <p:tavLst>
                                        <p:tav tm="0">
                                          <p:val>
                                            <p:fltVal val="0"/>
                                          </p:val>
                                        </p:tav>
                                        <p:tav tm="100000">
                                          <p:val>
                                            <p:strVal val="#ppt_h"/>
                                          </p:val>
                                        </p:tav>
                                      </p:tavLst>
                                    </p:anim>
                                    <p:animEffect transition="in" filter="fade">
                                      <p:cBhvr>
                                        <p:cTn id="58" dur="500"/>
                                        <p:tgtEl>
                                          <p:spTgt spid="86"/>
                                        </p:tgtEl>
                                      </p:cBhvr>
                                    </p:animEffect>
                                  </p:childTnLst>
                                </p:cTn>
                              </p:par>
                            </p:childTnLst>
                          </p:cTn>
                        </p:par>
                        <p:par>
                          <p:cTn id="59" fill="hold">
                            <p:stCondLst>
                              <p:cond delay="4750"/>
                            </p:stCondLst>
                            <p:childTnLst>
                              <p:par>
                                <p:cTn id="60" presetID="53" presetClass="entr" presetSubtype="16" fill="hold" grpId="0" nodeType="afterEffect">
                                  <p:stCondLst>
                                    <p:cond delay="0"/>
                                  </p:stCondLst>
                                  <p:childTnLst>
                                    <p:set>
                                      <p:cBhvr>
                                        <p:cTn id="61" dur="1" fill="hold">
                                          <p:stCondLst>
                                            <p:cond delay="0"/>
                                          </p:stCondLst>
                                        </p:cTn>
                                        <p:tgtEl>
                                          <p:spTgt spid="99"/>
                                        </p:tgtEl>
                                        <p:attrNameLst>
                                          <p:attrName>style.visibility</p:attrName>
                                        </p:attrNameLst>
                                      </p:cBhvr>
                                      <p:to>
                                        <p:strVal val="visible"/>
                                      </p:to>
                                    </p:set>
                                    <p:anim calcmode="lin" valueType="num">
                                      <p:cBhvr>
                                        <p:cTn id="62" dur="500" fill="hold"/>
                                        <p:tgtEl>
                                          <p:spTgt spid="99"/>
                                        </p:tgtEl>
                                        <p:attrNameLst>
                                          <p:attrName>ppt_w</p:attrName>
                                        </p:attrNameLst>
                                      </p:cBhvr>
                                      <p:tavLst>
                                        <p:tav tm="0">
                                          <p:val>
                                            <p:fltVal val="0"/>
                                          </p:val>
                                        </p:tav>
                                        <p:tav tm="100000">
                                          <p:val>
                                            <p:strVal val="#ppt_w"/>
                                          </p:val>
                                        </p:tav>
                                      </p:tavLst>
                                    </p:anim>
                                    <p:anim calcmode="lin" valueType="num">
                                      <p:cBhvr>
                                        <p:cTn id="63" dur="500" fill="hold"/>
                                        <p:tgtEl>
                                          <p:spTgt spid="99"/>
                                        </p:tgtEl>
                                        <p:attrNameLst>
                                          <p:attrName>ppt_h</p:attrName>
                                        </p:attrNameLst>
                                      </p:cBhvr>
                                      <p:tavLst>
                                        <p:tav tm="0">
                                          <p:val>
                                            <p:fltVal val="0"/>
                                          </p:val>
                                        </p:tav>
                                        <p:tav tm="100000">
                                          <p:val>
                                            <p:strVal val="#ppt_h"/>
                                          </p:val>
                                        </p:tav>
                                      </p:tavLst>
                                    </p:anim>
                                    <p:animEffect transition="in" filter="fade">
                                      <p:cBhvr>
                                        <p:cTn id="64" dur="500"/>
                                        <p:tgtEl>
                                          <p:spTgt spid="99"/>
                                        </p:tgtEl>
                                      </p:cBhvr>
                                    </p:animEffect>
                                  </p:childTnLst>
                                </p:cTn>
                              </p:par>
                            </p:childTnLst>
                          </p:cTn>
                        </p:par>
                        <p:par>
                          <p:cTn id="65" fill="hold">
                            <p:stCondLst>
                              <p:cond delay="5250"/>
                            </p:stCondLst>
                            <p:childTnLst>
                              <p:par>
                                <p:cTn id="66" presetID="22" presetClass="entr" presetSubtype="8" fill="hold" nodeType="afterEffect">
                                  <p:stCondLst>
                                    <p:cond delay="0"/>
                                  </p:stCondLst>
                                  <p:childTnLst>
                                    <p:set>
                                      <p:cBhvr>
                                        <p:cTn id="67" dur="1" fill="hold">
                                          <p:stCondLst>
                                            <p:cond delay="0"/>
                                          </p:stCondLst>
                                        </p:cTn>
                                        <p:tgtEl>
                                          <p:spTgt spid="24"/>
                                        </p:tgtEl>
                                        <p:attrNameLst>
                                          <p:attrName>style.visibility</p:attrName>
                                        </p:attrNameLst>
                                      </p:cBhvr>
                                      <p:to>
                                        <p:strVal val="visible"/>
                                      </p:to>
                                    </p:set>
                                    <p:animEffect transition="in" filter="wipe(left)">
                                      <p:cBhvr>
                                        <p:cTn id="68" dur="500"/>
                                        <p:tgtEl>
                                          <p:spTgt spid="24"/>
                                        </p:tgtEl>
                                      </p:cBhvr>
                                    </p:animEffect>
                                  </p:childTnLst>
                                </p:cTn>
                              </p:par>
                              <p:par>
                                <p:cTn id="69" presetID="22" presetClass="entr" presetSubtype="4" fill="hold" nodeType="withEffect">
                                  <p:stCondLst>
                                    <p:cond delay="0"/>
                                  </p:stCondLst>
                                  <p:childTnLst>
                                    <p:set>
                                      <p:cBhvr>
                                        <p:cTn id="70" dur="1" fill="hold">
                                          <p:stCondLst>
                                            <p:cond delay="0"/>
                                          </p:stCondLst>
                                        </p:cTn>
                                        <p:tgtEl>
                                          <p:spTgt spid="68"/>
                                        </p:tgtEl>
                                        <p:attrNameLst>
                                          <p:attrName>style.visibility</p:attrName>
                                        </p:attrNameLst>
                                      </p:cBhvr>
                                      <p:to>
                                        <p:strVal val="visible"/>
                                      </p:to>
                                    </p:set>
                                    <p:animEffect transition="in" filter="wipe(down)">
                                      <p:cBhvr>
                                        <p:cTn id="71" dur="500"/>
                                        <p:tgtEl>
                                          <p:spTgt spid="68"/>
                                        </p:tgtEl>
                                      </p:cBhvr>
                                    </p:animEffect>
                                  </p:childTnLst>
                                </p:cTn>
                              </p:par>
                            </p:childTnLst>
                          </p:cTn>
                        </p:par>
                        <p:par>
                          <p:cTn id="72" fill="hold">
                            <p:stCondLst>
                              <p:cond delay="5750"/>
                            </p:stCondLst>
                            <p:childTnLst>
                              <p:par>
                                <p:cTn id="73" presetID="53" presetClass="entr" presetSubtype="16" fill="hold" grpId="0" nodeType="afterEffect">
                                  <p:stCondLst>
                                    <p:cond delay="0"/>
                                  </p:stCondLst>
                                  <p:childTnLst>
                                    <p:set>
                                      <p:cBhvr>
                                        <p:cTn id="74" dur="1" fill="hold">
                                          <p:stCondLst>
                                            <p:cond delay="0"/>
                                          </p:stCondLst>
                                        </p:cTn>
                                        <p:tgtEl>
                                          <p:spTgt spid="82"/>
                                        </p:tgtEl>
                                        <p:attrNameLst>
                                          <p:attrName>style.visibility</p:attrName>
                                        </p:attrNameLst>
                                      </p:cBhvr>
                                      <p:to>
                                        <p:strVal val="visible"/>
                                      </p:to>
                                    </p:set>
                                    <p:anim calcmode="lin" valueType="num">
                                      <p:cBhvr>
                                        <p:cTn id="75" dur="500" fill="hold"/>
                                        <p:tgtEl>
                                          <p:spTgt spid="82"/>
                                        </p:tgtEl>
                                        <p:attrNameLst>
                                          <p:attrName>ppt_w</p:attrName>
                                        </p:attrNameLst>
                                      </p:cBhvr>
                                      <p:tavLst>
                                        <p:tav tm="0">
                                          <p:val>
                                            <p:fltVal val="0"/>
                                          </p:val>
                                        </p:tav>
                                        <p:tav tm="100000">
                                          <p:val>
                                            <p:strVal val="#ppt_w"/>
                                          </p:val>
                                        </p:tav>
                                      </p:tavLst>
                                    </p:anim>
                                    <p:anim calcmode="lin" valueType="num">
                                      <p:cBhvr>
                                        <p:cTn id="76" dur="500" fill="hold"/>
                                        <p:tgtEl>
                                          <p:spTgt spid="82"/>
                                        </p:tgtEl>
                                        <p:attrNameLst>
                                          <p:attrName>ppt_h</p:attrName>
                                        </p:attrNameLst>
                                      </p:cBhvr>
                                      <p:tavLst>
                                        <p:tav tm="0">
                                          <p:val>
                                            <p:fltVal val="0"/>
                                          </p:val>
                                        </p:tav>
                                        <p:tav tm="100000">
                                          <p:val>
                                            <p:strVal val="#ppt_h"/>
                                          </p:val>
                                        </p:tav>
                                      </p:tavLst>
                                    </p:anim>
                                    <p:animEffect transition="in" filter="fade">
                                      <p:cBhvr>
                                        <p:cTn id="77" dur="500"/>
                                        <p:tgtEl>
                                          <p:spTgt spid="82"/>
                                        </p:tgtEl>
                                      </p:cBhvr>
                                    </p:animEffect>
                                  </p:childTnLst>
                                </p:cTn>
                              </p:par>
                            </p:childTnLst>
                          </p:cTn>
                        </p:par>
                        <p:par>
                          <p:cTn id="78" fill="hold">
                            <p:stCondLst>
                              <p:cond delay="6250"/>
                            </p:stCondLst>
                            <p:childTnLst>
                              <p:par>
                                <p:cTn id="79" presetID="53" presetClass="entr" presetSubtype="16" fill="hold" nodeType="afterEffect">
                                  <p:stCondLst>
                                    <p:cond delay="0"/>
                                  </p:stCondLst>
                                  <p:childTnLst>
                                    <p:set>
                                      <p:cBhvr>
                                        <p:cTn id="80" dur="1" fill="hold">
                                          <p:stCondLst>
                                            <p:cond delay="0"/>
                                          </p:stCondLst>
                                        </p:cTn>
                                        <p:tgtEl>
                                          <p:spTgt spid="116"/>
                                        </p:tgtEl>
                                        <p:attrNameLst>
                                          <p:attrName>style.visibility</p:attrName>
                                        </p:attrNameLst>
                                      </p:cBhvr>
                                      <p:to>
                                        <p:strVal val="visible"/>
                                      </p:to>
                                    </p:set>
                                    <p:anim calcmode="lin" valueType="num">
                                      <p:cBhvr>
                                        <p:cTn id="81" dur="500" fill="hold"/>
                                        <p:tgtEl>
                                          <p:spTgt spid="116"/>
                                        </p:tgtEl>
                                        <p:attrNameLst>
                                          <p:attrName>ppt_w</p:attrName>
                                        </p:attrNameLst>
                                      </p:cBhvr>
                                      <p:tavLst>
                                        <p:tav tm="0">
                                          <p:val>
                                            <p:fltVal val="0"/>
                                          </p:val>
                                        </p:tav>
                                        <p:tav tm="100000">
                                          <p:val>
                                            <p:strVal val="#ppt_w"/>
                                          </p:val>
                                        </p:tav>
                                      </p:tavLst>
                                    </p:anim>
                                    <p:anim calcmode="lin" valueType="num">
                                      <p:cBhvr>
                                        <p:cTn id="82" dur="500" fill="hold"/>
                                        <p:tgtEl>
                                          <p:spTgt spid="116"/>
                                        </p:tgtEl>
                                        <p:attrNameLst>
                                          <p:attrName>ppt_h</p:attrName>
                                        </p:attrNameLst>
                                      </p:cBhvr>
                                      <p:tavLst>
                                        <p:tav tm="0">
                                          <p:val>
                                            <p:fltVal val="0"/>
                                          </p:val>
                                        </p:tav>
                                        <p:tav tm="100000">
                                          <p:val>
                                            <p:strVal val="#ppt_h"/>
                                          </p:val>
                                        </p:tav>
                                      </p:tavLst>
                                    </p:anim>
                                    <p:animEffect transition="in" filter="fade">
                                      <p:cBhvr>
                                        <p:cTn id="83" dur="500"/>
                                        <p:tgtEl>
                                          <p:spTgt spid="1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animBg="1"/>
      <p:bldP spid="12298" grpId="0" animBg="1"/>
      <p:bldP spid="86" grpId="0" animBg="1"/>
      <p:bldP spid="82" grpId="0" animBg="1"/>
      <p:bldP spid="98" grpId="0" animBg="1"/>
      <p:bldP spid="9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676400" y="12747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40</a:t>
            </a:r>
          </a:p>
        </p:txBody>
      </p:sp>
      <p:grpSp>
        <p:nvGrpSpPr>
          <p:cNvPr id="16" name="Group 15"/>
          <p:cNvGrpSpPr/>
          <p:nvPr/>
        </p:nvGrpSpPr>
        <p:grpSpPr>
          <a:xfrm>
            <a:off x="4644509" y="2083850"/>
            <a:ext cx="2902982" cy="464626"/>
            <a:chOff x="2696380" y="6137360"/>
            <a:chExt cx="2902982" cy="464626"/>
          </a:xfrm>
        </p:grpSpPr>
        <p:sp>
          <p:nvSpPr>
            <p:cNvPr id="17" name="Rectangle 16"/>
            <p:cNvSpPr/>
            <p:nvPr userDrawn="1"/>
          </p:nvSpPr>
          <p:spPr>
            <a:xfrm>
              <a:off x="2696380" y="6137360"/>
              <a:ext cx="2819401"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5" y="6150580"/>
              <a:ext cx="1319187" cy="451406"/>
            </a:xfrm>
            <a:prstGeom prst="rect">
              <a:avLst/>
            </a:prstGeom>
            <a:noFill/>
            <a:effectLst/>
          </p:spPr>
          <p:txBody>
            <a:bodyPr wrap="square" rtlCol="0">
              <a:spAutoFit/>
            </a:bodyPr>
            <a:lstStyle/>
            <a:p>
              <a:pPr algn="ctr">
                <a:lnSpc>
                  <a:spcPts val="1400"/>
                </a:lnSpc>
              </a:pPr>
              <a:r>
                <a:rPr lang="en-US" sz="2000" b="1"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1644</TotalTime>
  <Words>1254</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293</cp:revision>
  <dcterms:created xsi:type="dcterms:W3CDTF">2016-09-28T22:08:47Z</dcterms:created>
  <dcterms:modified xsi:type="dcterms:W3CDTF">2016-10-08T22:18:32Z</dcterms:modified>
</cp:coreProperties>
</file>