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89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052123" y="726317"/>
            <a:ext cx="2463851" cy="2452480"/>
            <a:chOff x="1052123" y="726317"/>
            <a:chExt cx="2463851" cy="2452480"/>
          </a:xfrm>
        </p:grpSpPr>
        <p:sp>
          <p:nvSpPr>
            <p:cNvPr id="2" name="Oval 1"/>
            <p:cNvSpPr/>
            <p:nvPr/>
          </p:nvSpPr>
          <p:spPr>
            <a:xfrm>
              <a:off x="1063494" y="726317"/>
              <a:ext cx="2452480" cy="2452480"/>
            </a:xfrm>
            <a:prstGeom prst="ellipse">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latin typeface="Candara" panose="020E0502030303020204" pitchFamily="34" charset="0"/>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grpSp>
        <p:nvGrpSpPr>
          <p:cNvPr id="11" name="Group 10"/>
          <p:cNvGrpSpPr/>
          <p:nvPr/>
        </p:nvGrpSpPr>
        <p:grpSpPr>
          <a:xfrm>
            <a:off x="3078347" y="552848"/>
            <a:ext cx="2418151" cy="2418150"/>
            <a:chOff x="3078347" y="552848"/>
            <a:chExt cx="2418151" cy="2418150"/>
          </a:xfrm>
        </p:grpSpPr>
        <p:sp>
          <p:nvSpPr>
            <p:cNvPr id="4" name="Oval 3"/>
            <p:cNvSpPr/>
            <p:nvPr/>
          </p:nvSpPr>
          <p:spPr>
            <a:xfrm>
              <a:off x="3078347" y="552848"/>
              <a:ext cx="2418151" cy="2418150"/>
            </a:xfrm>
            <a:prstGeom prst="ellipse">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latin typeface="Candara" panose="020E0502030303020204" pitchFamily="34" charset="0"/>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grpSp>
        <p:nvGrpSpPr>
          <p:cNvPr id="13" name="Group 12"/>
          <p:cNvGrpSpPr/>
          <p:nvPr/>
        </p:nvGrpSpPr>
        <p:grpSpPr>
          <a:xfrm>
            <a:off x="3002738" y="2576237"/>
            <a:ext cx="3853761" cy="3853760"/>
            <a:chOff x="3002738" y="2576237"/>
            <a:chExt cx="3853761" cy="3853760"/>
          </a:xfrm>
        </p:grpSpPr>
        <p:sp>
          <p:nvSpPr>
            <p:cNvPr id="3" name="Oval 2"/>
            <p:cNvSpPr/>
            <p:nvPr/>
          </p:nvSpPr>
          <p:spPr>
            <a:xfrm>
              <a:off x="3002738" y="2576237"/>
              <a:ext cx="3853761" cy="3853760"/>
            </a:xfrm>
            <a:prstGeom prst="ellipse">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latin typeface="Candara" panose="020E0502030303020204" pitchFamily="34" charset="0"/>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5" name="Oval 4"/>
          <p:cNvSpPr/>
          <p:nvPr/>
        </p:nvSpPr>
        <p:spPr>
          <a:xfrm>
            <a:off x="4940050" y="2233480"/>
            <a:ext cx="771987" cy="771987"/>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831959" y="552848"/>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743878" y="1473385"/>
            <a:ext cx="3657600" cy="914400"/>
            <a:chOff x="5375651" y="1977746"/>
            <a:chExt cx="6419088" cy="839020"/>
          </a:xfrm>
        </p:grpSpPr>
        <p:sp>
          <p:nvSpPr>
            <p:cNvPr id="29" name="TextBox 28"/>
            <p:cNvSpPr txBox="1"/>
            <p:nvPr/>
          </p:nvSpPr>
          <p:spPr>
            <a:xfrm>
              <a:off x="5375651" y="2221642"/>
              <a:ext cx="6419088" cy="59512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0" name="Rectangle 29"/>
            <p:cNvSpPr/>
            <p:nvPr/>
          </p:nvSpPr>
          <p:spPr>
            <a:xfrm>
              <a:off x="5375651" y="1977746"/>
              <a:ext cx="3209544" cy="29756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44D7FB"/>
                  </a:solidFill>
                  <a:latin typeface="Candara" panose="020E0502030303020204" pitchFamily="34" charset="0"/>
                </a:rPr>
                <a:t>STEP #1</a:t>
              </a:r>
            </a:p>
          </p:txBody>
        </p:sp>
      </p:grpSp>
      <p:grpSp>
        <p:nvGrpSpPr>
          <p:cNvPr id="31" name="Group 30"/>
          <p:cNvGrpSpPr/>
          <p:nvPr/>
        </p:nvGrpSpPr>
        <p:grpSpPr>
          <a:xfrm>
            <a:off x="7743878" y="2624409"/>
            <a:ext cx="3657600" cy="914400"/>
            <a:chOff x="5375651" y="1924410"/>
            <a:chExt cx="6419088" cy="1035897"/>
          </a:xfrm>
        </p:grpSpPr>
        <p:sp>
          <p:nvSpPr>
            <p:cNvPr id="32" name="TextBox 31"/>
            <p:cNvSpPr txBox="1"/>
            <p:nvPr/>
          </p:nvSpPr>
          <p:spPr>
            <a:xfrm>
              <a:off x="5375651" y="2221643"/>
              <a:ext cx="6419088"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a:t>
              </a:r>
            </a:p>
          </p:txBody>
        </p:sp>
        <p:sp>
          <p:nvSpPr>
            <p:cNvPr id="33" name="Rectangle 32"/>
            <p:cNvSpPr/>
            <p:nvPr/>
          </p:nvSpPr>
          <p:spPr>
            <a:xfrm>
              <a:off x="5375651" y="1924410"/>
              <a:ext cx="3209544" cy="36576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36B8E3"/>
                  </a:solidFill>
                  <a:latin typeface="Candara" panose="020E0502030303020204" pitchFamily="34" charset="0"/>
                </a:rPr>
                <a:t>STEP #2</a:t>
              </a:r>
            </a:p>
          </p:txBody>
        </p:sp>
      </p:grpSp>
      <p:grpSp>
        <p:nvGrpSpPr>
          <p:cNvPr id="34" name="Group 33"/>
          <p:cNvGrpSpPr/>
          <p:nvPr/>
        </p:nvGrpSpPr>
        <p:grpSpPr>
          <a:xfrm>
            <a:off x="7743878" y="3775129"/>
            <a:ext cx="3657600" cy="914400"/>
            <a:chOff x="5375651" y="1924410"/>
            <a:chExt cx="6419088" cy="1035897"/>
          </a:xfrm>
        </p:grpSpPr>
        <p:sp>
          <p:nvSpPr>
            <p:cNvPr id="35" name="TextBox 34"/>
            <p:cNvSpPr txBox="1"/>
            <p:nvPr/>
          </p:nvSpPr>
          <p:spPr>
            <a:xfrm>
              <a:off x="5375651" y="2221643"/>
              <a:ext cx="6419088"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6" name="Rectangle 35"/>
            <p:cNvSpPr/>
            <p:nvPr/>
          </p:nvSpPr>
          <p:spPr>
            <a:xfrm>
              <a:off x="5375651" y="1924410"/>
              <a:ext cx="3209544" cy="36576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239BD3"/>
                  </a:solidFill>
                  <a:latin typeface="Candara" panose="020E0502030303020204" pitchFamily="34" charset="0"/>
                </a:rPr>
                <a:t>STEP #3</a:t>
              </a:r>
            </a:p>
          </p:txBody>
        </p:sp>
      </p:grpSp>
      <p:grpSp>
        <p:nvGrpSpPr>
          <p:cNvPr id="37" name="Group 36"/>
          <p:cNvGrpSpPr/>
          <p:nvPr/>
        </p:nvGrpSpPr>
        <p:grpSpPr>
          <a:xfrm>
            <a:off x="7743878" y="4927055"/>
            <a:ext cx="3657600" cy="914400"/>
            <a:chOff x="5375651" y="1924410"/>
            <a:chExt cx="6419088" cy="1035897"/>
          </a:xfrm>
        </p:grpSpPr>
        <p:sp>
          <p:nvSpPr>
            <p:cNvPr id="38" name="TextBox 37"/>
            <p:cNvSpPr txBox="1"/>
            <p:nvPr/>
          </p:nvSpPr>
          <p:spPr>
            <a:xfrm>
              <a:off x="5375651" y="2221643"/>
              <a:ext cx="6419088"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9" name="Rectangle 38"/>
            <p:cNvSpPr/>
            <p:nvPr/>
          </p:nvSpPr>
          <p:spPr>
            <a:xfrm>
              <a:off x="5375651" y="1924410"/>
              <a:ext cx="3209544" cy="36576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157EBF"/>
                  </a:solidFill>
                  <a:latin typeface="Candara" panose="020E0502030303020204" pitchFamily="34" charset="0"/>
                </a:rPr>
                <a:t>STEP #4</a:t>
              </a:r>
            </a:p>
          </p:txBody>
        </p:sp>
      </p:grpSp>
      <p:grpSp>
        <p:nvGrpSpPr>
          <p:cNvPr id="12" name="Group 11"/>
          <p:cNvGrpSpPr/>
          <p:nvPr/>
        </p:nvGrpSpPr>
        <p:grpSpPr>
          <a:xfrm>
            <a:off x="1581483" y="2343618"/>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2" name="Group 61"/>
            <p:cNvGrpSpPr/>
            <p:nvPr/>
          </p:nvGrpSpPr>
          <p:grpSpPr>
            <a:xfrm>
              <a:off x="1601028" y="3005467"/>
              <a:ext cx="2194560" cy="1283707"/>
              <a:chOff x="3152504" y="1161922"/>
              <a:chExt cx="2194560" cy="1283707"/>
            </a:xfrm>
          </p:grpSpPr>
          <p:sp>
            <p:nvSpPr>
              <p:cNvPr id="63"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latin typeface="Candara" panose="020E0502030303020204" pitchFamily="34" charset="0"/>
                  </a:rPr>
                  <a:t>Lorem Ipsum</a:t>
                </a:r>
              </a:p>
            </p:txBody>
          </p:sp>
          <p:sp>
            <p:nvSpPr>
              <p:cNvPr id="64"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sp>
        <p:nvSpPr>
          <p:cNvPr id="20" name="Oval 19"/>
          <p:cNvSpPr/>
          <p:nvPr/>
        </p:nvSpPr>
        <p:spPr>
          <a:xfrm>
            <a:off x="3240640" y="2387626"/>
            <a:ext cx="758993" cy="758993"/>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1124839" y="2825007"/>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p:nvPr/>
        </p:nvSpPr>
        <p:spPr>
          <a:xfrm>
            <a:off x="2411060" y="4610733"/>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5" name="TextBox 44"/>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46" name="TextBox 45"/>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pic>
        <p:nvPicPr>
          <p:cNvPr id="47" name="Picture 46">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5939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75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22" presetClass="entr" presetSubtype="8"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2750"/>
                            </p:stCondLst>
                            <p:childTnLst>
                              <p:par>
                                <p:cTn id="29" presetID="53" presetClass="entr" presetSubtype="16"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par>
                          <p:cTn id="38" fill="hold">
                            <p:stCondLst>
                              <p:cond delay="3750"/>
                            </p:stCondLst>
                            <p:childTnLst>
                              <p:par>
                                <p:cTn id="39" presetID="53" presetClass="entr" presetSubtype="1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475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250" fill="hold"/>
                                        <p:tgtEl>
                                          <p:spTgt spid="20"/>
                                        </p:tgtEl>
                                        <p:attrNameLst>
                                          <p:attrName>ppt_w</p:attrName>
                                        </p:attrNameLst>
                                      </p:cBhvr>
                                      <p:tavLst>
                                        <p:tav tm="0">
                                          <p:val>
                                            <p:fltVal val="0"/>
                                          </p:val>
                                        </p:tav>
                                        <p:tav tm="100000">
                                          <p:val>
                                            <p:strVal val="#ppt_w"/>
                                          </p:val>
                                        </p:tav>
                                      </p:tavLst>
                                    </p:anim>
                                    <p:anim calcmode="lin" valueType="num">
                                      <p:cBhvr>
                                        <p:cTn id="52" dur="250" fill="hold"/>
                                        <p:tgtEl>
                                          <p:spTgt spid="20"/>
                                        </p:tgtEl>
                                        <p:attrNameLst>
                                          <p:attrName>ppt_h</p:attrName>
                                        </p:attrNameLst>
                                      </p:cBhvr>
                                      <p:tavLst>
                                        <p:tav tm="0">
                                          <p:val>
                                            <p:fltVal val="0"/>
                                          </p:val>
                                        </p:tav>
                                        <p:tav tm="100000">
                                          <p:val>
                                            <p:strVal val="#ppt_h"/>
                                          </p:val>
                                        </p:tav>
                                      </p:tavLst>
                                    </p:anim>
                                    <p:animEffect transition="in" filter="fade">
                                      <p:cBhvr>
                                        <p:cTn id="53" dur="250"/>
                                        <p:tgtEl>
                                          <p:spTgt spid="20"/>
                                        </p:tgtEl>
                                      </p:cBhvr>
                                    </p:animEffect>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250" fill="hold"/>
                                        <p:tgtEl>
                                          <p:spTgt spid="6"/>
                                        </p:tgtEl>
                                        <p:attrNameLst>
                                          <p:attrName>ppt_w</p:attrName>
                                        </p:attrNameLst>
                                      </p:cBhvr>
                                      <p:tavLst>
                                        <p:tav tm="0">
                                          <p:val>
                                            <p:fltVal val="0"/>
                                          </p:val>
                                        </p:tav>
                                        <p:tav tm="100000">
                                          <p:val>
                                            <p:strVal val="#ppt_w"/>
                                          </p:val>
                                        </p:tav>
                                      </p:tavLst>
                                    </p:anim>
                                    <p:anim calcmode="lin" valueType="num">
                                      <p:cBhvr>
                                        <p:cTn id="58" dur="250" fill="hold"/>
                                        <p:tgtEl>
                                          <p:spTgt spid="6"/>
                                        </p:tgtEl>
                                        <p:attrNameLst>
                                          <p:attrName>ppt_h</p:attrName>
                                        </p:attrNameLst>
                                      </p:cBhvr>
                                      <p:tavLst>
                                        <p:tav tm="0">
                                          <p:val>
                                            <p:fltVal val="0"/>
                                          </p:val>
                                        </p:tav>
                                        <p:tav tm="100000">
                                          <p:val>
                                            <p:strVal val="#ppt_h"/>
                                          </p:val>
                                        </p:tav>
                                      </p:tavLst>
                                    </p:anim>
                                    <p:animEffect transition="in" filter="fade">
                                      <p:cBhvr>
                                        <p:cTn id="59" dur="250"/>
                                        <p:tgtEl>
                                          <p:spTgt spid="6"/>
                                        </p:tgtEl>
                                      </p:cBhvr>
                                    </p:animEffect>
                                  </p:childTnLst>
                                </p:cTn>
                              </p:par>
                            </p:childTnLst>
                          </p:cTn>
                        </p:par>
                        <p:par>
                          <p:cTn id="60" fill="hold">
                            <p:stCondLst>
                              <p:cond delay="5250"/>
                            </p:stCondLst>
                            <p:childTnLst>
                              <p:par>
                                <p:cTn id="61" presetID="53" presetClass="entr" presetSubtype="16"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250" fill="hold"/>
                                        <p:tgtEl>
                                          <p:spTgt spid="5"/>
                                        </p:tgtEl>
                                        <p:attrNameLst>
                                          <p:attrName>ppt_w</p:attrName>
                                        </p:attrNameLst>
                                      </p:cBhvr>
                                      <p:tavLst>
                                        <p:tav tm="0">
                                          <p:val>
                                            <p:fltVal val="0"/>
                                          </p:val>
                                        </p:tav>
                                        <p:tav tm="100000">
                                          <p:val>
                                            <p:strVal val="#ppt_w"/>
                                          </p:val>
                                        </p:tav>
                                      </p:tavLst>
                                    </p:anim>
                                    <p:anim calcmode="lin" valueType="num">
                                      <p:cBhvr>
                                        <p:cTn id="64" dur="250" fill="hold"/>
                                        <p:tgtEl>
                                          <p:spTgt spid="5"/>
                                        </p:tgtEl>
                                        <p:attrNameLst>
                                          <p:attrName>ppt_h</p:attrName>
                                        </p:attrNameLst>
                                      </p:cBhvr>
                                      <p:tavLst>
                                        <p:tav tm="0">
                                          <p:val>
                                            <p:fltVal val="0"/>
                                          </p:val>
                                        </p:tav>
                                        <p:tav tm="100000">
                                          <p:val>
                                            <p:strVal val="#ppt_h"/>
                                          </p:val>
                                        </p:tav>
                                      </p:tavLst>
                                    </p:anim>
                                    <p:animEffect transition="in" filter="fade">
                                      <p:cBhvr>
                                        <p:cTn id="65" dur="250"/>
                                        <p:tgtEl>
                                          <p:spTgt spid="5"/>
                                        </p:tgtEl>
                                      </p:cBhvr>
                                    </p:animEffect>
                                  </p:childTnLst>
                                </p:cTn>
                              </p:par>
                            </p:childTnLst>
                          </p:cTn>
                        </p:par>
                        <p:par>
                          <p:cTn id="66" fill="hold">
                            <p:stCondLst>
                              <p:cond delay="5500"/>
                            </p:stCondLst>
                            <p:childTnLst>
                              <p:par>
                                <p:cTn id="67" presetID="53" presetClass="entr" presetSubtype="16" fill="hold" grpId="0" nodeType="after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250" fill="hold"/>
                                        <p:tgtEl>
                                          <p:spTgt spid="7"/>
                                        </p:tgtEl>
                                        <p:attrNameLst>
                                          <p:attrName>ppt_w</p:attrName>
                                        </p:attrNameLst>
                                      </p:cBhvr>
                                      <p:tavLst>
                                        <p:tav tm="0">
                                          <p:val>
                                            <p:fltVal val="0"/>
                                          </p:val>
                                        </p:tav>
                                        <p:tav tm="100000">
                                          <p:val>
                                            <p:strVal val="#ppt_w"/>
                                          </p:val>
                                        </p:tav>
                                      </p:tavLst>
                                    </p:anim>
                                    <p:anim calcmode="lin" valueType="num">
                                      <p:cBhvr>
                                        <p:cTn id="70" dur="250" fill="hold"/>
                                        <p:tgtEl>
                                          <p:spTgt spid="7"/>
                                        </p:tgtEl>
                                        <p:attrNameLst>
                                          <p:attrName>ppt_h</p:attrName>
                                        </p:attrNameLst>
                                      </p:cBhvr>
                                      <p:tavLst>
                                        <p:tav tm="0">
                                          <p:val>
                                            <p:fltVal val="0"/>
                                          </p:val>
                                        </p:tav>
                                        <p:tav tm="100000">
                                          <p:val>
                                            <p:strVal val="#ppt_h"/>
                                          </p:val>
                                        </p:tav>
                                      </p:tavLst>
                                    </p:anim>
                                    <p:animEffect transition="in" filter="fade">
                                      <p:cBhvr>
                                        <p:cTn id="71" dur="250"/>
                                        <p:tgtEl>
                                          <p:spTgt spid="7"/>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250" fill="hold"/>
                                        <p:tgtEl>
                                          <p:spTgt spid="24"/>
                                        </p:tgtEl>
                                        <p:attrNameLst>
                                          <p:attrName>ppt_w</p:attrName>
                                        </p:attrNameLst>
                                      </p:cBhvr>
                                      <p:tavLst>
                                        <p:tav tm="0">
                                          <p:val>
                                            <p:fltVal val="0"/>
                                          </p:val>
                                        </p:tav>
                                        <p:tav tm="100000">
                                          <p:val>
                                            <p:strVal val="#ppt_w"/>
                                          </p:val>
                                        </p:tav>
                                      </p:tavLst>
                                    </p:anim>
                                    <p:anim calcmode="lin" valueType="num">
                                      <p:cBhvr>
                                        <p:cTn id="76" dur="250" fill="hold"/>
                                        <p:tgtEl>
                                          <p:spTgt spid="24"/>
                                        </p:tgtEl>
                                        <p:attrNameLst>
                                          <p:attrName>ppt_h</p:attrName>
                                        </p:attrNameLst>
                                      </p:cBhvr>
                                      <p:tavLst>
                                        <p:tav tm="0">
                                          <p:val>
                                            <p:fltVal val="0"/>
                                          </p:val>
                                        </p:tav>
                                        <p:tav tm="100000">
                                          <p:val>
                                            <p:strVal val="#ppt_h"/>
                                          </p:val>
                                        </p:tav>
                                      </p:tavLst>
                                    </p:anim>
                                    <p:animEffect transition="in" filter="fade">
                                      <p:cBhvr>
                                        <p:cTn id="7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0" grpId="0" animBg="1"/>
      <p:bldP spid="7"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1502</TotalTime>
  <Words>1336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291</cp:revision>
  <dcterms:created xsi:type="dcterms:W3CDTF">2016-09-28T22:08:47Z</dcterms:created>
  <dcterms:modified xsi:type="dcterms:W3CDTF">2016-10-06T23:11:32Z</dcterms:modified>
</cp:coreProperties>
</file>