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474720" y="0"/>
            <a:ext cx="5248656" cy="3417711"/>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 y="3417712"/>
            <a:ext cx="4388217" cy="3448756"/>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868357" y="3409245"/>
            <a:ext cx="4323643" cy="3448755"/>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354" y="3815645"/>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01</a:t>
            </a:r>
          </a:p>
        </p:txBody>
      </p:sp>
      <p:sp>
        <p:nvSpPr>
          <p:cNvPr id="10" name="Text Box 10"/>
          <p:cNvSpPr txBox="1">
            <a:spLocks noChangeArrowheads="1"/>
          </p:cNvSpPr>
          <p:nvPr/>
        </p:nvSpPr>
        <p:spPr bwMode="auto">
          <a:xfrm>
            <a:off x="457199" y="4693159"/>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1" name="Rectangle 10"/>
          <p:cNvSpPr/>
          <p:nvPr/>
        </p:nvSpPr>
        <p:spPr>
          <a:xfrm>
            <a:off x="4651020" y="558800"/>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02</a:t>
            </a:r>
          </a:p>
        </p:txBody>
      </p:sp>
      <p:sp>
        <p:nvSpPr>
          <p:cNvPr id="12" name="Text Box 10"/>
          <p:cNvSpPr txBox="1">
            <a:spLocks noChangeArrowheads="1"/>
          </p:cNvSpPr>
          <p:nvPr/>
        </p:nvSpPr>
        <p:spPr bwMode="auto">
          <a:xfrm>
            <a:off x="4605865" y="1436314"/>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 name="Rectangle 12"/>
          <p:cNvSpPr/>
          <p:nvPr/>
        </p:nvSpPr>
        <p:spPr>
          <a:xfrm>
            <a:off x="8771466" y="4002846"/>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03</a:t>
            </a:r>
          </a:p>
        </p:txBody>
      </p:sp>
      <p:sp>
        <p:nvSpPr>
          <p:cNvPr id="14" name="Text Box 10"/>
          <p:cNvSpPr txBox="1">
            <a:spLocks noChangeArrowheads="1"/>
          </p:cNvSpPr>
          <p:nvPr/>
        </p:nvSpPr>
        <p:spPr bwMode="auto">
          <a:xfrm>
            <a:off x="8726311" y="4880360"/>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Rectangle 2"/>
          <p:cNvSpPr>
            <a:spLocks noChangeAspect="1"/>
          </p:cNvSpPr>
          <p:nvPr/>
        </p:nvSpPr>
        <p:spPr>
          <a:xfrm>
            <a:off x="0" y="-1"/>
            <a:ext cx="3657600" cy="3657600"/>
          </a:xfrm>
          <a:prstGeom prst="rect">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a:spLocks noChangeAspect="1"/>
          </p:cNvSpPr>
          <p:nvPr/>
        </p:nvSpPr>
        <p:spPr>
          <a:xfrm>
            <a:off x="8534400" y="0"/>
            <a:ext cx="3657600" cy="3657600"/>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ChangeAspect="1"/>
          </p:cNvSpPr>
          <p:nvPr/>
        </p:nvSpPr>
        <p:spPr>
          <a:xfrm>
            <a:off x="4295648" y="3208868"/>
            <a:ext cx="3657600" cy="3657600"/>
          </a:xfrm>
          <a:prstGeom prst="rect">
            <a:avLst/>
          </a:prstGeom>
          <a:blipFill>
            <a:blip r:embed="rId4"/>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223464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par>
                          <p:cTn id="15" fill="hold">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 calcmode="lin" valueType="num">
                                      <p:cBhvr>
                                        <p:cTn id="29" dur="500" fill="hold"/>
                                        <p:tgtEl>
                                          <p:spTgt spid="16"/>
                                        </p:tgtEl>
                                        <p:attrNameLst>
                                          <p:attrName>ppt_x</p:attrName>
                                        </p:attrNameLst>
                                      </p:cBhvr>
                                      <p:tavLst>
                                        <p:tav tm="0">
                                          <p:val>
                                            <p:fltVal val="0.5"/>
                                          </p:val>
                                        </p:tav>
                                        <p:tav tm="100000">
                                          <p:val>
                                            <p:strVal val="#ppt_x"/>
                                          </p:val>
                                        </p:tav>
                                      </p:tavLst>
                                    </p:anim>
                                    <p:anim calcmode="lin" valueType="num">
                                      <p:cBhvr>
                                        <p:cTn id="30" dur="500" fill="hold"/>
                                        <p:tgtEl>
                                          <p:spTgt spid="16"/>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4000"/>
                            </p:stCondLst>
                            <p:childTnLst>
                              <p:par>
                                <p:cTn id="45" presetID="23" presetClass="entr" presetSubtype="52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 calcmode="lin" valueType="num">
                                      <p:cBhvr>
                                        <p:cTn id="49" dur="500" fill="hold"/>
                                        <p:tgtEl>
                                          <p:spTgt spid="15"/>
                                        </p:tgtEl>
                                        <p:attrNameLst>
                                          <p:attrName>ppt_x</p:attrName>
                                        </p:attrNameLst>
                                      </p:cBhvr>
                                      <p:tavLst>
                                        <p:tav tm="0">
                                          <p:val>
                                            <p:fltVal val="0.5"/>
                                          </p:val>
                                        </p:tav>
                                        <p:tav tm="100000">
                                          <p:val>
                                            <p:strVal val="#ppt_x"/>
                                          </p:val>
                                        </p:tav>
                                      </p:tavLst>
                                    </p:anim>
                                    <p:anim calcmode="lin" valueType="num">
                                      <p:cBhvr>
                                        <p:cTn id="50" dur="500" fill="hold"/>
                                        <p:tgtEl>
                                          <p:spTgt spid="15"/>
                                        </p:tgtEl>
                                        <p:attrNameLst>
                                          <p:attrName>ppt_y</p:attrName>
                                        </p:attrNameLst>
                                      </p:cBhvr>
                                      <p:tavLst>
                                        <p:tav tm="0">
                                          <p:val>
                                            <p:fltVal val="0.5"/>
                                          </p:val>
                                        </p:tav>
                                        <p:tav tm="100000">
                                          <p:val>
                                            <p:strVal val="#ppt_y"/>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500"/>
                                        <p:tgtEl>
                                          <p:spTgt spid="19"/>
                                        </p:tgtEl>
                                      </p:cBhvr>
                                    </p:animEffect>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2" presetClass="entr" presetSubtype="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9" grpId="0" animBg="1"/>
      <p:bldP spid="10" grpId="0"/>
      <p:bldP spid="11" grpId="0" animBg="1"/>
      <p:bldP spid="12" grpId="0"/>
      <p:bldP spid="13" grpId="0" animBg="1"/>
      <p:bldP spid="14" grpId="0"/>
      <p:bldP spid="3"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1500</TotalTime>
  <Words>1265</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290</cp:revision>
  <dcterms:created xsi:type="dcterms:W3CDTF">2016-09-28T22:08:47Z</dcterms:created>
  <dcterms:modified xsi:type="dcterms:W3CDTF">2016-10-06T23:09:53Z</dcterms:modified>
</cp:coreProperties>
</file>